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37552" y="1219199"/>
            <a:ext cx="73132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Using The ServletContext</a:t>
            </a:r>
          </a:p>
        </p:txBody>
      </p:sp>
      <p:sp>
        <p:nvSpPr>
          <p:cNvPr id="120" name="Shape 120"/>
          <p:cNvSpPr/>
          <p:nvPr/>
        </p:nvSpPr>
        <p:spPr>
          <a:xfrm>
            <a:off x="5893117" y="4000499"/>
            <a:ext cx="378396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setAttribute()</a:t>
            </a:r>
          </a:p>
        </p:txBody>
      </p:sp>
      <p:sp>
        <p:nvSpPr>
          <p:cNvPr id="121" name="Shape 121"/>
          <p:cNvSpPr/>
          <p:nvPr/>
        </p:nvSpPr>
        <p:spPr>
          <a:xfrm>
            <a:off x="5946774" y="5029199"/>
            <a:ext cx="38544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getAttribute()</a:t>
            </a:r>
          </a:p>
        </p:txBody>
      </p:sp>
      <p:sp>
        <p:nvSpPr>
          <p:cNvPr id="122" name="Shape 122"/>
          <p:cNvSpPr/>
          <p:nvPr/>
        </p:nvSpPr>
        <p:spPr>
          <a:xfrm>
            <a:off x="5976302" y="7086599"/>
            <a:ext cx="618299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getAttributesNames()</a:t>
            </a:r>
          </a:p>
        </p:txBody>
      </p:sp>
      <p:sp>
        <p:nvSpPr>
          <p:cNvPr id="123" name="Shape 123"/>
          <p:cNvSpPr/>
          <p:nvPr/>
        </p:nvSpPr>
        <p:spPr>
          <a:xfrm>
            <a:off x="5975032" y="6057899"/>
            <a:ext cx="504253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removeAttribute()</a:t>
            </a:r>
          </a:p>
        </p:txBody>
      </p:sp>
      <p:sp>
        <p:nvSpPr>
          <p:cNvPr id="124" name="Shape 124"/>
          <p:cNvSpPr/>
          <p:nvPr/>
        </p:nvSpPr>
        <p:spPr>
          <a:xfrm>
            <a:off x="1004570" y="2609849"/>
            <a:ext cx="86080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1) Share and Manipulate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6"/>
      <p:bldP build="whole" bldLvl="1" animBg="1" rev="0" advAuto="0" spid="123" grpId="5"/>
      <p:bldP build="whole" bldLvl="1" animBg="1" rev="0" advAuto="0" spid="119" grpId="1"/>
      <p:bldP build="whole" bldLvl="1" animBg="1" rev="0" advAuto="0" spid="124" grpId="2"/>
      <p:bldP build="whole" bldLvl="1" animBg="1" rev="0" advAuto="0" spid="121" grpId="4"/>
      <p:bldP build="whole" bldLvl="1" animBg="1" rev="0" advAuto="0" spid="120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315085" y="1917699"/>
            <a:ext cx="890143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2) To deal with Context params</a:t>
            </a:r>
          </a:p>
        </p:txBody>
      </p:sp>
      <p:sp>
        <p:nvSpPr>
          <p:cNvPr id="127" name="Shape 127"/>
          <p:cNvSpPr/>
          <p:nvPr/>
        </p:nvSpPr>
        <p:spPr>
          <a:xfrm>
            <a:off x="1116329" y="3702050"/>
            <a:ext cx="1077214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3) To create the RequestDispatcher </a:t>
            </a:r>
          </a:p>
          <a:p>
            <a:pPr>
              <a:defRPr sz="5000"/>
            </a:pPr>
            <a:r>
              <a:t>object for inter-servlet communication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1243647" y="6248400"/>
            <a:ext cx="1094930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t>4) To store information in to the server</a:t>
            </a:r>
          </a:p>
          <a:p>
            <a:pPr>
              <a:defRPr sz="5000"/>
            </a:pPr>
            <a:r>
              <a:t> log files using the log() method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2"/>
      <p:bldP build="whole" bldLvl="1" animBg="1" rev="0" advAuto="0" spid="126" grpId="1"/>
      <p:bldP build="whole" bldLvl="1" animBg="1" rev="0" advAuto="0" spid="128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