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82753" y="1473199"/>
            <a:ext cx="951509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javax.servlet.ServletContext</a:t>
            </a:r>
          </a:p>
        </p:txBody>
      </p:sp>
      <p:sp>
        <p:nvSpPr>
          <p:cNvPr id="120" name="Shape 120"/>
          <p:cNvSpPr/>
          <p:nvPr/>
        </p:nvSpPr>
        <p:spPr>
          <a:xfrm>
            <a:off x="1422400" y="4737100"/>
            <a:ext cx="3934173" cy="2906267"/>
          </a:xfrm>
          <a:prstGeom prst="roundRect">
            <a:avLst>
              <a:gd name="adj" fmla="val 6555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201316" y="3210966"/>
            <a:ext cx="2376340" cy="1742034"/>
          </a:xfrm>
          <a:prstGeom prst="roundRect">
            <a:avLst>
              <a:gd name="adj" fmla="val 1093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22" name="Shape 122"/>
          <p:cNvSpPr/>
          <p:nvPr/>
        </p:nvSpPr>
        <p:spPr>
          <a:xfrm>
            <a:off x="6616064" y="5587999"/>
            <a:ext cx="4243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ServletContext</a:t>
            </a:r>
          </a:p>
        </p:txBody>
      </p:sp>
      <p:sp>
        <p:nvSpPr>
          <p:cNvPr id="123" name="Shape 123"/>
          <p:cNvSpPr/>
          <p:nvPr/>
        </p:nvSpPr>
        <p:spPr>
          <a:xfrm>
            <a:off x="8176069" y="4978400"/>
            <a:ext cx="1123062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0"/>
            </a:lvl1pPr>
          </a:lstStyle>
          <a:p>
            <a:pPr/>
            <a:r>
              <a:t>X</a:t>
            </a:r>
          </a:p>
        </p:txBody>
      </p:sp>
      <p:sp>
        <p:nvSpPr>
          <p:cNvPr id="124" name="Shape 124"/>
          <p:cNvSpPr/>
          <p:nvPr/>
        </p:nvSpPr>
        <p:spPr>
          <a:xfrm>
            <a:off x="5384800" y="6190233"/>
            <a:ext cx="125876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4723129" y="3486149"/>
            <a:ext cx="32791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Share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2" grpId="5"/>
      <p:bldP build="whole" bldLvl="1" animBg="1" rev="0" advAuto="0" spid="123" grpId="6"/>
      <p:bldP build="whole" bldLvl="1" animBg="1" rev="0" advAuto="0" spid="120" grpId="2"/>
      <p:bldP build="whole" bldLvl="1" animBg="1" rev="0" advAuto="0" spid="121" grpId="3"/>
      <p:bldP build="whole" bldLvl="1" animBg="1" rev="0" advAuto="0" spid="124" grpId="4"/>
      <p:bldP build="whole" bldLvl="1" animBg="1" rev="0" advAuto="0" spid="125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722493" y="5302249"/>
            <a:ext cx="15090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812800" y="3683000"/>
            <a:ext cx="3934173" cy="2906267"/>
          </a:xfrm>
          <a:prstGeom prst="roundRect">
            <a:avLst>
              <a:gd name="adj" fmla="val 6555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9" name="Shape 129"/>
          <p:cNvSpPr/>
          <p:nvPr/>
        </p:nvSpPr>
        <p:spPr>
          <a:xfrm>
            <a:off x="7818536" y="4578350"/>
            <a:ext cx="2411563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130" name="Shape 130"/>
          <p:cNvSpPr/>
          <p:nvPr/>
        </p:nvSpPr>
        <p:spPr>
          <a:xfrm>
            <a:off x="4749800" y="5200650"/>
            <a:ext cx="306590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7965998" y="6102349"/>
            <a:ext cx="26354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31" grpId="5"/>
      <p:bldP build="whole" bldLvl="1" animBg="1" rev="0" advAuto="0" spid="129" grpId="2"/>
      <p:bldP build="whole" bldLvl="1" animBg="1" rev="0" advAuto="0" spid="128" grpId="1"/>
      <p:bldP build="whole" bldLvl="1" animBg="1" rev="0" advAuto="0" spid="127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47954" y="3321049"/>
            <a:ext cx="109816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public void init(ServletConfing config){</a:t>
            </a:r>
          </a:p>
        </p:txBody>
      </p:sp>
      <p:sp>
        <p:nvSpPr>
          <p:cNvPr id="134" name="Shape 134"/>
          <p:cNvSpPr/>
          <p:nvPr/>
        </p:nvSpPr>
        <p:spPr>
          <a:xfrm>
            <a:off x="1978659" y="4502150"/>
            <a:ext cx="77012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ServletContext context = config.getServletContext();</a:t>
            </a:r>
          </a:p>
        </p:txBody>
      </p:sp>
      <p:sp>
        <p:nvSpPr>
          <p:cNvPr id="135" name="Shape 135"/>
          <p:cNvSpPr/>
          <p:nvPr/>
        </p:nvSpPr>
        <p:spPr>
          <a:xfrm>
            <a:off x="2402522" y="6699249"/>
            <a:ext cx="325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}</a:t>
            </a:r>
          </a:p>
        </p:txBody>
      </p:sp>
      <p:sp>
        <p:nvSpPr>
          <p:cNvPr id="136" name="Shape 136"/>
          <p:cNvSpPr/>
          <p:nvPr/>
        </p:nvSpPr>
        <p:spPr>
          <a:xfrm>
            <a:off x="201612" y="1492249"/>
            <a:ext cx="66071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init method with Config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4" grpId="3"/>
      <p:bldP build="whole" bldLvl="1" animBg="1" rev="0" advAuto="0" spid="136" grpId="1"/>
      <p:bldP build="whole" bldLvl="1" animBg="1" rev="0" advAuto="0" spid="135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200400" y="3321049"/>
            <a:ext cx="48768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public void init(){</a:t>
            </a:r>
          </a:p>
        </p:txBody>
      </p:sp>
      <p:sp>
        <p:nvSpPr>
          <p:cNvPr id="139" name="Shape 139"/>
          <p:cNvSpPr/>
          <p:nvPr/>
        </p:nvSpPr>
        <p:spPr>
          <a:xfrm>
            <a:off x="1913254" y="4502150"/>
            <a:ext cx="74510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ServletContext context = </a:t>
            </a:r>
          </a:p>
          <a:p>
            <a:pPr>
              <a:defRPr sz="5000"/>
            </a:pPr>
            <a:r>
              <a:t>getServletContext();</a:t>
            </a:r>
          </a:p>
        </p:txBody>
      </p:sp>
      <p:sp>
        <p:nvSpPr>
          <p:cNvPr id="140" name="Shape 140"/>
          <p:cNvSpPr/>
          <p:nvPr/>
        </p:nvSpPr>
        <p:spPr>
          <a:xfrm>
            <a:off x="2402522" y="6699249"/>
            <a:ext cx="325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}</a:t>
            </a:r>
          </a:p>
        </p:txBody>
      </p:sp>
      <p:sp>
        <p:nvSpPr>
          <p:cNvPr id="141" name="Shape 141"/>
          <p:cNvSpPr/>
          <p:nvPr/>
        </p:nvSpPr>
        <p:spPr>
          <a:xfrm>
            <a:off x="66992" y="1479549"/>
            <a:ext cx="73844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init method without config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3"/>
      <p:bldP build="whole" bldLvl="1" animBg="1" rev="0" advAuto="0" spid="140" grpId="4"/>
      <p:bldP build="whole" bldLvl="1" animBg="1" rev="0" advAuto="0" spid="138" grpId="2"/>
      <p:bldP build="whole" bldLvl="1" animBg="1" rev="0" advAuto="0" spid="1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542097" y="3321049"/>
            <a:ext cx="81934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public void service(……….){</a:t>
            </a:r>
          </a:p>
        </p:txBody>
      </p:sp>
      <p:sp>
        <p:nvSpPr>
          <p:cNvPr id="144" name="Shape 144"/>
          <p:cNvSpPr/>
          <p:nvPr/>
        </p:nvSpPr>
        <p:spPr>
          <a:xfrm>
            <a:off x="1913254" y="4502150"/>
            <a:ext cx="74510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ServletContext context = </a:t>
            </a:r>
          </a:p>
          <a:p>
            <a:pPr>
              <a:defRPr sz="5000"/>
            </a:pPr>
            <a:r>
              <a:t>getServletContext();</a:t>
            </a:r>
          </a:p>
        </p:txBody>
      </p:sp>
      <p:sp>
        <p:nvSpPr>
          <p:cNvPr id="145" name="Shape 145"/>
          <p:cNvSpPr/>
          <p:nvPr/>
        </p:nvSpPr>
        <p:spPr>
          <a:xfrm>
            <a:off x="2402522" y="6699249"/>
            <a:ext cx="325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}</a:t>
            </a:r>
          </a:p>
        </p:txBody>
      </p:sp>
      <p:sp>
        <p:nvSpPr>
          <p:cNvPr id="146" name="Shape 146"/>
          <p:cNvSpPr/>
          <p:nvPr/>
        </p:nvSpPr>
        <p:spPr>
          <a:xfrm>
            <a:off x="66992" y="1479549"/>
            <a:ext cx="73844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init method without config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44" grpId="3"/>
      <p:bldP build="whole" bldLvl="1" animBg="1" rev="0" advAuto="0" spid="145" grpId="4"/>
      <p:bldP build="whole" bldLvl="1" animBg="1" rev="0" advAuto="0" spid="143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