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39868" y="1181099"/>
            <a:ext cx="39250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Init Params</a:t>
            </a:r>
          </a:p>
        </p:txBody>
      </p:sp>
      <p:sp>
        <p:nvSpPr>
          <p:cNvPr id="120" name="Shape 120"/>
          <p:cNvSpPr/>
          <p:nvPr/>
        </p:nvSpPr>
        <p:spPr>
          <a:xfrm>
            <a:off x="2779077" y="2882899"/>
            <a:ext cx="18078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Name</a:t>
            </a:r>
          </a:p>
        </p:txBody>
      </p:sp>
      <p:sp>
        <p:nvSpPr>
          <p:cNvPr id="121" name="Shape 121"/>
          <p:cNvSpPr/>
          <p:nvPr/>
        </p:nvSpPr>
        <p:spPr>
          <a:xfrm>
            <a:off x="2747645" y="4597399"/>
            <a:ext cx="16675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Value</a:t>
            </a:r>
          </a:p>
        </p:txBody>
      </p:sp>
      <p:sp>
        <p:nvSpPr>
          <p:cNvPr id="122" name="Shape 122"/>
          <p:cNvSpPr/>
          <p:nvPr/>
        </p:nvSpPr>
        <p:spPr>
          <a:xfrm>
            <a:off x="7014641" y="3098799"/>
            <a:ext cx="25823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fileLocation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7011542" y="4686299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c:/temp</a:t>
            </a:r>
          </a:p>
        </p:txBody>
      </p:sp>
      <p:sp>
        <p:nvSpPr>
          <p:cNvPr id="124" name="Shape 124"/>
          <p:cNvSpPr/>
          <p:nvPr/>
        </p:nvSpPr>
        <p:spPr>
          <a:xfrm>
            <a:off x="7442200" y="5973340"/>
            <a:ext cx="2887514" cy="1566120"/>
          </a:xfrm>
          <a:prstGeom prst="roundRect">
            <a:avLst>
              <a:gd name="adj" fmla="val 1216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Servlet</a:t>
            </a:r>
          </a:p>
        </p:txBody>
      </p:sp>
      <p:sp>
        <p:nvSpPr>
          <p:cNvPr id="125" name="Shape 125"/>
          <p:cNvSpPr/>
          <p:nvPr/>
        </p:nvSpPr>
        <p:spPr>
          <a:xfrm>
            <a:off x="2240915" y="6311899"/>
            <a:ext cx="24777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web.xml</a:t>
            </a:r>
          </a:p>
        </p:txBody>
      </p:sp>
      <p:sp>
        <p:nvSpPr>
          <p:cNvPr id="126" name="Shape 126"/>
          <p:cNvSpPr/>
          <p:nvPr/>
        </p:nvSpPr>
        <p:spPr>
          <a:xfrm>
            <a:off x="7581768" y="7622157"/>
            <a:ext cx="26083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5"/>
      <p:bldP build="whole" bldLvl="1" animBg="1" rev="0" advAuto="0" spid="119" grpId="1"/>
      <p:bldP build="whole" bldLvl="1" animBg="1" rev="0" advAuto="0" spid="121" grpId="3"/>
      <p:bldP build="whole" bldLvl="1" animBg="1" rev="0" advAuto="0" spid="120" grpId="2"/>
      <p:bldP build="whole" bldLvl="1" animBg="1" rev="0" advAuto="0" spid="124" grpId="7"/>
      <p:bldP build="whole" bldLvl="1" animBg="1" rev="0" advAuto="0" spid="126" grpId="8"/>
      <p:bldP build="whole" bldLvl="1" animBg="1" rev="0" advAuto="0" spid="122" grpId="4"/>
      <p:bldP build="whole" bldLvl="1" animBg="1" rev="0" advAuto="0" spid="125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88568" y="1015999"/>
            <a:ext cx="29504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web.xml</a:t>
            </a:r>
          </a:p>
        </p:txBody>
      </p:sp>
      <p:sp>
        <p:nvSpPr>
          <p:cNvPr id="129" name="Shape 129"/>
          <p:cNvSpPr/>
          <p:nvPr/>
        </p:nvSpPr>
        <p:spPr>
          <a:xfrm>
            <a:off x="1618805" y="2311399"/>
            <a:ext cx="2172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&lt;servlet&gt;</a:t>
            </a:r>
          </a:p>
        </p:txBody>
      </p:sp>
      <p:sp>
        <p:nvSpPr>
          <p:cNvPr id="130" name="Shape 130"/>
          <p:cNvSpPr/>
          <p:nvPr/>
        </p:nvSpPr>
        <p:spPr>
          <a:xfrm>
            <a:off x="2041817" y="3225799"/>
            <a:ext cx="44253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&lt;servlet-name&gt; …..</a:t>
            </a:r>
          </a:p>
        </p:txBody>
      </p:sp>
      <p:sp>
        <p:nvSpPr>
          <p:cNvPr id="131" name="Shape 131"/>
          <p:cNvSpPr/>
          <p:nvPr/>
        </p:nvSpPr>
        <p:spPr>
          <a:xfrm>
            <a:off x="2082114" y="3987799"/>
            <a:ext cx="43447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&lt;servlet-class&gt; …..</a:t>
            </a:r>
          </a:p>
        </p:txBody>
      </p:sp>
      <p:sp>
        <p:nvSpPr>
          <p:cNvPr id="132" name="Shape 132"/>
          <p:cNvSpPr/>
          <p:nvPr/>
        </p:nvSpPr>
        <p:spPr>
          <a:xfrm>
            <a:off x="2094484" y="4889499"/>
            <a:ext cx="292303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&lt;init-param&gt;</a:t>
            </a:r>
          </a:p>
        </p:txBody>
      </p:sp>
      <p:sp>
        <p:nvSpPr>
          <p:cNvPr id="133" name="Shape 133"/>
          <p:cNvSpPr/>
          <p:nvPr/>
        </p:nvSpPr>
        <p:spPr>
          <a:xfrm>
            <a:off x="2103602" y="6642099"/>
            <a:ext cx="30571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&lt;/init-param&gt;</a:t>
            </a:r>
          </a:p>
        </p:txBody>
      </p:sp>
      <p:sp>
        <p:nvSpPr>
          <p:cNvPr id="134" name="Shape 134"/>
          <p:cNvSpPr/>
          <p:nvPr/>
        </p:nvSpPr>
        <p:spPr>
          <a:xfrm>
            <a:off x="3002419" y="5549899"/>
            <a:ext cx="85747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&lt;param-name&gt;dbuser&lt;/param-name&gt;</a:t>
            </a:r>
          </a:p>
        </p:txBody>
      </p:sp>
      <p:sp>
        <p:nvSpPr>
          <p:cNvPr id="135" name="Shape 135"/>
          <p:cNvSpPr/>
          <p:nvPr/>
        </p:nvSpPr>
        <p:spPr>
          <a:xfrm>
            <a:off x="2951569" y="6146799"/>
            <a:ext cx="77620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&lt;param-value&gt;root&lt;/param-value&gt;</a:t>
            </a:r>
          </a:p>
        </p:txBody>
      </p:sp>
      <p:sp>
        <p:nvSpPr>
          <p:cNvPr id="136" name="Shape 136"/>
          <p:cNvSpPr/>
          <p:nvPr/>
        </p:nvSpPr>
        <p:spPr>
          <a:xfrm>
            <a:off x="2393949" y="7569199"/>
            <a:ext cx="49403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…………………………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35" grpId="7"/>
      <p:bldP build="whole" bldLvl="1" animBg="1" rev="0" advAuto="0" spid="136" grpId="9"/>
      <p:bldP build="whole" bldLvl="1" animBg="1" rev="0" advAuto="0" spid="132" grpId="5"/>
      <p:bldP build="whole" bldLvl="1" animBg="1" rev="0" advAuto="0" spid="134" grpId="6"/>
      <p:bldP build="whole" bldLvl="1" animBg="1" rev="0" advAuto="0" spid="131" grpId="4"/>
      <p:bldP build="whole" bldLvl="1" animBg="1" rev="0" advAuto="0" spid="130" grpId="3"/>
      <p:bldP build="whole" bldLvl="1" animBg="1" rev="0" advAuto="0" spid="133" grpId="8"/>
      <p:bldP build="whole" bldLvl="1" animBg="1" rev="0" advAuto="0" spid="12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917277" y="1943100"/>
            <a:ext cx="2703811" cy="2616200"/>
          </a:xfrm>
          <a:prstGeom prst="roundRect">
            <a:avLst>
              <a:gd name="adj" fmla="val 728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39" name="Shape 139"/>
          <p:cNvSpPr/>
          <p:nvPr/>
        </p:nvSpPr>
        <p:spPr>
          <a:xfrm>
            <a:off x="8993187" y="2132310"/>
            <a:ext cx="3354289" cy="2460130"/>
          </a:xfrm>
          <a:prstGeom prst="roundRect">
            <a:avLst>
              <a:gd name="adj" fmla="val 774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Servlet</a:t>
            </a:r>
          </a:p>
        </p:txBody>
      </p:sp>
      <p:sp>
        <p:nvSpPr>
          <p:cNvPr id="140" name="Shape 140"/>
          <p:cNvSpPr/>
          <p:nvPr/>
        </p:nvSpPr>
        <p:spPr>
          <a:xfrm>
            <a:off x="3857575" y="2857500"/>
            <a:ext cx="489912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3595204" y="2158999"/>
            <a:ext cx="542386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init(ServletConfig config)</a:t>
            </a:r>
          </a:p>
        </p:txBody>
      </p:sp>
      <p:sp>
        <p:nvSpPr>
          <p:cNvPr id="142" name="Shape 142"/>
          <p:cNvSpPr/>
          <p:nvPr/>
        </p:nvSpPr>
        <p:spPr>
          <a:xfrm>
            <a:off x="1820405" y="5295899"/>
            <a:ext cx="108371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dbUser=config.getInitParameter(“dbuser”);</a:t>
            </a:r>
          </a:p>
        </p:txBody>
      </p:sp>
      <p:sp>
        <p:nvSpPr>
          <p:cNvPr id="143" name="Shape 143"/>
          <p:cNvSpPr/>
          <p:nvPr/>
        </p:nvSpPr>
        <p:spPr>
          <a:xfrm>
            <a:off x="1823084" y="6578599"/>
            <a:ext cx="66662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No Hard Coded Values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5"/>
      <p:bldP build="whole" bldLvl="1" animBg="1" rev="0" advAuto="0" spid="143" grpId="6"/>
      <p:bldP build="whole" bldLvl="1" animBg="1" rev="0" advAuto="0" spid="140" grpId="4"/>
      <p:bldP build="whole" bldLvl="1" animBg="1" rev="0" advAuto="0" spid="138" grpId="1"/>
      <p:bldP build="whole" bldLvl="1" animBg="1" rev="0" advAuto="0" spid="139" grpId="2"/>
      <p:bldP build="whole" bldLvl="1" animBg="1" rev="0" advAuto="0" spid="141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