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445514" y="4254499"/>
            <a:ext cx="2823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Servlets</a:t>
            </a:r>
          </a:p>
        </p:txBody>
      </p:sp>
      <p:sp>
        <p:nvSpPr>
          <p:cNvPr id="120" name="Shape 120"/>
          <p:cNvSpPr/>
          <p:nvPr/>
        </p:nvSpPr>
        <p:spPr>
          <a:xfrm>
            <a:off x="5144769" y="6781799"/>
            <a:ext cx="451866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Specification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5484114" y="2133599"/>
            <a:ext cx="1299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API</a:t>
            </a:r>
          </a:p>
        </p:txBody>
      </p:sp>
      <p:sp>
        <p:nvSpPr>
          <p:cNvPr id="122" name="Shape 122"/>
          <p:cNvSpPr/>
          <p:nvPr/>
        </p:nvSpPr>
        <p:spPr>
          <a:xfrm flipV="1">
            <a:off x="4190999" y="31623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4190999" y="5156200"/>
            <a:ext cx="1270751" cy="162361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5373979" y="4337049"/>
            <a:ext cx="7641642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900"/>
            </a:lvl1pPr>
          </a:lstStyle>
          <a:p>
            <a:pPr/>
            <a:r>
              <a:t>Dynamic Web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3"/>
      <p:bldP build="whole" bldLvl="1" animBg="1" rev="0" advAuto="0" spid="124" grpId="2"/>
      <p:bldP build="whole" bldLvl="1" animBg="1" rev="0" advAuto="0" spid="123" grpId="5"/>
      <p:bldP build="whole" bldLvl="1" animBg="1" rev="0" advAuto="0" spid="121" grpId="4"/>
      <p:bldP build="whole" bldLvl="1" animBg="1" rev="0" advAuto="0" spid="119" grpId="1"/>
      <p:bldP build="whole" bldLvl="1" animBg="1" rev="0" advAuto="0" spid="120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727200" y="3848893"/>
            <a:ext cx="2267050" cy="2054226"/>
          </a:xfrm>
          <a:prstGeom prst="roundRect">
            <a:avLst>
              <a:gd name="adj" fmla="val 927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Browser</a:t>
            </a:r>
          </a:p>
        </p:txBody>
      </p:sp>
      <p:sp>
        <p:nvSpPr>
          <p:cNvPr id="127" name="Shape 127"/>
          <p:cNvSpPr/>
          <p:nvPr/>
        </p:nvSpPr>
        <p:spPr>
          <a:xfrm>
            <a:off x="6515100" y="3849687"/>
            <a:ext cx="1658740" cy="1561208"/>
          </a:xfrm>
          <a:prstGeom prst="roundRect">
            <a:avLst>
              <a:gd name="adj" fmla="val 1220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Servlet</a:t>
            </a:r>
          </a:p>
        </p:txBody>
      </p:sp>
      <p:sp>
        <p:nvSpPr>
          <p:cNvPr id="128" name="Shape 128"/>
          <p:cNvSpPr/>
          <p:nvPr/>
        </p:nvSpPr>
        <p:spPr>
          <a:xfrm>
            <a:off x="6324600" y="5297487"/>
            <a:ext cx="2267050" cy="2054226"/>
          </a:xfrm>
          <a:prstGeom prst="roundRect">
            <a:avLst>
              <a:gd name="adj" fmla="val 927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Web Container</a:t>
            </a:r>
          </a:p>
        </p:txBody>
      </p:sp>
      <p:sp>
        <p:nvSpPr>
          <p:cNvPr id="129" name="Shape 129"/>
          <p:cNvSpPr/>
          <p:nvPr/>
        </p:nvSpPr>
        <p:spPr>
          <a:xfrm>
            <a:off x="10261600" y="3772792"/>
            <a:ext cx="1379736" cy="1852416"/>
          </a:xfrm>
          <a:prstGeom prst="roundRect">
            <a:avLst>
              <a:gd name="adj" fmla="val 1380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130" name="Shape 130"/>
          <p:cNvSpPr/>
          <p:nvPr/>
        </p:nvSpPr>
        <p:spPr>
          <a:xfrm>
            <a:off x="4064000" y="4430712"/>
            <a:ext cx="23813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8248650" y="4430712"/>
            <a:ext cx="19381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Shape 132"/>
          <p:cNvSpPr/>
          <p:nvPr/>
        </p:nvSpPr>
        <p:spPr>
          <a:xfrm flipH="1">
            <a:off x="8248650" y="4874123"/>
            <a:ext cx="193813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Shape 133"/>
          <p:cNvSpPr/>
          <p:nvPr/>
        </p:nvSpPr>
        <p:spPr>
          <a:xfrm flipH="1">
            <a:off x="4058939" y="4876800"/>
            <a:ext cx="238135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1360169" y="1231899"/>
            <a:ext cx="20548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Servlet</a:t>
            </a:r>
          </a:p>
        </p:txBody>
      </p:sp>
      <p:sp>
        <p:nvSpPr>
          <p:cNvPr id="135" name="Shape 135"/>
          <p:cNvSpPr/>
          <p:nvPr/>
        </p:nvSpPr>
        <p:spPr>
          <a:xfrm>
            <a:off x="5321820" y="2705099"/>
            <a:ext cx="38597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OrderServlet.java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10"/>
      <p:bldP build="whole" bldLvl="1" animBg="1" rev="0" advAuto="0" spid="134" grpId="1"/>
      <p:bldP build="whole" bldLvl="1" animBg="1" rev="0" advAuto="0" spid="128" grpId="3"/>
      <p:bldP build="whole" bldLvl="1" animBg="1" rev="0" advAuto="0" spid="132" grpId="9"/>
      <p:bldP build="whole" bldLvl="1" animBg="1" rev="0" advAuto="0" spid="131" grpId="7"/>
      <p:bldP build="whole" bldLvl="1" animBg="1" rev="0" advAuto="0" spid="126" grpId="5"/>
      <p:bldP build="whole" bldLvl="1" animBg="1" rev="0" advAuto="0" spid="127" grpId="2"/>
      <p:bldP build="whole" bldLvl="1" animBg="1" rev="0" advAuto="0" spid="130" grpId="6"/>
      <p:bldP build="whole" bldLvl="1" animBg="1" rev="0" advAuto="0" spid="129" grpId="8"/>
      <p:bldP build="whole" bldLvl="1" animBg="1" rev="0" advAuto="0" spid="135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