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30249" y="1206499"/>
            <a:ext cx="2019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How?</a:t>
            </a:r>
          </a:p>
        </p:txBody>
      </p:sp>
      <p:sp>
        <p:nvSpPr>
          <p:cNvPr id="120" name="Shape 120"/>
          <p:cNvSpPr/>
          <p:nvPr/>
        </p:nvSpPr>
        <p:spPr>
          <a:xfrm>
            <a:off x="1188720" y="2616199"/>
            <a:ext cx="76555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 1: Create the Session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2197531" y="3949699"/>
            <a:ext cx="96765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HttpSession session = request.getSession();</a:t>
            </a:r>
          </a:p>
        </p:txBody>
      </p:sp>
      <p:sp>
        <p:nvSpPr>
          <p:cNvPr id="122" name="Shape 122"/>
          <p:cNvSpPr/>
          <p:nvPr/>
        </p:nvSpPr>
        <p:spPr>
          <a:xfrm>
            <a:off x="1081087" y="5105400"/>
            <a:ext cx="1084262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Step 2: Maintain the data using the</a:t>
            </a:r>
          </a:p>
          <a:p>
            <a:pPr>
              <a:defRPr sz="5000"/>
            </a:pPr>
            <a:r>
              <a:t>four attribute methods on HttpSession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1315085" y="7353299"/>
            <a:ext cx="69964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Step 3: End the session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3" grpId="5"/>
      <p:bldP build="whole" bldLvl="1" animBg="1" rev="0" advAuto="0" spid="122" grpId="4"/>
      <p:bldP build="whole" bldLvl="1" animBg="1" rev="0" advAuto="0" spid="119" grpId="1"/>
      <p:bldP build="whole" bldLvl="1" animBg="1" rev="0" advAuto="0" spid="121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