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66111" y="879041"/>
            <a:ext cx="604266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Ending a Session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990528" y="2839764"/>
            <a:ext cx="43135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Explicit Logout</a:t>
            </a:r>
          </a:p>
        </p:txBody>
      </p:sp>
      <p:sp>
        <p:nvSpPr>
          <p:cNvPr id="121" name="Shape 121"/>
          <p:cNvSpPr/>
          <p:nvPr/>
        </p:nvSpPr>
        <p:spPr>
          <a:xfrm>
            <a:off x="1225014" y="5722664"/>
            <a:ext cx="42887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Session Expiry</a:t>
            </a:r>
          </a:p>
        </p:txBody>
      </p:sp>
      <p:sp>
        <p:nvSpPr>
          <p:cNvPr id="122" name="Shape 122"/>
          <p:cNvSpPr/>
          <p:nvPr/>
        </p:nvSpPr>
        <p:spPr>
          <a:xfrm>
            <a:off x="6930318" y="2839764"/>
            <a:ext cx="3254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invalidate()</a:t>
            </a:r>
          </a:p>
        </p:txBody>
      </p:sp>
      <p:sp>
        <p:nvSpPr>
          <p:cNvPr id="123" name="Shape 123"/>
          <p:cNvSpPr/>
          <p:nvPr/>
        </p:nvSpPr>
        <p:spPr>
          <a:xfrm>
            <a:off x="6903331" y="3754164"/>
            <a:ext cx="3536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HttpSession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6559332" y="5722664"/>
            <a:ext cx="41611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WebContainer</a:t>
            </a:r>
          </a:p>
        </p:txBody>
      </p:sp>
      <p:sp>
        <p:nvSpPr>
          <p:cNvPr id="125" name="Shape 125"/>
          <p:cNvSpPr/>
          <p:nvPr/>
        </p:nvSpPr>
        <p:spPr>
          <a:xfrm>
            <a:off x="5768439" y="6865664"/>
            <a:ext cx="2161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Tomcat</a:t>
            </a:r>
          </a:p>
        </p:txBody>
      </p:sp>
      <p:sp>
        <p:nvSpPr>
          <p:cNvPr id="126" name="Shape 126"/>
          <p:cNvSpPr/>
          <p:nvPr/>
        </p:nvSpPr>
        <p:spPr>
          <a:xfrm>
            <a:off x="8751025" y="6865664"/>
            <a:ext cx="32200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30 minutes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3" grpId="4"/>
      <p:bldP build="whole" bldLvl="1" animBg="1" rev="0" advAuto="0" spid="121" grpId="5"/>
      <p:bldP build="whole" bldLvl="1" animBg="1" rev="0" advAuto="0" spid="125" grpId="7"/>
      <p:bldP build="whole" bldLvl="1" animBg="1" rev="0" advAuto="0" spid="122" grpId="3"/>
      <p:bldP build="whole" bldLvl="1" animBg="1" rev="0" advAuto="0" spid="126" grpId="8"/>
      <p:bldP build="whole" bldLvl="1" animBg="1" rev="0" advAuto="0" spid="120" grpId="2"/>
      <p:bldP build="whole" bldLvl="1" animBg="1" rev="0" advAuto="0" spid="124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8250" y="417924"/>
            <a:ext cx="60883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Overriding the expiry</a:t>
            </a:r>
          </a:p>
        </p:txBody>
      </p:sp>
      <p:sp>
        <p:nvSpPr>
          <p:cNvPr id="129" name="Shape 129"/>
          <p:cNvSpPr/>
          <p:nvPr/>
        </p:nvSpPr>
        <p:spPr>
          <a:xfrm>
            <a:off x="2409397" y="2393418"/>
            <a:ext cx="79729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session.setMaxInactiveInterval(600);</a:t>
            </a:r>
          </a:p>
        </p:txBody>
      </p:sp>
      <p:sp>
        <p:nvSpPr>
          <p:cNvPr id="130" name="Shape 130"/>
          <p:cNvSpPr/>
          <p:nvPr/>
        </p:nvSpPr>
        <p:spPr>
          <a:xfrm>
            <a:off x="2410689" y="3332157"/>
            <a:ext cx="20722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//10 mins</a:t>
            </a:r>
          </a:p>
        </p:txBody>
      </p:sp>
      <p:sp>
        <p:nvSpPr>
          <p:cNvPr id="131" name="Shape 131"/>
          <p:cNvSpPr/>
          <p:nvPr/>
        </p:nvSpPr>
        <p:spPr>
          <a:xfrm>
            <a:off x="625274" y="5038937"/>
            <a:ext cx="24777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web.xml</a:t>
            </a:r>
          </a:p>
        </p:txBody>
      </p:sp>
      <p:sp>
        <p:nvSpPr>
          <p:cNvPr id="132" name="Shape 132"/>
          <p:cNvSpPr/>
          <p:nvPr/>
        </p:nvSpPr>
        <p:spPr>
          <a:xfrm>
            <a:off x="1608717" y="6223506"/>
            <a:ext cx="388919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&lt;session-config&gt;</a:t>
            </a:r>
          </a:p>
        </p:txBody>
      </p:sp>
      <p:sp>
        <p:nvSpPr>
          <p:cNvPr id="133" name="Shape 133"/>
          <p:cNvSpPr/>
          <p:nvPr/>
        </p:nvSpPr>
        <p:spPr>
          <a:xfrm>
            <a:off x="2370690" y="6969170"/>
            <a:ext cx="41304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&lt;session-timeout&gt;</a:t>
            </a:r>
          </a:p>
        </p:txBody>
      </p:sp>
      <p:sp>
        <p:nvSpPr>
          <p:cNvPr id="134" name="Shape 134"/>
          <p:cNvSpPr/>
          <p:nvPr/>
        </p:nvSpPr>
        <p:spPr>
          <a:xfrm>
            <a:off x="7026333" y="6969170"/>
            <a:ext cx="42646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&lt;/session-timeout&gt;</a:t>
            </a:r>
          </a:p>
        </p:txBody>
      </p:sp>
      <p:sp>
        <p:nvSpPr>
          <p:cNvPr id="135" name="Shape 135"/>
          <p:cNvSpPr/>
          <p:nvPr/>
        </p:nvSpPr>
        <p:spPr>
          <a:xfrm>
            <a:off x="6572447" y="6969170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36" name="Shape 136"/>
          <p:cNvSpPr/>
          <p:nvPr/>
        </p:nvSpPr>
        <p:spPr>
          <a:xfrm>
            <a:off x="1541636" y="7862257"/>
            <a:ext cx="40233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&lt;/session-config&gt;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756804" y="1797582"/>
            <a:ext cx="1666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4" grpId="9"/>
      <p:bldP build="whole" bldLvl="1" animBg="1" rev="0" advAuto="0" spid="130" grpId="4"/>
      <p:bldP build="whole" bldLvl="1" animBg="1" rev="0" advAuto="0" spid="129" grpId="3"/>
      <p:bldP build="whole" bldLvl="1" animBg="1" rev="0" advAuto="0" spid="135" grpId="8"/>
      <p:bldP build="whole" bldLvl="1" animBg="1" rev="0" advAuto="0" spid="136" grpId="10"/>
      <p:bldP build="whole" bldLvl="1" animBg="1" rev="0" advAuto="0" spid="132" grpId="6"/>
      <p:bldP build="whole" bldLvl="1" animBg="1" rev="0" advAuto="0" spid="128" grpId="1"/>
      <p:bldP build="whole" bldLvl="1" animBg="1" rev="0" advAuto="0" spid="133" grpId="7"/>
      <p:bldP build="whole" bldLvl="1" animBg="1" rev="0" advAuto="0" spid="131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