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392169" y="1617979"/>
            <a:ext cx="58902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HTTP IS STATELESS</a:t>
            </a:r>
          </a:p>
        </p:txBody>
      </p:sp>
      <p:sp>
        <p:nvSpPr>
          <p:cNvPr id="120" name="Shape 120"/>
          <p:cNvSpPr/>
          <p:nvPr/>
        </p:nvSpPr>
        <p:spPr>
          <a:xfrm>
            <a:off x="1549400" y="4114800"/>
            <a:ext cx="2641600" cy="3764955"/>
          </a:xfrm>
          <a:prstGeom prst="roundRect">
            <a:avLst>
              <a:gd name="adj" fmla="val 721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8813800" y="4114800"/>
            <a:ext cx="2641600" cy="3642519"/>
          </a:xfrm>
          <a:prstGeom prst="roundRect">
            <a:avLst>
              <a:gd name="adj" fmla="val 721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22" name="Shape 122"/>
          <p:cNvSpPr/>
          <p:nvPr/>
        </p:nvSpPr>
        <p:spPr>
          <a:xfrm>
            <a:off x="4178300" y="4826000"/>
            <a:ext cx="461485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H="1" flipV="1">
            <a:off x="4165599" y="5410199"/>
            <a:ext cx="461485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4178300" y="6080759"/>
            <a:ext cx="461485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H="1">
            <a:off x="4178299" y="6667500"/>
            <a:ext cx="4614853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5898286" y="4201159"/>
            <a:ext cx="17416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27" name="Shape 127"/>
          <p:cNvSpPr/>
          <p:nvPr/>
        </p:nvSpPr>
        <p:spPr>
          <a:xfrm>
            <a:off x="5710554" y="4869179"/>
            <a:ext cx="21170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28" name="Shape 128"/>
          <p:cNvSpPr/>
          <p:nvPr/>
        </p:nvSpPr>
        <p:spPr>
          <a:xfrm>
            <a:off x="5898286" y="5455920"/>
            <a:ext cx="17416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29" name="Shape 129"/>
          <p:cNvSpPr/>
          <p:nvPr/>
        </p:nvSpPr>
        <p:spPr>
          <a:xfrm>
            <a:off x="5837554" y="6134099"/>
            <a:ext cx="21170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30" name="Shape 130"/>
          <p:cNvSpPr/>
          <p:nvPr/>
        </p:nvSpPr>
        <p:spPr>
          <a:xfrm>
            <a:off x="3470592" y="2768599"/>
            <a:ext cx="53016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Momento or Gajini</a:t>
            </a:r>
          </a:p>
        </p:txBody>
      </p:sp>
      <p:sp>
        <p:nvSpPr>
          <p:cNvPr id="131" name="Shape 131"/>
          <p:cNvSpPr/>
          <p:nvPr/>
        </p:nvSpPr>
        <p:spPr>
          <a:xfrm>
            <a:off x="2805112" y="8067040"/>
            <a:ext cx="7064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Short term Memory Loss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9"/>
      <p:bldP build="whole" bldLvl="1" animBg="1" rev="0" advAuto="0" spid="130" grpId="12"/>
      <p:bldP build="whole" bldLvl="1" animBg="1" rev="0" advAuto="0" spid="131" grpId="13"/>
      <p:bldP build="whole" bldLvl="1" animBg="1" rev="0" advAuto="0" spid="119" grpId="1"/>
      <p:bldP build="whole" bldLvl="1" animBg="1" rev="0" advAuto="0" spid="124" grpId="8"/>
      <p:bldP build="whole" bldLvl="1" animBg="1" rev="0" advAuto="0" spid="122" grpId="4"/>
      <p:bldP build="whole" bldLvl="1" animBg="1" rev="0" advAuto="0" spid="120" grpId="3"/>
      <p:bldP build="whole" bldLvl="1" animBg="1" rev="0" advAuto="0" spid="125" grpId="10"/>
      <p:bldP build="whole" bldLvl="1" animBg="1" rev="0" advAuto="0" spid="121" grpId="2"/>
      <p:bldP build="whole" bldLvl="1" animBg="1" rev="0" advAuto="0" spid="126" grpId="5"/>
      <p:bldP build="whole" bldLvl="1" animBg="1" rev="0" advAuto="0" spid="129" grpId="11"/>
      <p:bldP build="whole" bldLvl="1" animBg="1" rev="0" advAuto="0" spid="123" grpId="6"/>
      <p:bldP build="whole" bldLvl="1" animBg="1" rev="0" advAuto="0" spid="127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276349" y="1219199"/>
            <a:ext cx="37719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Performance</a:t>
            </a:r>
          </a:p>
        </p:txBody>
      </p:sp>
      <p:sp>
        <p:nvSpPr>
          <p:cNvPr id="134" name="Shape 134"/>
          <p:cNvSpPr/>
          <p:nvPr/>
        </p:nvSpPr>
        <p:spPr>
          <a:xfrm>
            <a:off x="8686353" y="4179689"/>
            <a:ext cx="2902397" cy="2210892"/>
          </a:xfrm>
          <a:prstGeom prst="roundRect">
            <a:avLst>
              <a:gd name="adj" fmla="val 861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5" name="Shape 135"/>
          <p:cNvSpPr/>
          <p:nvPr/>
        </p:nvSpPr>
        <p:spPr>
          <a:xfrm>
            <a:off x="2336353" y="3733800"/>
            <a:ext cx="2902397" cy="3102670"/>
          </a:xfrm>
          <a:prstGeom prst="roundRect">
            <a:avLst>
              <a:gd name="adj" fmla="val 656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136" name="Shape 136"/>
          <p:cNvSpPr/>
          <p:nvPr/>
        </p:nvSpPr>
        <p:spPr>
          <a:xfrm>
            <a:off x="5327650" y="4749800"/>
            <a:ext cx="326980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H="1" flipV="1">
            <a:off x="5327649" y="5915644"/>
            <a:ext cx="32698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6315423" y="4942234"/>
            <a:ext cx="12942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</a:t>
            </a:r>
          </a:p>
        </p:txBody>
      </p:sp>
      <p:sp>
        <p:nvSpPr>
          <p:cNvPr id="139" name="Shape 139"/>
          <p:cNvSpPr/>
          <p:nvPr/>
        </p:nvSpPr>
        <p:spPr>
          <a:xfrm>
            <a:off x="9282211" y="3136900"/>
            <a:ext cx="171068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Overhead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4"/>
      <p:bldP build="whole" bldLvl="1" animBg="1" rev="0" advAuto="0" spid="138" grpId="6"/>
      <p:bldP build="whole" bldLvl="1" animBg="1" rev="0" advAuto="0" spid="136" grpId="5"/>
      <p:bldP build="whole" bldLvl="1" animBg="1" rev="0" advAuto="0" spid="139" grpId="3"/>
      <p:bldP build="whole" bldLvl="1" animBg="1" rev="0" advAuto="0" spid="133" grpId="1"/>
      <p:bldP build="whole" bldLvl="1" animBg="1" rev="0" advAuto="0" spid="134" grpId="2"/>
      <p:bldP build="whole" bldLvl="1" animBg="1" rev="0" advAuto="0" spid="137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695450" y="2222500"/>
            <a:ext cx="1794471" cy="1626295"/>
          </a:xfrm>
          <a:prstGeom prst="roundRect">
            <a:avLst>
              <a:gd name="adj" fmla="val 1171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142" name="Shape 142"/>
          <p:cNvSpPr/>
          <p:nvPr/>
        </p:nvSpPr>
        <p:spPr>
          <a:xfrm>
            <a:off x="1695450" y="6280150"/>
            <a:ext cx="1794471" cy="1585020"/>
          </a:xfrm>
          <a:prstGeom prst="roundRect">
            <a:avLst>
              <a:gd name="adj" fmla="val 1201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143" name="Shape 143"/>
          <p:cNvSpPr/>
          <p:nvPr/>
        </p:nvSpPr>
        <p:spPr>
          <a:xfrm>
            <a:off x="8587680" y="1884015"/>
            <a:ext cx="2124770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44" name="Shape 144"/>
          <p:cNvSpPr/>
          <p:nvPr/>
        </p:nvSpPr>
        <p:spPr>
          <a:xfrm>
            <a:off x="8466608" y="7266508"/>
            <a:ext cx="2366914" cy="107198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45" name="Shape 145"/>
          <p:cNvSpPr/>
          <p:nvPr/>
        </p:nvSpPr>
        <p:spPr>
          <a:xfrm>
            <a:off x="8587680" y="4556918"/>
            <a:ext cx="2124770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46" name="Shape 146"/>
          <p:cNvSpPr/>
          <p:nvPr/>
        </p:nvSpPr>
        <p:spPr>
          <a:xfrm>
            <a:off x="8900765" y="914400"/>
            <a:ext cx="127000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47" name="Shape 147"/>
          <p:cNvSpPr/>
          <p:nvPr/>
        </p:nvSpPr>
        <p:spPr>
          <a:xfrm>
            <a:off x="9015065" y="3676029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48" name="Shape 148"/>
          <p:cNvSpPr/>
          <p:nvPr/>
        </p:nvSpPr>
        <p:spPr>
          <a:xfrm>
            <a:off x="9103965" y="6437659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49" name="Shape 149"/>
          <p:cNvSpPr/>
          <p:nvPr/>
        </p:nvSpPr>
        <p:spPr>
          <a:xfrm>
            <a:off x="1195069" y="800099"/>
            <a:ext cx="300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Scalability</a:t>
            </a:r>
          </a:p>
        </p:txBody>
      </p:sp>
      <p:sp>
        <p:nvSpPr>
          <p:cNvPr id="150" name="Shape 150"/>
          <p:cNvSpPr/>
          <p:nvPr/>
        </p:nvSpPr>
        <p:spPr>
          <a:xfrm>
            <a:off x="4974629" y="4013200"/>
            <a:ext cx="179447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Load Balancer</a:t>
            </a:r>
          </a:p>
        </p:txBody>
      </p:sp>
      <p:sp>
        <p:nvSpPr>
          <p:cNvPr id="151" name="Shape 151"/>
          <p:cNvSpPr/>
          <p:nvPr/>
        </p:nvSpPr>
        <p:spPr>
          <a:xfrm flipV="1">
            <a:off x="3657599" y="53086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3403599" y="3873499"/>
            <a:ext cx="1516510" cy="65797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6828675" y="3061488"/>
            <a:ext cx="1786833" cy="12598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6788633" y="5272937"/>
            <a:ext cx="1586064" cy="19475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6788633" y="4764937"/>
            <a:ext cx="1781857" cy="19878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6"/>
      <p:bldP build="whole" bldLvl="1" animBg="1" rev="0" advAuto="0" spid="142" grpId="10"/>
      <p:bldP build="whole" bldLvl="1" animBg="1" rev="0" advAuto="0" spid="147" grpId="5"/>
      <p:bldP build="whole" bldLvl="1" animBg="1" rev="0" advAuto="0" spid="149" grpId="1"/>
      <p:bldP build="whole" bldLvl="1" animBg="1" rev="0" advAuto="0" spid="153" grpId="12"/>
      <p:bldP build="whole" bldLvl="1" animBg="1" rev="0" advAuto="0" spid="151" grpId="14"/>
      <p:bldP build="whole" bldLvl="1" animBg="1" rev="0" advAuto="0" spid="145" grpId="4"/>
      <p:bldP build="whole" bldLvl="1" animBg="1" rev="0" advAuto="0" spid="148" grpId="7"/>
      <p:bldP build="whole" bldLvl="1" animBg="1" rev="0" advAuto="0" spid="150" grpId="8"/>
      <p:bldP build="whole" bldLvl="1" animBg="1" rev="0" advAuto="0" spid="141" grpId="9"/>
      <p:bldP build="whole" bldLvl="1" animBg="1" rev="0" advAuto="0" spid="152" grpId="11"/>
      <p:bldP build="whole" bldLvl="1" animBg="1" rev="0" advAuto="0" spid="155" grpId="13"/>
      <p:bldP build="whole" bldLvl="1" animBg="1" rev="0" advAuto="0" spid="146" grpId="3"/>
      <p:bldP build="whole" bldLvl="1" animBg="1" rev="0" advAuto="0" spid="143" grpId="2"/>
      <p:bldP build="whole" bldLvl="1" animBg="1" rev="0" advAuto="0" spid="154" grpId="1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