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511731" y="2171699"/>
            <a:ext cx="96765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HttpSession session = request.getSession();</a:t>
            </a:r>
          </a:p>
        </p:txBody>
      </p:sp>
      <p:sp>
        <p:nvSpPr>
          <p:cNvPr id="120" name="Shape 120"/>
          <p:cNvSpPr/>
          <p:nvPr/>
        </p:nvSpPr>
        <p:spPr>
          <a:xfrm>
            <a:off x="544512" y="1193799"/>
            <a:ext cx="3889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How it works:</a:t>
            </a:r>
          </a:p>
        </p:txBody>
      </p:sp>
      <p:sp>
        <p:nvSpPr>
          <p:cNvPr id="121" name="Shape 121"/>
          <p:cNvSpPr/>
          <p:nvPr/>
        </p:nvSpPr>
        <p:spPr>
          <a:xfrm>
            <a:off x="1708398" y="3467100"/>
            <a:ext cx="2514104" cy="2220814"/>
          </a:xfrm>
          <a:prstGeom prst="roundRect">
            <a:avLst>
              <a:gd name="adj" fmla="val 857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9214098" y="3349625"/>
            <a:ext cx="2514104" cy="2220814"/>
          </a:xfrm>
          <a:prstGeom prst="roundRect">
            <a:avLst>
              <a:gd name="adj" fmla="val 857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4203700" y="4141322"/>
            <a:ext cx="487949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H="1" flipV="1">
            <a:off x="4194285" y="4940005"/>
            <a:ext cx="487949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aphicFrame>
        <p:nvGraphicFramePr>
          <p:cNvPr id="125" name="Table 125"/>
          <p:cNvGraphicFramePr/>
          <p:nvPr/>
        </p:nvGraphicFramePr>
        <p:xfrm>
          <a:off x="1625600" y="6297513"/>
          <a:ext cx="4628928" cy="23407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08114"/>
                <a:gridCol w="2308114"/>
              </a:tblGrid>
              <a:tr h="116403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SESSION 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HttpSession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403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map1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6" name="Table 126"/>
          <p:cNvGraphicFramePr/>
          <p:nvPr/>
        </p:nvGraphicFramePr>
        <p:xfrm>
          <a:off x="7480300" y="6068913"/>
          <a:ext cx="4628928" cy="23407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08114"/>
                <a:gridCol w="2308114"/>
              </a:tblGrid>
              <a:tr h="116403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4034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7" name="Shape 127"/>
          <p:cNvSpPr/>
          <p:nvPr/>
        </p:nvSpPr>
        <p:spPr>
          <a:xfrm flipV="1">
            <a:off x="6235699" y="7022510"/>
            <a:ext cx="1270001" cy="12700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4278553" y="3325982"/>
            <a:ext cx="487949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 for sessionId?</a:t>
            </a:r>
          </a:p>
        </p:txBody>
      </p:sp>
      <p:sp>
        <p:nvSpPr>
          <p:cNvPr id="129" name="Shape 129"/>
          <p:cNvSpPr/>
          <p:nvPr/>
        </p:nvSpPr>
        <p:spPr>
          <a:xfrm>
            <a:off x="4808613" y="4903823"/>
            <a:ext cx="30827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response-123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0"/>
      <p:bldP build="whole" bldLvl="1" animBg="1" rev="0" advAuto="0" spid="120" grpId="1"/>
      <p:bldP build="whole" bldLvl="1" animBg="1" rev="0" advAuto="0" spid="129" grpId="11"/>
      <p:bldP build="whole" bldLvl="1" animBg="1" rev="0" advAuto="0" spid="123" grpId="5"/>
      <p:bldP build="whole" bldLvl="1" animBg="1" rev="0" advAuto="0" spid="128" grpId="6"/>
      <p:bldP build="whole" bldLvl="1" animBg="1" rev="0" advAuto="0" spid="122" grpId="4"/>
      <p:bldP build="whole" bldLvl="1" animBg="1" rev="0" advAuto="0" spid="119" grpId="2"/>
      <p:bldP build="whole" bldLvl="1" animBg="1" rev="0" advAuto="0" spid="126" grpId="7"/>
      <p:bldP build="whole" bldLvl="1" animBg="1" rev="0" advAuto="0" spid="121" grpId="3"/>
      <p:bldP build="whole" bldLvl="1" animBg="1" rev="0" advAuto="0" spid="127" grpId="9"/>
      <p:bldP build="whole" bldLvl="1" animBg="1" rev="0" advAuto="0" spid="125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