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bharaththippireddy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udemy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80656" y="4698999"/>
            <a:ext cx="475378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sz="5000"/>
              <a:t>Web</a:t>
            </a:r>
            <a:r>
              <a:t> </a:t>
            </a:r>
            <a:r>
              <a:rPr sz="5000"/>
              <a:t>Application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6896417" y="2184399"/>
            <a:ext cx="15614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What</a:t>
            </a:r>
          </a:p>
        </p:txBody>
      </p:sp>
      <p:sp>
        <p:nvSpPr>
          <p:cNvPr id="121" name="Shape 121"/>
          <p:cNvSpPr/>
          <p:nvPr/>
        </p:nvSpPr>
        <p:spPr>
          <a:xfrm>
            <a:off x="6984999" y="4787899"/>
            <a:ext cx="13843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How</a:t>
            </a:r>
          </a:p>
        </p:txBody>
      </p:sp>
      <p:sp>
        <p:nvSpPr>
          <p:cNvPr id="122" name="Shape 122"/>
          <p:cNvSpPr/>
          <p:nvPr/>
        </p:nvSpPr>
        <p:spPr>
          <a:xfrm>
            <a:off x="6831330" y="7086599"/>
            <a:ext cx="37490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1" grpId="3"/>
      <p:bldP build="whole" bldLvl="1" animBg="1" rev="0" advAuto="0" spid="120" grpId="2"/>
      <p:bldP build="whole" bldLvl="1" animBg="1" rev="0" advAuto="0" spid="1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23036" y="1149349"/>
            <a:ext cx="573252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Web Application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1530667" y="2641599"/>
            <a:ext cx="1878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What?</a:t>
            </a:r>
          </a:p>
        </p:txBody>
      </p:sp>
      <p:sp>
        <p:nvSpPr>
          <p:cNvPr id="126" name="Shape 126"/>
          <p:cNvSpPr/>
          <p:nvPr/>
        </p:nvSpPr>
        <p:spPr>
          <a:xfrm>
            <a:off x="1541363" y="3981450"/>
            <a:ext cx="2657674" cy="2358083"/>
          </a:xfrm>
          <a:prstGeom prst="roundRect">
            <a:avLst>
              <a:gd name="adj" fmla="val 8079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Client</a:t>
            </a:r>
          </a:p>
        </p:txBody>
      </p:sp>
      <p:sp>
        <p:nvSpPr>
          <p:cNvPr id="127" name="Shape 127"/>
          <p:cNvSpPr/>
          <p:nvPr/>
        </p:nvSpPr>
        <p:spPr>
          <a:xfrm>
            <a:off x="7938789" y="4607717"/>
            <a:ext cx="2410422" cy="1985966"/>
          </a:xfrm>
          <a:prstGeom prst="roundRect">
            <a:avLst>
              <a:gd name="adj" fmla="val 9592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128" name="Shape 128"/>
          <p:cNvSpPr/>
          <p:nvPr/>
        </p:nvSpPr>
        <p:spPr>
          <a:xfrm>
            <a:off x="4381500" y="4764359"/>
            <a:ext cx="347642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 flipH="1" flipV="1">
            <a:off x="4381500" y="5462859"/>
            <a:ext cx="347642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5472584" y="4717925"/>
            <a:ext cx="12942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131" name="Shape 131"/>
          <p:cNvSpPr/>
          <p:nvPr/>
        </p:nvSpPr>
        <p:spPr>
          <a:xfrm>
            <a:off x="7994738" y="6800849"/>
            <a:ext cx="25017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Apache,IIS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5082" y="6664280"/>
            <a:ext cx="442343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IE,Chrome,Safari,FF</a:t>
            </a:r>
          </a:p>
        </p:txBody>
      </p:sp>
      <p:sp>
        <p:nvSpPr>
          <p:cNvPr id="133" name="Shape 133"/>
          <p:cNvSpPr/>
          <p:nvPr/>
        </p:nvSpPr>
        <p:spPr>
          <a:xfrm>
            <a:off x="8273186" y="3352800"/>
            <a:ext cx="1741628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udemy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application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5313438" y="4023269"/>
            <a:ext cx="17416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35" name="Shape 135"/>
          <p:cNvSpPr/>
          <p:nvPr/>
        </p:nvSpPr>
        <p:spPr>
          <a:xfrm>
            <a:off x="5227307" y="5401900"/>
            <a:ext cx="21170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136" name="Shape 136"/>
          <p:cNvSpPr/>
          <p:nvPr/>
        </p:nvSpPr>
        <p:spPr>
          <a:xfrm>
            <a:off x="1662074" y="7637457"/>
            <a:ext cx="16161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google</a:t>
            </a:r>
          </a:p>
        </p:txBody>
      </p:sp>
      <p:sp>
        <p:nvSpPr>
          <p:cNvPr id="137" name="Shape 137"/>
          <p:cNvSpPr/>
          <p:nvPr/>
        </p:nvSpPr>
        <p:spPr>
          <a:xfrm>
            <a:off x="5121122" y="7674827"/>
            <a:ext cx="212626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facebook</a:t>
            </a:r>
          </a:p>
        </p:txBody>
      </p:sp>
      <p:sp>
        <p:nvSpPr>
          <p:cNvPr id="138" name="Shape 138"/>
          <p:cNvSpPr/>
          <p:nvPr/>
        </p:nvSpPr>
        <p:spPr>
          <a:xfrm>
            <a:off x="9293478" y="7693817"/>
            <a:ext cx="1401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twitter</a:t>
            </a:r>
          </a:p>
        </p:txBody>
      </p:sp>
      <p:sp>
        <p:nvSpPr>
          <p:cNvPr id="139" name="Shape 139"/>
          <p:cNvSpPr/>
          <p:nvPr/>
        </p:nvSpPr>
        <p:spPr>
          <a:xfrm>
            <a:off x="2709913" y="8610634"/>
            <a:ext cx="64165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www.bharaththippireddy.com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3"/>
      <p:bldP build="whole" bldLvl="1" animBg="1" rev="0" advAuto="0" spid="131" grpId="11"/>
      <p:bldP build="whole" bldLvl="1" animBg="1" rev="0" advAuto="0" spid="130" grpId="10"/>
      <p:bldP build="whole" bldLvl="1" animBg="1" rev="0" advAuto="0" spid="136" grpId="13"/>
      <p:bldP build="whole" bldLvl="1" animBg="1" rev="0" advAuto="0" spid="129" grpId="8"/>
      <p:bldP build="whole" bldLvl="1" animBg="1" rev="0" advAuto="0" spid="135" grpId="9"/>
      <p:bldP build="whole" bldLvl="1" animBg="1" rev="0" advAuto="0" spid="139" grpId="16"/>
      <p:bldP build="whole" bldLvl="1" animBg="1" rev="0" advAuto="0" spid="125" grpId="2"/>
      <p:bldP build="whole" bldLvl="1" animBg="1" rev="0" advAuto="0" spid="134" grpId="7"/>
      <p:bldP build="whole" bldLvl="1" animBg="1" rev="0" advAuto="0" spid="124" grpId="1"/>
      <p:bldP build="whole" bldLvl="1" animBg="1" rev="0" advAuto="0" spid="133" grpId="4"/>
      <p:bldP build="whole" bldLvl="1" animBg="1" rev="0" advAuto="0" spid="132" grpId="12"/>
      <p:bldP build="whole" bldLvl="1" animBg="1" rev="0" advAuto="0" spid="137" grpId="14"/>
      <p:bldP build="whole" bldLvl="1" animBg="1" rev="0" advAuto="0" spid="128" grpId="6"/>
      <p:bldP build="whole" bldLvl="1" animBg="1" rev="0" advAuto="0" spid="138" grpId="15"/>
      <p:bldP build="whole" bldLvl="1" animBg="1" rev="0" advAuto="0" spid="126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3201352" y="4178979"/>
            <a:ext cx="17379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http://</a:t>
            </a:r>
          </a:p>
        </p:txBody>
      </p:sp>
      <p:sp>
        <p:nvSpPr>
          <p:cNvPr id="142" name="Shape 142"/>
          <p:cNvSpPr/>
          <p:nvPr/>
        </p:nvSpPr>
        <p:spPr>
          <a:xfrm>
            <a:off x="4897119" y="4178979"/>
            <a:ext cx="49250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www.udemy.com</a:t>
            </a:r>
          </a:p>
        </p:txBody>
      </p:sp>
      <p:sp>
        <p:nvSpPr>
          <p:cNvPr id="143" name="Shape 143"/>
          <p:cNvSpPr/>
          <p:nvPr/>
        </p:nvSpPr>
        <p:spPr>
          <a:xfrm>
            <a:off x="9797008" y="4178979"/>
            <a:ext cx="95458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</a:t>
            </a:r>
            <a:r>
              <a:rPr sz="5000"/>
              <a:t>80</a:t>
            </a:r>
          </a:p>
        </p:txBody>
      </p:sp>
      <p:sp>
        <p:nvSpPr>
          <p:cNvPr id="144" name="Shape 144"/>
          <p:cNvSpPr/>
          <p:nvPr/>
        </p:nvSpPr>
        <p:spPr>
          <a:xfrm>
            <a:off x="906462" y="4178979"/>
            <a:ext cx="1349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URL</a:t>
            </a:r>
          </a:p>
        </p:txBody>
      </p:sp>
      <p:sp>
        <p:nvSpPr>
          <p:cNvPr id="145" name="Shape 145"/>
          <p:cNvSpPr/>
          <p:nvPr/>
        </p:nvSpPr>
        <p:spPr>
          <a:xfrm>
            <a:off x="3005455" y="5118099"/>
            <a:ext cx="18757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protocol</a:t>
            </a:r>
          </a:p>
        </p:txBody>
      </p:sp>
      <p:sp>
        <p:nvSpPr>
          <p:cNvPr id="146" name="Shape 146"/>
          <p:cNvSpPr/>
          <p:nvPr/>
        </p:nvSpPr>
        <p:spPr>
          <a:xfrm>
            <a:off x="5179733" y="5118099"/>
            <a:ext cx="30644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domain name</a:t>
            </a:r>
          </a:p>
        </p:txBody>
      </p:sp>
      <p:sp>
        <p:nvSpPr>
          <p:cNvPr id="147" name="Shape 147"/>
          <p:cNvSpPr/>
          <p:nvPr/>
        </p:nvSpPr>
        <p:spPr>
          <a:xfrm>
            <a:off x="9448368" y="5118099"/>
            <a:ext cx="16518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port no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5"/>
      <p:bldP build="whole" bldLvl="1" animBg="1" rev="0" advAuto="0" spid="145" grpId="2"/>
      <p:bldP build="whole" bldLvl="1" animBg="1" rev="0" advAuto="0" spid="141" grpId="3"/>
      <p:bldP build="whole" bldLvl="1" animBg="1" rev="0" advAuto="0" spid="146" grpId="4"/>
      <p:bldP build="whole" bldLvl="1" animBg="1" rev="0" advAuto="0" spid="147" grpId="6"/>
      <p:bldP build="whole" bldLvl="1" animBg="1" rev="0" advAuto="0" spid="143" grpId="7"/>
      <p:bldP build="whole" bldLvl="1" animBg="1" rev="0" advAuto="0" spid="14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