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21652" y="952499"/>
            <a:ext cx="49256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Session Tracking</a:t>
            </a:r>
          </a:p>
        </p:txBody>
      </p:sp>
      <p:sp>
        <p:nvSpPr>
          <p:cNvPr id="120" name="Shape 120"/>
          <p:cNvSpPr/>
          <p:nvPr/>
        </p:nvSpPr>
        <p:spPr>
          <a:xfrm>
            <a:off x="1694815" y="3505200"/>
            <a:ext cx="8726171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To Maintain State Despite the </a:t>
            </a:r>
          </a:p>
          <a:p>
            <a:pPr>
              <a:defRPr sz="5000"/>
            </a:pPr>
            <a:r>
              <a:t>Statelessness </a:t>
            </a:r>
          </a:p>
          <a:p>
            <a:pPr>
              <a:defRPr sz="5000"/>
            </a:pPr>
            <a:r>
              <a:t>of HTTP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20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565467" y="1308099"/>
            <a:ext cx="28314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Session ?</a:t>
            </a:r>
          </a:p>
        </p:txBody>
      </p:sp>
      <p:sp>
        <p:nvSpPr>
          <p:cNvPr id="123" name="Shape 123"/>
          <p:cNvSpPr/>
          <p:nvPr/>
        </p:nvSpPr>
        <p:spPr>
          <a:xfrm>
            <a:off x="843279" y="3136899"/>
            <a:ext cx="45618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Login to Logout</a:t>
            </a:r>
          </a:p>
        </p:txBody>
      </p:sp>
      <p:sp>
        <p:nvSpPr>
          <p:cNvPr id="124" name="Shape 124"/>
          <p:cNvSpPr/>
          <p:nvPr/>
        </p:nvSpPr>
        <p:spPr>
          <a:xfrm>
            <a:off x="7944751" y="3225799"/>
            <a:ext cx="343989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facebook,gmail</a:t>
            </a:r>
          </a:p>
        </p:txBody>
      </p:sp>
      <p:sp>
        <p:nvSpPr>
          <p:cNvPr id="125" name="Shape 125"/>
          <p:cNvSpPr/>
          <p:nvPr/>
        </p:nvSpPr>
        <p:spPr>
          <a:xfrm>
            <a:off x="762317" y="5118099"/>
            <a:ext cx="61969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Track user interaction</a:t>
            </a:r>
          </a:p>
        </p:txBody>
      </p:sp>
      <p:sp>
        <p:nvSpPr>
          <p:cNvPr id="126" name="Shape 126"/>
          <p:cNvSpPr/>
          <p:nvPr/>
        </p:nvSpPr>
        <p:spPr>
          <a:xfrm>
            <a:off x="7888986" y="4914900"/>
            <a:ext cx="3145029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eCommerce,</a:t>
            </a:r>
          </a:p>
          <a:p>
            <a:pPr/>
            <a:r>
              <a:t>ticket booking</a:t>
            </a:r>
          </a:p>
        </p:txBody>
      </p:sp>
      <p:sp>
        <p:nvSpPr>
          <p:cNvPr id="127" name="Shape 127"/>
          <p:cNvSpPr/>
          <p:nvPr/>
        </p:nvSpPr>
        <p:spPr>
          <a:xfrm>
            <a:off x="2847416" y="7353299"/>
            <a:ext cx="649716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javax.servlet.http.HttpSession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6"/>
      <p:bldP build="whole" bldLvl="1" animBg="1" rev="0" advAuto="0" spid="125" grpId="4"/>
      <p:bldP build="whole" bldLvl="1" animBg="1" rev="0" advAuto="0" spid="126" grpId="5"/>
      <p:bldP build="whole" bldLvl="1" animBg="1" rev="0" advAuto="0" spid="124" grpId="3"/>
      <p:bldP build="whole" bldLvl="1" animBg="1" rev="0" advAuto="0" spid="122" grpId="1"/>
      <p:bldP build="whole" bldLvl="1" animBg="1" rev="0" advAuto="0" spid="12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668972" y="1473199"/>
            <a:ext cx="27260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2 Things:</a:t>
            </a:r>
          </a:p>
        </p:txBody>
      </p:sp>
      <p:sp>
        <p:nvSpPr>
          <p:cNvPr id="130" name="Shape 130"/>
          <p:cNvSpPr/>
          <p:nvPr/>
        </p:nvSpPr>
        <p:spPr>
          <a:xfrm>
            <a:off x="1940559" y="3060699"/>
            <a:ext cx="70662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Client/User Identification</a:t>
            </a:r>
          </a:p>
        </p:txBody>
      </p:sp>
      <p:sp>
        <p:nvSpPr>
          <p:cNvPr id="131" name="Shape 131"/>
          <p:cNvSpPr/>
          <p:nvPr/>
        </p:nvSpPr>
        <p:spPr>
          <a:xfrm>
            <a:off x="2032635" y="4444999"/>
            <a:ext cx="54089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State Maintenance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  <p:bldP build="whole" bldLvl="1" animBg="1" rev="0" advAuto="0" spid="131" grpId="3"/>
      <p:bldP build="whole" bldLvl="1" animBg="1" rev="0" advAuto="0" spid="130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