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193800" y="1979190"/>
            <a:ext cx="2741961" cy="2578969"/>
          </a:xfrm>
          <a:prstGeom prst="roundRect">
            <a:avLst>
              <a:gd name="adj" fmla="val 738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Browser</a:t>
            </a:r>
          </a:p>
        </p:txBody>
      </p:sp>
      <p:sp>
        <p:nvSpPr>
          <p:cNvPr id="120" name="Shape 120"/>
          <p:cNvSpPr/>
          <p:nvPr/>
        </p:nvSpPr>
        <p:spPr>
          <a:xfrm>
            <a:off x="8071198" y="1848941"/>
            <a:ext cx="1367036" cy="1391296"/>
          </a:xfrm>
          <a:prstGeom prst="roundRect">
            <a:avLst>
              <a:gd name="adj" fmla="val 1393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Server Side Programs</a:t>
            </a:r>
          </a:p>
        </p:txBody>
      </p:sp>
      <p:sp>
        <p:nvSpPr>
          <p:cNvPr id="121" name="Shape 121"/>
          <p:cNvSpPr/>
          <p:nvPr/>
        </p:nvSpPr>
        <p:spPr>
          <a:xfrm>
            <a:off x="3962400" y="3268674"/>
            <a:ext cx="322562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2" name="Shape 122"/>
          <p:cNvSpPr/>
          <p:nvPr/>
        </p:nvSpPr>
        <p:spPr>
          <a:xfrm flipH="1" flipV="1">
            <a:off x="3962399" y="4154636"/>
            <a:ext cx="339655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4047867" y="2473349"/>
            <a:ext cx="322562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 Request</a:t>
            </a:r>
          </a:p>
        </p:txBody>
      </p:sp>
      <p:sp>
        <p:nvSpPr>
          <p:cNvPr id="124" name="Shape 124"/>
          <p:cNvSpPr/>
          <p:nvPr/>
        </p:nvSpPr>
        <p:spPr>
          <a:xfrm>
            <a:off x="3860135" y="3378199"/>
            <a:ext cx="36010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 Response</a:t>
            </a:r>
          </a:p>
        </p:txBody>
      </p:sp>
      <p:sp>
        <p:nvSpPr>
          <p:cNvPr id="125" name="Shape 125"/>
          <p:cNvSpPr/>
          <p:nvPr/>
        </p:nvSpPr>
        <p:spPr>
          <a:xfrm>
            <a:off x="120015" y="909786"/>
            <a:ext cx="74053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Server Side Programming</a:t>
            </a:r>
          </a:p>
        </p:txBody>
      </p:sp>
      <p:sp>
        <p:nvSpPr>
          <p:cNvPr id="126" name="Shape 126"/>
          <p:cNvSpPr/>
          <p:nvPr/>
        </p:nvSpPr>
        <p:spPr>
          <a:xfrm>
            <a:off x="7606010" y="6159500"/>
            <a:ext cx="2297412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127" name="Shape 127"/>
          <p:cNvSpPr/>
          <p:nvPr/>
        </p:nvSpPr>
        <p:spPr>
          <a:xfrm>
            <a:off x="8124206" y="4336777"/>
            <a:ext cx="1" cy="168649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 flipV="1">
            <a:off x="9381506" y="4336777"/>
            <a:ext cx="1" cy="168649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527661" y="4806677"/>
            <a:ext cx="534423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Capturing the user input</a:t>
            </a:r>
          </a:p>
        </p:txBody>
      </p:sp>
      <p:sp>
        <p:nvSpPr>
          <p:cNvPr id="130" name="Shape 130"/>
          <p:cNvSpPr/>
          <p:nvPr/>
        </p:nvSpPr>
        <p:spPr>
          <a:xfrm>
            <a:off x="494044" y="5693940"/>
            <a:ext cx="708787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Communicate with the database</a:t>
            </a:r>
          </a:p>
        </p:txBody>
      </p:sp>
      <p:sp>
        <p:nvSpPr>
          <p:cNvPr id="131" name="Shape 131"/>
          <p:cNvSpPr/>
          <p:nvPr/>
        </p:nvSpPr>
        <p:spPr>
          <a:xfrm>
            <a:off x="589203" y="6581204"/>
            <a:ext cx="415559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Processing of data</a:t>
            </a:r>
          </a:p>
        </p:txBody>
      </p:sp>
      <p:sp>
        <p:nvSpPr>
          <p:cNvPr id="132" name="Shape 132"/>
          <p:cNvSpPr/>
          <p:nvPr/>
        </p:nvSpPr>
        <p:spPr>
          <a:xfrm>
            <a:off x="629780" y="7404358"/>
            <a:ext cx="61318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Produce the response page</a:t>
            </a:r>
          </a:p>
        </p:txBody>
      </p:sp>
      <p:sp>
        <p:nvSpPr>
          <p:cNvPr id="133" name="Shape 133"/>
          <p:cNvSpPr/>
          <p:nvPr/>
        </p:nvSpPr>
        <p:spPr>
          <a:xfrm>
            <a:off x="588238" y="8226385"/>
            <a:ext cx="89835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Handing the response page to the server</a:t>
            </a:r>
          </a:p>
        </p:txBody>
      </p:sp>
      <p:sp>
        <p:nvSpPr>
          <p:cNvPr id="134" name="Shape 134"/>
          <p:cNvSpPr/>
          <p:nvPr/>
        </p:nvSpPr>
        <p:spPr>
          <a:xfrm>
            <a:off x="7385596" y="3144242"/>
            <a:ext cx="2741961" cy="1147416"/>
          </a:xfrm>
          <a:prstGeom prst="roundRect">
            <a:avLst>
              <a:gd name="adj" fmla="val 1660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3"/>
      <p:bldP build="whole" bldLvl="1" animBg="1" rev="0" advAuto="0" spid="129" grpId="7"/>
      <p:bldP build="whole" bldLvl="1" animBg="1" rev="0" advAuto="0" spid="119" grpId="4"/>
      <p:bldP build="whole" bldLvl="1" animBg="1" rev="0" advAuto="0" spid="130" grpId="8"/>
      <p:bldP build="whole" bldLvl="1" animBg="1" rev="0" advAuto="0" spid="133" grpId="14"/>
      <p:bldP build="whole" bldLvl="1" animBg="1" rev="0" advAuto="0" spid="128" grpId="11"/>
      <p:bldP build="whole" bldLvl="1" animBg="1" rev="0" advAuto="0" spid="126" grpId="10"/>
      <p:bldP build="whole" bldLvl="1" animBg="1" rev="0" advAuto="0" spid="132" grpId="13"/>
      <p:bldP build="whole" bldLvl="1" animBg="1" rev="0" advAuto="0" spid="122" grpId="15"/>
      <p:bldP build="whole" bldLvl="1" animBg="1" rev="0" advAuto="0" spid="123" grpId="6"/>
      <p:bldP build="whole" bldLvl="1" animBg="1" rev="0" advAuto="0" spid="121" grpId="5"/>
      <p:bldP build="whole" bldLvl="1" animBg="1" rev="0" advAuto="0" spid="127" grpId="9"/>
      <p:bldP build="whole" bldLvl="1" animBg="1" rev="0" advAuto="0" spid="125" grpId="1"/>
      <p:bldP build="whole" bldLvl="1" animBg="1" rev="0" advAuto="0" spid="131" grpId="12"/>
      <p:bldP build="whole" bldLvl="1" animBg="1" rev="0" advAuto="0" spid="124" grpId="16"/>
      <p:bldP build="whole" bldLvl="1" animBg="1" rev="0" advAuto="0" spid="134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