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904614" y="4533899"/>
            <a:ext cx="51955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Static vs Dynamic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232520" y="3263900"/>
            <a:ext cx="2741960" cy="3711873"/>
          </a:xfrm>
          <a:prstGeom prst="roundRect">
            <a:avLst>
              <a:gd name="adj" fmla="val 694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122" name="Shape 122"/>
          <p:cNvSpPr/>
          <p:nvPr/>
        </p:nvSpPr>
        <p:spPr>
          <a:xfrm>
            <a:off x="9030320" y="3352800"/>
            <a:ext cx="2741960" cy="3711873"/>
          </a:xfrm>
          <a:prstGeom prst="roundRect">
            <a:avLst>
              <a:gd name="adj" fmla="val 694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HTML Files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Image Files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MultiMedia Files</a:t>
            </a:r>
          </a:p>
        </p:txBody>
      </p:sp>
      <p:sp>
        <p:nvSpPr>
          <p:cNvPr id="123" name="Shape 123"/>
          <p:cNvSpPr/>
          <p:nvPr/>
        </p:nvSpPr>
        <p:spPr>
          <a:xfrm>
            <a:off x="4001120" y="4459436"/>
            <a:ext cx="500256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H="1" flipV="1">
            <a:off x="4001119" y="5780236"/>
            <a:ext cx="500256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4750509" y="3784599"/>
            <a:ext cx="322562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126" name="Shape 126"/>
          <p:cNvSpPr/>
          <p:nvPr/>
        </p:nvSpPr>
        <p:spPr>
          <a:xfrm>
            <a:off x="4562777" y="5206999"/>
            <a:ext cx="36010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Response</a:t>
            </a:r>
          </a:p>
        </p:txBody>
      </p:sp>
      <p:sp>
        <p:nvSpPr>
          <p:cNvPr id="127" name="Shape 127"/>
          <p:cNvSpPr/>
          <p:nvPr/>
        </p:nvSpPr>
        <p:spPr>
          <a:xfrm>
            <a:off x="974090" y="1202223"/>
            <a:ext cx="65608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Static Web Application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088183" y="7302499"/>
            <a:ext cx="26262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 Server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4"/>
      <p:bldP build="whole" bldLvl="1" animBg="1" rev="0" advAuto="0" spid="127" grpId="1"/>
      <p:bldP build="whole" bldLvl="1" animBg="1" rev="0" advAuto="0" spid="123" grpId="5"/>
      <p:bldP build="whole" bldLvl="1" animBg="1" rev="0" advAuto="0" spid="121" grpId="3"/>
      <p:bldP build="whole" bldLvl="1" animBg="1" rev="0" advAuto="0" spid="126" grpId="6"/>
      <p:bldP build="whole" bldLvl="1" animBg="1" rev="0" advAuto="0" spid="122" grpId="2"/>
      <p:bldP build="whole" bldLvl="1" animBg="1" rev="0" advAuto="0" spid="124" grpId="7"/>
      <p:bldP build="whole" bldLvl="1" animBg="1" rev="0" advAuto="0" spid="128" grpId="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93800" y="2070100"/>
            <a:ext cx="2741960" cy="3711873"/>
          </a:xfrm>
          <a:prstGeom prst="roundRect">
            <a:avLst>
              <a:gd name="adj" fmla="val 694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131" name="Shape 131"/>
          <p:cNvSpPr/>
          <p:nvPr/>
        </p:nvSpPr>
        <p:spPr>
          <a:xfrm>
            <a:off x="7385595" y="2070100"/>
            <a:ext cx="2741961" cy="3711873"/>
          </a:xfrm>
          <a:prstGeom prst="roundRect">
            <a:avLst>
              <a:gd name="adj" fmla="val 694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HTML Files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Image Files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MultiMedia Files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Servlets,JSPs</a:t>
            </a:r>
          </a:p>
        </p:txBody>
      </p:sp>
      <p:sp>
        <p:nvSpPr>
          <p:cNvPr id="132" name="Shape 132"/>
          <p:cNvSpPr/>
          <p:nvPr/>
        </p:nvSpPr>
        <p:spPr>
          <a:xfrm>
            <a:off x="3962400" y="3265636"/>
            <a:ext cx="32256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 flipV="1">
            <a:off x="3962399" y="4586436"/>
            <a:ext cx="339655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3962400" y="2533649"/>
            <a:ext cx="322562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135" name="Shape 135"/>
          <p:cNvSpPr/>
          <p:nvPr/>
        </p:nvSpPr>
        <p:spPr>
          <a:xfrm>
            <a:off x="3860135" y="3809999"/>
            <a:ext cx="36010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Response</a:t>
            </a:r>
          </a:p>
        </p:txBody>
      </p:sp>
      <p:sp>
        <p:nvSpPr>
          <p:cNvPr id="136" name="Shape 136"/>
          <p:cNvSpPr/>
          <p:nvPr/>
        </p:nvSpPr>
        <p:spPr>
          <a:xfrm>
            <a:off x="706119" y="1070272"/>
            <a:ext cx="74777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Dynamic Web Application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7607870" y="7061200"/>
            <a:ext cx="2297411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38" name="Shape 138"/>
          <p:cNvSpPr/>
          <p:nvPr/>
        </p:nvSpPr>
        <p:spPr>
          <a:xfrm>
            <a:off x="7189774" y="5096172"/>
            <a:ext cx="33240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 Container</a:t>
            </a:r>
          </a:p>
        </p:txBody>
      </p:sp>
      <p:sp>
        <p:nvSpPr>
          <p:cNvPr id="139" name="Shape 139"/>
          <p:cNvSpPr/>
          <p:nvPr/>
        </p:nvSpPr>
        <p:spPr>
          <a:xfrm>
            <a:off x="8126066" y="5918200"/>
            <a:ext cx="1" cy="10067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Shape 140"/>
          <p:cNvSpPr/>
          <p:nvPr/>
        </p:nvSpPr>
        <p:spPr>
          <a:xfrm flipV="1">
            <a:off x="9129366" y="5918199"/>
            <a:ext cx="1" cy="100677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7967865" y="6078686"/>
            <a:ext cx="13743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JDBC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9"/>
      <p:bldP build="whole" bldLvl="1" animBg="1" rev="0" advAuto="0" spid="137" grpId="8"/>
      <p:bldP build="whole" bldLvl="1" animBg="1" rev="0" advAuto="0" spid="133" grpId="10"/>
      <p:bldP build="whole" bldLvl="1" animBg="1" rev="0" advAuto="0" spid="131" grpId="2"/>
      <p:bldP build="whole" bldLvl="1" animBg="1" rev="0" advAuto="0" spid="132" grpId="5"/>
      <p:bldP build="whole" bldLvl="1" animBg="1" rev="0" advAuto="0" spid="138" grpId="12"/>
      <p:bldP build="whole" bldLvl="1" animBg="1" rev="0" advAuto="0" spid="136" grpId="1"/>
      <p:bldP build="whole" bldLvl="1" animBg="1" rev="0" advAuto="0" spid="134" grpId="4"/>
      <p:bldP build="whole" bldLvl="1" animBg="1" rev="0" advAuto="0" spid="135" grpId="11"/>
      <p:bldP build="whole" bldLvl="1" animBg="1" rev="0" advAuto="0" spid="141" grpId="7"/>
      <p:bldP build="whole" bldLvl="1" animBg="1" rev="0" advAuto="0" spid="130" grpId="3"/>
      <p:bldP build="whole" bldLvl="1" animBg="1" rev="0" advAuto="0" spid="139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