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57D38-B0DD-464A-B3A9-49602DB633A3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28E9CF-FC8D-4F1E-9A7B-B2ACC8A39EBC}">
      <dgm:prSet custT="1"/>
      <dgm:spPr/>
      <dgm:t>
        <a:bodyPr/>
        <a:lstStyle/>
        <a:p>
          <a:r>
            <a:rPr lang="en-US" sz="2000" dirty="0">
              <a:latin typeface="PT Sans" panose="020B0503020203020204" pitchFamily="34" charset="0"/>
            </a:rPr>
            <a:t>Ads ruining user’s interest in the website</a:t>
          </a:r>
        </a:p>
      </dgm:t>
    </dgm:pt>
    <dgm:pt modelId="{D299E37B-CFF6-43BD-B1CE-710E98E75A98}" type="parTrans" cxnId="{369EA921-738F-4145-9A45-FF3111EB8938}">
      <dgm:prSet/>
      <dgm:spPr/>
      <dgm:t>
        <a:bodyPr/>
        <a:lstStyle/>
        <a:p>
          <a:endParaRPr lang="en-US"/>
        </a:p>
      </dgm:t>
    </dgm:pt>
    <dgm:pt modelId="{40C7B2BF-41CD-4EA3-82AF-28D53FB3D973}" type="sibTrans" cxnId="{369EA921-738F-4145-9A45-FF3111EB8938}">
      <dgm:prSet/>
      <dgm:spPr/>
      <dgm:t>
        <a:bodyPr/>
        <a:lstStyle/>
        <a:p>
          <a:endParaRPr lang="en-US"/>
        </a:p>
      </dgm:t>
    </dgm:pt>
    <dgm:pt modelId="{DC5E0208-33CA-4BEC-B057-B096FF1D6D9B}">
      <dgm:prSet custT="1"/>
      <dgm:spPr/>
      <dgm:t>
        <a:bodyPr/>
        <a:lstStyle/>
        <a:p>
          <a:r>
            <a:rPr lang="en-US" sz="2000" dirty="0">
              <a:latin typeface="PT Sans" panose="020B0503020203020204" pitchFamily="34" charset="0"/>
            </a:rPr>
            <a:t>The bounce rates from websites</a:t>
          </a:r>
        </a:p>
      </dgm:t>
    </dgm:pt>
    <dgm:pt modelId="{EE0D3449-1B41-4734-85E1-A9D4E376BCC6}" type="parTrans" cxnId="{5EB5D557-EF04-411F-A0F9-AA908659750B}">
      <dgm:prSet/>
      <dgm:spPr/>
      <dgm:t>
        <a:bodyPr/>
        <a:lstStyle/>
        <a:p>
          <a:endParaRPr lang="en-US"/>
        </a:p>
      </dgm:t>
    </dgm:pt>
    <dgm:pt modelId="{D69780C4-AD49-4224-9C50-40B9EC5D67C3}" type="sibTrans" cxnId="{5EB5D557-EF04-411F-A0F9-AA908659750B}">
      <dgm:prSet/>
      <dgm:spPr/>
      <dgm:t>
        <a:bodyPr/>
        <a:lstStyle/>
        <a:p>
          <a:endParaRPr lang="en-US"/>
        </a:p>
      </dgm:t>
    </dgm:pt>
    <dgm:pt modelId="{DF6A4DC6-2A82-4E4A-875D-349E000CBEA7}">
      <dgm:prSet/>
      <dgm:spPr/>
      <dgm:t>
        <a:bodyPr/>
        <a:lstStyle/>
        <a:p>
          <a:r>
            <a:rPr lang="en-US" dirty="0">
              <a:latin typeface="PT Sans" panose="020B0503020203020204" pitchFamily="34" charset="0"/>
            </a:rPr>
            <a:t>Low DAUs [Daily Active users] </a:t>
          </a:r>
        </a:p>
      </dgm:t>
    </dgm:pt>
    <dgm:pt modelId="{77E8689E-71D7-4333-97F2-938F1524C133}" type="parTrans" cxnId="{6206BE7B-48A8-4AF0-AA84-7DDC58B92FD6}">
      <dgm:prSet/>
      <dgm:spPr/>
      <dgm:t>
        <a:bodyPr/>
        <a:lstStyle/>
        <a:p>
          <a:endParaRPr lang="en-US"/>
        </a:p>
      </dgm:t>
    </dgm:pt>
    <dgm:pt modelId="{267DD688-D005-4128-9A29-403A9DF06DB2}" type="sibTrans" cxnId="{6206BE7B-48A8-4AF0-AA84-7DDC58B92FD6}">
      <dgm:prSet/>
      <dgm:spPr/>
      <dgm:t>
        <a:bodyPr/>
        <a:lstStyle/>
        <a:p>
          <a:endParaRPr lang="en-US"/>
        </a:p>
      </dgm:t>
    </dgm:pt>
    <dgm:pt modelId="{CF5450E7-C412-4A50-ADDE-3C1460781D6A}" type="pres">
      <dgm:prSet presAssocID="{EE857D38-B0DD-464A-B3A9-49602DB633A3}" presName="outerComposite" presStyleCnt="0">
        <dgm:presLayoutVars>
          <dgm:chMax val="5"/>
          <dgm:dir/>
          <dgm:resizeHandles val="exact"/>
        </dgm:presLayoutVars>
      </dgm:prSet>
      <dgm:spPr/>
    </dgm:pt>
    <dgm:pt modelId="{A8899FD2-3A18-4E7F-9CD0-BA88271FCB59}" type="pres">
      <dgm:prSet presAssocID="{EE857D38-B0DD-464A-B3A9-49602DB633A3}" presName="dummyMaxCanvas" presStyleCnt="0">
        <dgm:presLayoutVars/>
      </dgm:prSet>
      <dgm:spPr/>
    </dgm:pt>
    <dgm:pt modelId="{30F06C58-278B-427E-A869-E8EE4F9CC8E4}" type="pres">
      <dgm:prSet presAssocID="{EE857D38-B0DD-464A-B3A9-49602DB633A3}" presName="ThreeNodes_1" presStyleLbl="node1" presStyleIdx="0" presStyleCnt="3">
        <dgm:presLayoutVars>
          <dgm:bulletEnabled val="1"/>
        </dgm:presLayoutVars>
      </dgm:prSet>
      <dgm:spPr/>
    </dgm:pt>
    <dgm:pt modelId="{62F3E369-B02C-4AF1-9700-1D0B2C0E616F}" type="pres">
      <dgm:prSet presAssocID="{EE857D38-B0DD-464A-B3A9-49602DB633A3}" presName="ThreeNodes_2" presStyleLbl="node1" presStyleIdx="1" presStyleCnt="3">
        <dgm:presLayoutVars>
          <dgm:bulletEnabled val="1"/>
        </dgm:presLayoutVars>
      </dgm:prSet>
      <dgm:spPr/>
    </dgm:pt>
    <dgm:pt modelId="{073A2045-3188-4FC2-ACF9-CEC3A1B2CC87}" type="pres">
      <dgm:prSet presAssocID="{EE857D38-B0DD-464A-B3A9-49602DB633A3}" presName="ThreeNodes_3" presStyleLbl="node1" presStyleIdx="2" presStyleCnt="3">
        <dgm:presLayoutVars>
          <dgm:bulletEnabled val="1"/>
        </dgm:presLayoutVars>
      </dgm:prSet>
      <dgm:spPr/>
    </dgm:pt>
    <dgm:pt modelId="{919582C2-EEF6-4EE3-A86F-BCE5DE2657F9}" type="pres">
      <dgm:prSet presAssocID="{EE857D38-B0DD-464A-B3A9-49602DB633A3}" presName="ThreeConn_1-2" presStyleLbl="fgAccFollowNode1" presStyleIdx="0" presStyleCnt="2">
        <dgm:presLayoutVars>
          <dgm:bulletEnabled val="1"/>
        </dgm:presLayoutVars>
      </dgm:prSet>
      <dgm:spPr/>
    </dgm:pt>
    <dgm:pt modelId="{2A966A90-D8F9-4320-B679-6018BA196B8C}" type="pres">
      <dgm:prSet presAssocID="{EE857D38-B0DD-464A-B3A9-49602DB633A3}" presName="ThreeConn_2-3" presStyleLbl="fgAccFollowNode1" presStyleIdx="1" presStyleCnt="2">
        <dgm:presLayoutVars>
          <dgm:bulletEnabled val="1"/>
        </dgm:presLayoutVars>
      </dgm:prSet>
      <dgm:spPr/>
    </dgm:pt>
    <dgm:pt modelId="{E663B823-B6A7-429F-BA62-0491FBEA2DCB}" type="pres">
      <dgm:prSet presAssocID="{EE857D38-B0DD-464A-B3A9-49602DB633A3}" presName="ThreeNodes_1_text" presStyleLbl="node1" presStyleIdx="2" presStyleCnt="3">
        <dgm:presLayoutVars>
          <dgm:bulletEnabled val="1"/>
        </dgm:presLayoutVars>
      </dgm:prSet>
      <dgm:spPr/>
    </dgm:pt>
    <dgm:pt modelId="{9B620832-C281-4668-8985-46DDEBB82580}" type="pres">
      <dgm:prSet presAssocID="{EE857D38-B0DD-464A-B3A9-49602DB633A3}" presName="ThreeNodes_2_text" presStyleLbl="node1" presStyleIdx="2" presStyleCnt="3">
        <dgm:presLayoutVars>
          <dgm:bulletEnabled val="1"/>
        </dgm:presLayoutVars>
      </dgm:prSet>
      <dgm:spPr/>
    </dgm:pt>
    <dgm:pt modelId="{DF71A5CB-826E-4526-9500-91D517FAB36B}" type="pres">
      <dgm:prSet presAssocID="{EE857D38-B0DD-464A-B3A9-49602DB633A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69EA921-738F-4145-9A45-FF3111EB8938}" srcId="{EE857D38-B0DD-464A-B3A9-49602DB633A3}" destId="{EA28E9CF-FC8D-4F1E-9A7B-B2ACC8A39EBC}" srcOrd="0" destOrd="0" parTransId="{D299E37B-CFF6-43BD-B1CE-710E98E75A98}" sibTransId="{40C7B2BF-41CD-4EA3-82AF-28D53FB3D973}"/>
    <dgm:cxn modelId="{C5288135-0D84-460B-B311-89FDD4176958}" type="presOf" srcId="{40C7B2BF-41CD-4EA3-82AF-28D53FB3D973}" destId="{919582C2-EEF6-4EE3-A86F-BCE5DE2657F9}" srcOrd="0" destOrd="0" presId="urn:microsoft.com/office/officeart/2005/8/layout/vProcess5"/>
    <dgm:cxn modelId="{6DAF0063-C5AC-46D4-A721-51A7111AE4AE}" type="presOf" srcId="{DF6A4DC6-2A82-4E4A-875D-349E000CBEA7}" destId="{073A2045-3188-4FC2-ACF9-CEC3A1B2CC87}" srcOrd="0" destOrd="0" presId="urn:microsoft.com/office/officeart/2005/8/layout/vProcess5"/>
    <dgm:cxn modelId="{E9C75F48-15DC-4BD1-A852-6FE95B90D536}" type="presOf" srcId="{EA28E9CF-FC8D-4F1E-9A7B-B2ACC8A39EBC}" destId="{30F06C58-278B-427E-A869-E8EE4F9CC8E4}" srcOrd="0" destOrd="0" presId="urn:microsoft.com/office/officeart/2005/8/layout/vProcess5"/>
    <dgm:cxn modelId="{934D6173-FD02-41D0-9735-F532ADC51A1C}" type="presOf" srcId="{DC5E0208-33CA-4BEC-B057-B096FF1D6D9B}" destId="{9B620832-C281-4668-8985-46DDEBB82580}" srcOrd="1" destOrd="0" presId="urn:microsoft.com/office/officeart/2005/8/layout/vProcess5"/>
    <dgm:cxn modelId="{D362B956-25EE-4148-9A36-9FDC6FC9E59A}" type="presOf" srcId="{EE857D38-B0DD-464A-B3A9-49602DB633A3}" destId="{CF5450E7-C412-4A50-ADDE-3C1460781D6A}" srcOrd="0" destOrd="0" presId="urn:microsoft.com/office/officeart/2005/8/layout/vProcess5"/>
    <dgm:cxn modelId="{5EB5D557-EF04-411F-A0F9-AA908659750B}" srcId="{EE857D38-B0DD-464A-B3A9-49602DB633A3}" destId="{DC5E0208-33CA-4BEC-B057-B096FF1D6D9B}" srcOrd="1" destOrd="0" parTransId="{EE0D3449-1B41-4734-85E1-A9D4E376BCC6}" sibTransId="{D69780C4-AD49-4224-9C50-40B9EC5D67C3}"/>
    <dgm:cxn modelId="{6206BE7B-48A8-4AF0-AA84-7DDC58B92FD6}" srcId="{EE857D38-B0DD-464A-B3A9-49602DB633A3}" destId="{DF6A4DC6-2A82-4E4A-875D-349E000CBEA7}" srcOrd="2" destOrd="0" parTransId="{77E8689E-71D7-4333-97F2-938F1524C133}" sibTransId="{267DD688-D005-4128-9A29-403A9DF06DB2}"/>
    <dgm:cxn modelId="{24005EC9-E3B6-4F31-B959-DD6BCC89A79D}" type="presOf" srcId="{DF6A4DC6-2A82-4E4A-875D-349E000CBEA7}" destId="{DF71A5CB-826E-4526-9500-91D517FAB36B}" srcOrd="1" destOrd="0" presId="urn:microsoft.com/office/officeart/2005/8/layout/vProcess5"/>
    <dgm:cxn modelId="{B13180D4-4F15-464D-AE1D-09A081B716E1}" type="presOf" srcId="{D69780C4-AD49-4224-9C50-40B9EC5D67C3}" destId="{2A966A90-D8F9-4320-B679-6018BA196B8C}" srcOrd="0" destOrd="0" presId="urn:microsoft.com/office/officeart/2005/8/layout/vProcess5"/>
    <dgm:cxn modelId="{B3E7FFD4-9394-4C65-87A8-5D9998194026}" type="presOf" srcId="{DC5E0208-33CA-4BEC-B057-B096FF1D6D9B}" destId="{62F3E369-B02C-4AF1-9700-1D0B2C0E616F}" srcOrd="0" destOrd="0" presId="urn:microsoft.com/office/officeart/2005/8/layout/vProcess5"/>
    <dgm:cxn modelId="{53AF5EFA-B11D-40E9-86C2-90E0DC9F4F58}" type="presOf" srcId="{EA28E9CF-FC8D-4F1E-9A7B-B2ACC8A39EBC}" destId="{E663B823-B6A7-429F-BA62-0491FBEA2DCB}" srcOrd="1" destOrd="0" presId="urn:microsoft.com/office/officeart/2005/8/layout/vProcess5"/>
    <dgm:cxn modelId="{95AF6CCF-49CA-49BE-B7A6-F190E1099408}" type="presParOf" srcId="{CF5450E7-C412-4A50-ADDE-3C1460781D6A}" destId="{A8899FD2-3A18-4E7F-9CD0-BA88271FCB59}" srcOrd="0" destOrd="0" presId="urn:microsoft.com/office/officeart/2005/8/layout/vProcess5"/>
    <dgm:cxn modelId="{B6134B61-CAE8-4DF4-B9C1-2C2B336F196A}" type="presParOf" srcId="{CF5450E7-C412-4A50-ADDE-3C1460781D6A}" destId="{30F06C58-278B-427E-A869-E8EE4F9CC8E4}" srcOrd="1" destOrd="0" presId="urn:microsoft.com/office/officeart/2005/8/layout/vProcess5"/>
    <dgm:cxn modelId="{A94A3C1C-34E3-464B-8D3A-2D060643D9D8}" type="presParOf" srcId="{CF5450E7-C412-4A50-ADDE-3C1460781D6A}" destId="{62F3E369-B02C-4AF1-9700-1D0B2C0E616F}" srcOrd="2" destOrd="0" presId="urn:microsoft.com/office/officeart/2005/8/layout/vProcess5"/>
    <dgm:cxn modelId="{6ADED5B9-D6A4-442E-85E1-ADF47C6AD644}" type="presParOf" srcId="{CF5450E7-C412-4A50-ADDE-3C1460781D6A}" destId="{073A2045-3188-4FC2-ACF9-CEC3A1B2CC87}" srcOrd="3" destOrd="0" presId="urn:microsoft.com/office/officeart/2005/8/layout/vProcess5"/>
    <dgm:cxn modelId="{BFB87816-DC37-4CC9-BDAA-0354D57AAFBA}" type="presParOf" srcId="{CF5450E7-C412-4A50-ADDE-3C1460781D6A}" destId="{919582C2-EEF6-4EE3-A86F-BCE5DE2657F9}" srcOrd="4" destOrd="0" presId="urn:microsoft.com/office/officeart/2005/8/layout/vProcess5"/>
    <dgm:cxn modelId="{9B979E0D-0473-495A-A879-86B6DF7E85D1}" type="presParOf" srcId="{CF5450E7-C412-4A50-ADDE-3C1460781D6A}" destId="{2A966A90-D8F9-4320-B679-6018BA196B8C}" srcOrd="5" destOrd="0" presId="urn:microsoft.com/office/officeart/2005/8/layout/vProcess5"/>
    <dgm:cxn modelId="{7264DE58-8E83-494B-9AEB-3C8D259D3870}" type="presParOf" srcId="{CF5450E7-C412-4A50-ADDE-3C1460781D6A}" destId="{E663B823-B6A7-429F-BA62-0491FBEA2DCB}" srcOrd="6" destOrd="0" presId="urn:microsoft.com/office/officeart/2005/8/layout/vProcess5"/>
    <dgm:cxn modelId="{58852357-3618-4D5E-BA15-9384C1601288}" type="presParOf" srcId="{CF5450E7-C412-4A50-ADDE-3C1460781D6A}" destId="{9B620832-C281-4668-8985-46DDEBB82580}" srcOrd="7" destOrd="0" presId="urn:microsoft.com/office/officeart/2005/8/layout/vProcess5"/>
    <dgm:cxn modelId="{C9C2F4D6-6F5F-4F9A-B139-7E83BB027C0A}" type="presParOf" srcId="{CF5450E7-C412-4A50-ADDE-3C1460781D6A}" destId="{DF71A5CB-826E-4526-9500-91D517FAB36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06C58-278B-427E-A869-E8EE4F9CC8E4}">
      <dsp:nvSpPr>
        <dsp:cNvPr id="0" name=""/>
        <dsp:cNvSpPr/>
      </dsp:nvSpPr>
      <dsp:spPr>
        <a:xfrm>
          <a:off x="0" y="0"/>
          <a:ext cx="2923070" cy="962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T Sans" panose="020B0503020203020204" pitchFamily="34" charset="0"/>
            </a:rPr>
            <a:t>Ads ruining user’s interest in the website</a:t>
          </a:r>
        </a:p>
      </dsp:txBody>
      <dsp:txXfrm>
        <a:off x="28181" y="28181"/>
        <a:ext cx="1884806" cy="905815"/>
      </dsp:txXfrm>
    </dsp:sp>
    <dsp:sp modelId="{62F3E369-B02C-4AF1-9700-1D0B2C0E616F}">
      <dsp:nvSpPr>
        <dsp:cNvPr id="0" name=""/>
        <dsp:cNvSpPr/>
      </dsp:nvSpPr>
      <dsp:spPr>
        <a:xfrm>
          <a:off x="257917" y="1122540"/>
          <a:ext cx="2923070" cy="962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T Sans" panose="020B0503020203020204" pitchFamily="34" charset="0"/>
            </a:rPr>
            <a:t>The bounce rates from websites</a:t>
          </a:r>
        </a:p>
      </dsp:txBody>
      <dsp:txXfrm>
        <a:off x="286098" y="1150721"/>
        <a:ext cx="1983374" cy="905815"/>
      </dsp:txXfrm>
    </dsp:sp>
    <dsp:sp modelId="{073A2045-3188-4FC2-ACF9-CEC3A1B2CC87}">
      <dsp:nvSpPr>
        <dsp:cNvPr id="0" name=""/>
        <dsp:cNvSpPr/>
      </dsp:nvSpPr>
      <dsp:spPr>
        <a:xfrm>
          <a:off x="515835" y="2245080"/>
          <a:ext cx="2923070" cy="9621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PT Sans" panose="020B0503020203020204" pitchFamily="34" charset="0"/>
            </a:rPr>
            <a:t>Low DAUs [Daily Active users] </a:t>
          </a:r>
        </a:p>
      </dsp:txBody>
      <dsp:txXfrm>
        <a:off x="544016" y="2273261"/>
        <a:ext cx="1983374" cy="905815"/>
      </dsp:txXfrm>
    </dsp:sp>
    <dsp:sp modelId="{919582C2-EEF6-4EE3-A86F-BCE5DE2657F9}">
      <dsp:nvSpPr>
        <dsp:cNvPr id="0" name=""/>
        <dsp:cNvSpPr/>
      </dsp:nvSpPr>
      <dsp:spPr>
        <a:xfrm>
          <a:off x="2297654" y="729651"/>
          <a:ext cx="625415" cy="62541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438372" y="729651"/>
        <a:ext cx="343979" cy="470625"/>
      </dsp:txXfrm>
    </dsp:sp>
    <dsp:sp modelId="{2A966A90-D8F9-4320-B679-6018BA196B8C}">
      <dsp:nvSpPr>
        <dsp:cNvPr id="0" name=""/>
        <dsp:cNvSpPr/>
      </dsp:nvSpPr>
      <dsp:spPr>
        <a:xfrm>
          <a:off x="2555572" y="1845776"/>
          <a:ext cx="625415" cy="62541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696290" y="1845776"/>
        <a:ext cx="343979" cy="470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823E-31D0-C18D-5861-ABE69D2F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2154F-1EEB-1F38-C374-07A2EE1AC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3E322-BCB9-3A33-FF07-045DEB43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997-26DF-4470-96D7-267E5E872A8A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F1344-7324-C292-45FD-4DC6F41F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DC056-C1DE-CF7F-2AF1-2C9A5E27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AA8-2ED0-4DA3-9C3C-8B93CCEA14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2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FB2E-F0D3-5BE4-0474-99B4F07B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4329D-C745-8E13-1CA8-5B1572F7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46F87-6EF0-633B-BF78-469E0E8B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997-26DF-4470-96D7-267E5E872A8A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95E5E-6808-BBF3-8F5D-1DD6682D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5B63-2C09-28AF-5389-2BC8F2D9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AA8-2ED0-4DA3-9C3C-8B93CCEA14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68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10331-A045-A4DF-426D-407CBC406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B8AF3-7AA3-33AA-5C28-DEDAF6840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628C-DFF4-86F2-EEF1-10766721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997-26DF-4470-96D7-267E5E872A8A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9A1A-6846-AE72-B79C-92D0A5EB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977F-D924-8989-2C53-29D76C4A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AA8-2ED0-4DA3-9C3C-8B93CCEA14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45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D808-2F72-269D-1729-20C520D8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C25E-7556-31AF-442C-FAF26224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E3AE-2991-73B1-BFD6-E173BCDF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997-26DF-4470-96D7-267E5E872A8A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BE35-939C-A11C-EF68-BF61B2B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0721-8F4E-DC92-DD05-931D73B8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AA8-2ED0-4DA3-9C3C-8B93CCEA14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66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8118-C52C-C287-9A3A-1D6EC850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C014-D6AC-A4F7-62C7-1D3E9CAA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B961-AD83-4413-E150-555F211D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997-26DF-4470-96D7-267E5E872A8A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EDEF-95BE-C3C4-F097-7281515D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2ECB-C5FA-76AC-7568-F6AC7C65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AA8-2ED0-4DA3-9C3C-8B93CCEA14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08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8BDF-B3E2-5616-826D-88955352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34D6-AA65-1A9E-B294-718839B9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7E13B-EFA6-6E38-013D-01AF516D5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594A3-730C-AFEE-6415-AB2D3179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997-26DF-4470-96D7-267E5E872A8A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B253F-2AD3-0A14-3A07-2F11BBB9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C86BA-0A45-7D28-E62E-F856396E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AA8-2ED0-4DA3-9C3C-8B93CCEA14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02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4788-B001-37D3-542E-3C206B88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3394D-D38E-3DE0-5375-628CF847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10727-B584-71DA-6F93-ABBC14B45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6E397-E3EB-05C5-383D-0A66CC85E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7626D-E7C6-0A93-3D0A-752D7BA6C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50D49-B159-4524-C133-4A50C15F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997-26DF-4470-96D7-267E5E872A8A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E5D96-B9A3-4DCA-7D93-4CC05E2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3BC6A-5891-924F-ED15-37C8CE6C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AA8-2ED0-4DA3-9C3C-8B93CCEA14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34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0333-6272-9BC2-A808-D39F9E5B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24839-5710-1BAB-FCE7-42AB5E53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997-26DF-4470-96D7-267E5E872A8A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E1A2B-D156-D33E-1A80-75183A6A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49350-8A73-0C29-DB5C-6D65E0AC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AA8-2ED0-4DA3-9C3C-8B93CCEA14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65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46994-E76D-7064-097F-67D2AC96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997-26DF-4470-96D7-267E5E872A8A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331D2-B264-B872-D4B2-DA74826F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7E59C-E847-39B9-6E27-A4F3417F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AA8-2ED0-4DA3-9C3C-8B93CCEA14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45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208D-C984-51F5-ADAD-0C28D5F5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618B-497D-021C-05A1-CBF9295A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D987-5EEA-1E7C-BA7F-037713733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5DF40-097F-0FC3-292A-BBABD72A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997-26DF-4470-96D7-267E5E872A8A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E1D74-89A4-4A18-2E16-AF98FEB1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C463D-922E-3D06-C19A-7005EB0E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AA8-2ED0-4DA3-9C3C-8B93CCEA14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3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3575-1FCF-91E2-901D-B21E9EE0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1D224-0693-B312-9413-A86ACC103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61102-65E2-8496-73EB-75B0D12C4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17CBB-F908-9343-F622-86BBC8C2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3997-26DF-4470-96D7-267E5E872A8A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04FD8-35E4-9F1A-3B4B-C11B054F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D7F2-D9C4-A1DA-6CA1-FF981FDA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8AA8-2ED0-4DA3-9C3C-8B93CCEA14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85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A54D5-8FD8-5E88-C143-E19CEED4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7DE8F-49EB-F8E2-0354-5D99F85C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B7F7-1889-3CA0-9A45-27C3386C8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F3997-26DF-4470-96D7-267E5E872A8A}" type="datetimeFigureOut">
              <a:rPr lang="en-CA" smtClean="0"/>
              <a:t>2025-06-04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4246C-7483-4BEC-937C-5B2DA7CD0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DE10E-D60D-5BDF-A77E-863463870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A48AA8-2ED0-4DA3-9C3C-8B93CCEA14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74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E1DB-71A4-B5AD-67A0-5ABDB7184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3237" y="953869"/>
            <a:ext cx="4798143" cy="891304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r>
              <a:rPr lang="en-US" sz="4800" dirty="0" err="1">
                <a:latin typeface="PT Sans" panose="020B0503020203020204" pitchFamily="34" charset="0"/>
              </a:rPr>
              <a:t>MemeReplace</a:t>
            </a:r>
            <a:endParaRPr lang="en-CA" dirty="0">
              <a:latin typeface="PT Sans" panose="020B05030202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F2826-5FBA-214E-8328-D1AB94029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239" y="1845173"/>
            <a:ext cx="4798142" cy="458685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US" sz="1800" b="1" dirty="0">
                <a:latin typeface="PT Sans" panose="020B0503020203020204" pitchFamily="34" charset="0"/>
              </a:rPr>
              <a:t>Introduction to Interaction Design (IXD 5106)</a:t>
            </a:r>
            <a:endParaRPr lang="en-CA" sz="1800" dirty="0">
              <a:latin typeface="PT Sans" panose="020B05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9D526-CAC3-4C96-2755-2D2057AC82E2}"/>
              </a:ext>
            </a:extLst>
          </p:cNvPr>
          <p:cNvSpPr txBox="1"/>
          <p:nvPr/>
        </p:nvSpPr>
        <p:spPr>
          <a:xfrm>
            <a:off x="8986684" y="5798574"/>
            <a:ext cx="2642326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T Sans" panose="020B0503020203020204" pitchFamily="34" charset="0"/>
              </a:rPr>
              <a:t>Presented by,</a:t>
            </a:r>
            <a:br>
              <a:rPr lang="en-US" dirty="0">
                <a:latin typeface="PT Sans" panose="020B0503020203020204" pitchFamily="34" charset="0"/>
              </a:rPr>
            </a:br>
            <a:r>
              <a:rPr lang="en-US" dirty="0">
                <a:latin typeface="PT Sans" panose="020B0503020203020204" pitchFamily="34" charset="0"/>
              </a:rPr>
              <a:t>Samson Maveli Mathews</a:t>
            </a:r>
          </a:p>
        </p:txBody>
      </p:sp>
    </p:spTree>
    <p:extLst>
      <p:ext uri="{BB962C8B-B14F-4D97-AF65-F5344CB8AC3E}">
        <p14:creationId xmlns:p14="http://schemas.microsoft.com/office/powerpoint/2010/main" val="109866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053B8F-C708-4184-1F05-CD356807EA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3" b="-2"/>
          <a:stretch>
            <a:fillRect/>
          </a:stretch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ED2E9-F164-58C3-502E-AF2FA937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PT Sans" panose="020B0503020203020204" pitchFamily="34" charset="0"/>
              </a:rPr>
              <a:t>What we do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7A20-101A-AC06-CD30-F06C8531D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2620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>
                <a:latin typeface="PT Sans" panose="020B0503020203020204" pitchFamily="34" charset="0"/>
              </a:rPr>
              <a:t>We replace annoying ads with memes.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PT Sans" panose="020B0503020203020204" pitchFamily="34" charset="0"/>
              </a:rPr>
              <a:t>The plugin/extension gives you context-aware memes.</a:t>
            </a:r>
          </a:p>
        </p:txBody>
      </p:sp>
    </p:spTree>
    <p:extLst>
      <p:ext uri="{BB962C8B-B14F-4D97-AF65-F5344CB8AC3E}">
        <p14:creationId xmlns:p14="http://schemas.microsoft.com/office/powerpoint/2010/main" val="187154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C0D05-DA18-FDAD-4A41-7CA0E9FA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PT Sans" panose="020B0503020203020204" pitchFamily="34" charset="0"/>
              </a:rPr>
              <a:t>Who we serve</a:t>
            </a:r>
          </a:p>
        </p:txBody>
      </p:sp>
      <p:pic>
        <p:nvPicPr>
          <p:cNvPr id="5" name="Content Placeholder 4" descr="A group of people in clothing pointing at each other&#10;&#10;AI-generated content may be incorrect.">
            <a:extLst>
              <a:ext uri="{FF2B5EF4-FFF2-40B4-BE49-F238E27FC236}">
                <a16:creationId xmlns:a16="http://schemas.microsoft.com/office/drawing/2014/main" id="{CB80B7BD-D0EE-06E1-9E8F-7F3C8E8F1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288073"/>
            <a:ext cx="6807199" cy="62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4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in a suit pointing&#10;&#10;AI-generated content may be incorrect.">
            <a:extLst>
              <a:ext uri="{FF2B5EF4-FFF2-40B4-BE49-F238E27FC236}">
                <a16:creationId xmlns:a16="http://schemas.microsoft.com/office/drawing/2014/main" id="{C0A83A46-6F0E-9327-C255-9654033AB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"/>
          <a:stretch>
            <a:fillRect/>
          </a:stretch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9471A-5A3E-44EF-A83D-02684800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latin typeface="PT Sans" panose="020B0503020203020204" pitchFamily="34" charset="0"/>
              </a:rPr>
              <a:t>The problems we solve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6167942-9FBB-6E11-DD6B-B058C056E9D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6297094"/>
              </p:ext>
            </p:extLst>
          </p:nvPr>
        </p:nvGraphicFramePr>
        <p:xfrm>
          <a:off x="371094" y="2718054"/>
          <a:ext cx="3438906" cy="32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7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-up of a hand on a keyboard&#10;&#10;AI-generated content may be incorrect.">
            <a:extLst>
              <a:ext uri="{FF2B5EF4-FFF2-40B4-BE49-F238E27FC236}">
                <a16:creationId xmlns:a16="http://schemas.microsoft.com/office/drawing/2014/main" id="{5B61D10B-7629-5D88-608C-4EE54CCC92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7000"/>
          </a:blip>
          <a:srcRect/>
          <a:stretch>
            <a:fillRect/>
          </a:stretch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4FF74-F995-9968-032B-B214600C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PT Sans" panose="020B0503020203020204" pitchFamily="34" charset="0"/>
              </a:rPr>
              <a:t>The Script</a:t>
            </a:r>
            <a:endParaRPr lang="en-CA" dirty="0">
              <a:solidFill>
                <a:srgbClr val="FFFFFF"/>
              </a:solidFill>
              <a:latin typeface="PT Sans" panose="020B0503020203020204" pitchFamily="34" charset="0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7206-B57F-0E8B-8408-5DEB9B91D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PT Sans" panose="020B0503020203020204" pitchFamily="34" charset="0"/>
              </a:rPr>
              <a:t>Most 'people who browse online' struggle with watching ads.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PT Sans" panose="020B0503020203020204" pitchFamily="34" charset="0"/>
              </a:rPr>
              <a:t>The reason is because they feel forced and doesn't like too many ads while browsing a webpage.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  <a:latin typeface="PT Sans" panose="020B0503020203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PT Sans" panose="020B0503020203020204" pitchFamily="34" charset="0"/>
              </a:rPr>
              <a:t>When this happens, people becomes disinterested.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  <a:latin typeface="PT Sans" panose="020B0503020203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PT Sans" panose="020B0503020203020204" pitchFamily="34" charset="0"/>
              </a:rPr>
              <a:t>Until all of a sudden, people quit the webpage.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  <a:latin typeface="PT Sans" panose="020B0503020203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PT Sans" panose="020B0503020203020204" pitchFamily="34" charset="0"/>
              </a:rPr>
              <a:t>What I do is I specialize in 'replacing ads with memes' to make them tolerable.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  <a:latin typeface="PT Sans" panose="020B0503020203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PT Sans" panose="020B0503020203020204" pitchFamily="34" charset="0"/>
              </a:rPr>
              <a:t>The reason why I recommend '</a:t>
            </a:r>
            <a:r>
              <a:rPr lang="en-US" sz="1500" dirty="0" err="1">
                <a:solidFill>
                  <a:srgbClr val="FFFFFF"/>
                </a:solidFill>
                <a:latin typeface="PT Sans" panose="020B0503020203020204" pitchFamily="34" charset="0"/>
              </a:rPr>
              <a:t>MemeReplace</a:t>
            </a:r>
            <a:r>
              <a:rPr lang="en-US" sz="1500" dirty="0">
                <a:solidFill>
                  <a:srgbClr val="FFFFFF"/>
                </a:solidFill>
                <a:latin typeface="PT Sans" panose="020B0503020203020204" pitchFamily="34" charset="0"/>
              </a:rPr>
              <a:t>' is because it's the single most effective way to stop ads from ruining peoples' lives.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  <a:latin typeface="PT Sans" panose="020B0503020203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PT Sans" panose="020B0503020203020204" pitchFamily="34" charset="0"/>
              </a:rPr>
              <a:t>And the benefit of replacing generic ads is to increase the user retention.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  <a:latin typeface="PT Sans" panose="020B0503020203020204" pitchFamily="34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  <a:latin typeface="PT Sans" panose="020B0503020203020204" pitchFamily="34" charset="0"/>
              </a:rPr>
              <a:t>All of which allow you to make users spend more time online without worrying about watching ads.</a:t>
            </a:r>
          </a:p>
          <a:p>
            <a:pPr marL="0" indent="0">
              <a:buNone/>
            </a:pPr>
            <a:endParaRPr lang="en-CA" sz="1500" dirty="0">
              <a:solidFill>
                <a:srgbClr val="FFFFFF"/>
              </a:solidFill>
              <a:latin typeface="PT Sans" panose="020B0503020203020204" pitchFamily="34" charset="0"/>
            </a:endParaRPr>
          </a:p>
          <a:p>
            <a:pPr marL="0" indent="0">
              <a:buNone/>
            </a:pPr>
            <a:endParaRPr lang="en-CA" sz="1500" dirty="0">
              <a:solidFill>
                <a:srgbClr val="FFFFFF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4A2E9-2960-D8A2-16EF-50686B404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T Sans" panose="020B0503020203020204" pitchFamily="34" charset="0"/>
              </a:rPr>
              <a:t>THANK YOU</a:t>
            </a:r>
            <a:endParaRPr lang="en-CA" sz="540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91EF7-DE73-88A7-E307-F483DC948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PT Sans" panose="020B0503020203020204" pitchFamily="34" charset="0"/>
              </a:rPr>
              <a:t>Questions?</a:t>
            </a:r>
            <a:endParaRPr lang="en-CA" sz="2000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7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PT Sans</vt:lpstr>
      <vt:lpstr>Office Theme</vt:lpstr>
      <vt:lpstr>MemeReplace</vt:lpstr>
      <vt:lpstr>What we do</vt:lpstr>
      <vt:lpstr>Who we serve</vt:lpstr>
      <vt:lpstr>The problems we solve</vt:lpstr>
      <vt:lpstr>The Script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Samson Maveli Mathews</dc:creator>
  <cp:lastModifiedBy>Samson Maveli Mathews</cp:lastModifiedBy>
  <cp:revision>6</cp:revision>
  <dcterms:created xsi:type="dcterms:W3CDTF">2025-06-04T13:45:18Z</dcterms:created>
  <dcterms:modified xsi:type="dcterms:W3CDTF">2025-06-04T14:42:34Z</dcterms:modified>
</cp:coreProperties>
</file>