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 autoAdjust="0"/>
    <p:restoredTop sz="94660"/>
  </p:normalViewPr>
  <p:slideViewPr>
    <p:cSldViewPr>
      <p:cViewPr>
        <p:scale>
          <a:sx n="106" d="100"/>
          <a:sy n="106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Documents%20and%20Settings\VHASDCCHRISM1\Local%20Settings\Temporary%20Internet%20Files\Content.Outlook\ZHY3JYZU\Results%20for%20Clozapine%20v1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Documents%20and%20Settings\VHASDCCHRISM1\Local%20Settings\Temporary%20Internet%20Files\Content.Outlook\ZHY3JYZU\Results%20for%20Clozapine%20v1.xls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1.9635966393458221E-3"/>
          <c:w val="1"/>
          <c:h val="0.99803645975503918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FFCC00"/>
              </a:solidFill>
            </c:spPr>
          </c:dPt>
          <c:dPt>
            <c:idx val="1"/>
            <c:bubble3D val="0"/>
            <c:spPr>
              <a:solidFill>
                <a:srgbClr val="91C6F7"/>
              </a:solidFill>
            </c:spPr>
          </c:dPt>
          <c:dPt>
            <c:idx val="2"/>
            <c:bubble3D val="0"/>
            <c:spPr>
              <a:solidFill>
                <a:srgbClr val="06686D"/>
              </a:solidFill>
              <a:ln>
                <a:solidFill>
                  <a:schemeClr val="accent5"/>
                </a:solidFill>
              </a:ln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cat>
            <c:strRef>
              <c:f>Sheet1!$A$1:$A$4</c:f>
              <c:strCache>
                <c:ptCount val="4"/>
                <c:pt idx="0">
                  <c:v>Month</c:v>
                </c:pt>
                <c:pt idx="1">
                  <c:v>August</c:v>
                </c:pt>
                <c:pt idx="2">
                  <c:v>December</c:v>
                </c:pt>
                <c:pt idx="3">
                  <c:v>July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0</c:v>
                </c:pt>
                <c:pt idx="1">
                  <c:v>2011</c:v>
                </c:pt>
                <c:pt idx="2">
                  <c:v>2011</c:v>
                </c:pt>
                <c:pt idx="3">
                  <c:v>2011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Before</c:v>
                </c:pt>
              </c:strCache>
            </c:strRef>
          </c:tx>
          <c:invertIfNegative val="0"/>
          <c:cat>
            <c:strRef>
              <c:f>Sheet1!$D$3:$D$4</c:f>
              <c:strCache>
                <c:ptCount val="2"/>
                <c:pt idx="0">
                  <c:v>Comparison Group  V21 Providers </c:v>
                </c:pt>
                <c:pt idx="1">
                  <c:v>Academic Detailed Providers V21</c:v>
                </c:pt>
              </c:strCache>
            </c:strRef>
          </c:cat>
          <c:val>
            <c:numRef>
              <c:f>Sheet1!$E$3:$E$4</c:f>
              <c:numCache>
                <c:formatCode>General</c:formatCode>
                <c:ptCount val="2"/>
                <c:pt idx="0" formatCode="0.00">
                  <c:v>1.9300000000000141</c:v>
                </c:pt>
                <c:pt idx="1">
                  <c:v>7.8199999999999985</c:v>
                </c:pt>
              </c:numCache>
            </c:numRef>
          </c:val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After</c:v>
                </c:pt>
              </c:strCache>
            </c:strRef>
          </c:tx>
          <c:invertIfNegative val="0"/>
          <c:cat>
            <c:strRef>
              <c:f>Sheet1!$D$3:$D$4</c:f>
              <c:strCache>
                <c:ptCount val="2"/>
                <c:pt idx="0">
                  <c:v>Comparison Group  V21 Providers </c:v>
                </c:pt>
                <c:pt idx="1">
                  <c:v>Academic Detailed Providers V21</c:v>
                </c:pt>
              </c:strCache>
            </c:strRef>
          </c:cat>
          <c:val>
            <c:numRef>
              <c:f>Sheet1!$F$3:$F$4</c:f>
              <c:numCache>
                <c:formatCode>General</c:formatCode>
                <c:ptCount val="2"/>
                <c:pt idx="0">
                  <c:v>1.9100000000000001</c:v>
                </c:pt>
                <c:pt idx="1">
                  <c:v>10.53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02501248"/>
        <c:axId val="302531712"/>
      </c:barChart>
      <c:catAx>
        <c:axId val="302501248"/>
        <c:scaling>
          <c:orientation val="minMax"/>
        </c:scaling>
        <c:delete val="0"/>
        <c:axPos val="b"/>
        <c:majorTickMark val="none"/>
        <c:minorTickMark val="none"/>
        <c:tickLblPos val="nextTo"/>
        <c:crossAx val="302531712"/>
        <c:crosses val="autoZero"/>
        <c:auto val="1"/>
        <c:lblAlgn val="ctr"/>
        <c:lblOffset val="100"/>
        <c:noMultiLvlLbl val="0"/>
      </c:catAx>
      <c:valAx>
        <c:axId val="302531712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crossAx val="302501248"/>
        <c:crosses val="autoZero"/>
        <c:crossBetween val="between"/>
      </c:valAx>
      <c:spPr>
        <a:noFill/>
      </c:spPr>
    </c:plotArea>
    <c:legend>
      <c:legendPos val="b"/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Before</c:v>
                </c:pt>
              </c:strCache>
            </c:strRef>
          </c:tx>
          <c:invertIfNegative val="0"/>
          <c:cat>
            <c:strRef>
              <c:f>Sheet1!$D$6:$D$7</c:f>
              <c:strCache>
                <c:ptCount val="2"/>
                <c:pt idx="0">
                  <c:v>Comparison Group  V22 Providers </c:v>
                </c:pt>
                <c:pt idx="1">
                  <c:v>Academic Detailed Providers V22</c:v>
                </c:pt>
              </c:strCache>
            </c:strRef>
          </c:cat>
          <c:val>
            <c:numRef>
              <c:f>Sheet1!$E$6:$E$7</c:f>
              <c:numCache>
                <c:formatCode>General</c:formatCode>
                <c:ptCount val="2"/>
                <c:pt idx="0">
                  <c:v>0.99</c:v>
                </c:pt>
                <c:pt idx="1">
                  <c:v>4.87</c:v>
                </c:pt>
              </c:numCache>
            </c:numRef>
          </c:val>
        </c:ser>
        <c:ser>
          <c:idx val="1"/>
          <c:order val="1"/>
          <c:tx>
            <c:strRef>
              <c:f>Sheet1!$F$5</c:f>
              <c:strCache>
                <c:ptCount val="1"/>
                <c:pt idx="0">
                  <c:v>After</c:v>
                </c:pt>
              </c:strCache>
            </c:strRef>
          </c:tx>
          <c:invertIfNegative val="0"/>
          <c:cat>
            <c:strRef>
              <c:f>Sheet1!$D$6:$D$7</c:f>
              <c:strCache>
                <c:ptCount val="2"/>
                <c:pt idx="0">
                  <c:v>Comparison Group  V22 Providers </c:v>
                </c:pt>
                <c:pt idx="1">
                  <c:v>Academic Detailed Providers V22</c:v>
                </c:pt>
              </c:strCache>
            </c:strRef>
          </c:cat>
          <c:val>
            <c:numRef>
              <c:f>Sheet1!$F$6:$F$7</c:f>
              <c:numCache>
                <c:formatCode>General</c:formatCode>
                <c:ptCount val="2"/>
                <c:pt idx="0">
                  <c:v>2.36</c:v>
                </c:pt>
                <c:pt idx="1">
                  <c:v>8.81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02574976"/>
        <c:axId val="302584960"/>
      </c:barChart>
      <c:catAx>
        <c:axId val="302574976"/>
        <c:scaling>
          <c:orientation val="minMax"/>
        </c:scaling>
        <c:delete val="0"/>
        <c:axPos val="b"/>
        <c:majorTickMark val="none"/>
        <c:minorTickMark val="none"/>
        <c:tickLblPos val="nextTo"/>
        <c:crossAx val="302584960"/>
        <c:crosses val="autoZero"/>
        <c:auto val="1"/>
        <c:lblAlgn val="ctr"/>
        <c:lblOffset val="100"/>
        <c:noMultiLvlLbl val="0"/>
      </c:catAx>
      <c:valAx>
        <c:axId val="30258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30257497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pivotSource>
    <c:name>[Book1]Sheet5!PivotTable4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62064484294809"/>
          <c:y val="2.6084827160613198E-2"/>
          <c:w val="0.88537935515705157"/>
          <c:h val="0.887682617739383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Sheet5!$E$7:$E$8</c:f>
              <c:strCache>
                <c:ptCount val="1"/>
                <c:pt idx="0">
                  <c:v>FY 2010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Sheet5!$C$9:$D$15</c:f>
              <c:multiLvlStrCache>
                <c:ptCount val="4"/>
                <c:lvl>
                  <c:pt idx="0">
                    <c:v>VISN 21</c:v>
                  </c:pt>
                  <c:pt idx="1">
                    <c:v>VISN 22</c:v>
                  </c:pt>
                  <c:pt idx="2">
                    <c:v>VISN 21</c:v>
                  </c:pt>
                  <c:pt idx="3">
                    <c:v>VISN 22</c:v>
                  </c:pt>
                </c:lvl>
                <c:lvl>
                  <c:pt idx="0">
                    <c:v>Patients receiving 2+ Antipsychotics </c:v>
                  </c:pt>
                  <c:pt idx="2">
                    <c:v>Patients receiving low dose antipsychotics</c:v>
                  </c:pt>
                </c:lvl>
              </c:multiLvlStrCache>
            </c:multiLvlStrRef>
          </c:cat>
          <c:val>
            <c:numRef>
              <c:f>Sheet5!$E$9:$E$15</c:f>
              <c:numCache>
                <c:formatCode>General</c:formatCode>
                <c:ptCount val="4"/>
                <c:pt idx="0">
                  <c:v>16.66</c:v>
                </c:pt>
                <c:pt idx="1">
                  <c:v>16.5</c:v>
                </c:pt>
                <c:pt idx="2">
                  <c:v>12.719999999999999</c:v>
                </c:pt>
                <c:pt idx="3">
                  <c:v>12.8</c:v>
                </c:pt>
              </c:numCache>
            </c:numRef>
          </c:val>
        </c:ser>
        <c:ser>
          <c:idx val="1"/>
          <c:order val="1"/>
          <c:tx>
            <c:strRef>
              <c:f>Sheet5!$F$7:$F$8</c:f>
              <c:strCache>
                <c:ptCount val="1"/>
                <c:pt idx="0">
                  <c:v>FY 2011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Sheet5!$C$9:$D$15</c:f>
              <c:multiLvlStrCache>
                <c:ptCount val="4"/>
                <c:lvl>
                  <c:pt idx="0">
                    <c:v>VISN 21</c:v>
                  </c:pt>
                  <c:pt idx="1">
                    <c:v>VISN 22</c:v>
                  </c:pt>
                  <c:pt idx="2">
                    <c:v>VISN 21</c:v>
                  </c:pt>
                  <c:pt idx="3">
                    <c:v>VISN 22</c:v>
                  </c:pt>
                </c:lvl>
                <c:lvl>
                  <c:pt idx="0">
                    <c:v>Patients receiving 2+ Antipsychotics </c:v>
                  </c:pt>
                  <c:pt idx="2">
                    <c:v>Patients receiving low dose antipsychotics</c:v>
                  </c:pt>
                </c:lvl>
              </c:multiLvlStrCache>
            </c:multiLvlStrRef>
          </c:cat>
          <c:val>
            <c:numRef>
              <c:f>Sheet5!$F$9:$F$15</c:f>
              <c:numCache>
                <c:formatCode>General</c:formatCode>
                <c:ptCount val="4"/>
                <c:pt idx="0">
                  <c:v>11.48</c:v>
                </c:pt>
                <c:pt idx="1">
                  <c:v>12.15</c:v>
                </c:pt>
                <c:pt idx="2">
                  <c:v>6.78</c:v>
                </c:pt>
                <c:pt idx="3">
                  <c:v>6.84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66496"/>
        <c:axId val="302668032"/>
      </c:barChart>
      <c:catAx>
        <c:axId val="30266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02668032"/>
        <c:crosses val="autoZero"/>
        <c:auto val="1"/>
        <c:lblAlgn val="ctr"/>
        <c:lblOffset val="100"/>
        <c:noMultiLvlLbl val="0"/>
      </c:catAx>
      <c:valAx>
        <c:axId val="3026680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Patient on Antipsychotics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026664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8778062294189291"/>
          <c:y val="8.4880628725595E-2"/>
          <c:w val="0.22806243490110664"/>
          <c:h val="4.0231598614878815E-2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pivotSource>
    <c:name>[Book1]Sheet1!PivotTable2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Hits/Month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Sheet1!$K$2:$K$3</c:f>
              <c:strCache>
                <c:ptCount val="1"/>
                <c:pt idx="0">
                  <c:v>Total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multiLvlStrRef>
              <c:f>Sheet1!$I$4:$J$30</c:f>
              <c:multiLvlStrCache>
                <c:ptCount val="23"/>
                <c:lvl>
                  <c:pt idx="0">
                    <c:v>June</c:v>
                  </c:pt>
                  <c:pt idx="1">
                    <c:v>August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November</c:v>
                  </c:pt>
                  <c:pt idx="5">
                    <c:v>December</c:v>
                  </c:pt>
                  <c:pt idx="6">
                    <c:v>January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  <c:pt idx="10">
                    <c:v>May</c:v>
                  </c:pt>
                  <c:pt idx="11">
                    <c:v>June</c:v>
                  </c:pt>
                  <c:pt idx="12">
                    <c:v>August</c:v>
                  </c:pt>
                  <c:pt idx="13">
                    <c:v>September</c:v>
                  </c:pt>
                  <c:pt idx="14">
                    <c:v>October</c:v>
                  </c:pt>
                  <c:pt idx="15">
                    <c:v>November</c:v>
                  </c:pt>
                  <c:pt idx="16">
                    <c:v>December</c:v>
                  </c:pt>
                  <c:pt idx="17">
                    <c:v>January</c:v>
                  </c:pt>
                  <c:pt idx="18">
                    <c:v>February</c:v>
                  </c:pt>
                  <c:pt idx="19">
                    <c:v>March</c:v>
                  </c:pt>
                  <c:pt idx="20">
                    <c:v>April</c:v>
                  </c:pt>
                  <c:pt idx="21">
                    <c:v>May</c:v>
                  </c:pt>
                  <c:pt idx="22">
                    <c:v>June</c:v>
                  </c:pt>
                </c:lvl>
                <c:lvl>
                  <c:pt idx="0">
                    <c:v>2011</c:v>
                  </c:pt>
                  <c:pt idx="6">
                    <c:v>2012</c:v>
                  </c:pt>
                  <c:pt idx="17">
                    <c:v>2013</c:v>
                  </c:pt>
                </c:lvl>
              </c:multiLvlStrCache>
            </c:multiLvlStrRef>
          </c:cat>
          <c:val>
            <c:numRef>
              <c:f>Sheet1!$K$4:$K$30</c:f>
              <c:numCache>
                <c:formatCode>General</c:formatCode>
                <c:ptCount val="23"/>
                <c:pt idx="0">
                  <c:v>55</c:v>
                </c:pt>
                <c:pt idx="1">
                  <c:v>82</c:v>
                </c:pt>
                <c:pt idx="2">
                  <c:v>95</c:v>
                </c:pt>
                <c:pt idx="3">
                  <c:v>102</c:v>
                </c:pt>
                <c:pt idx="4">
                  <c:v>142</c:v>
                </c:pt>
                <c:pt idx="5">
                  <c:v>80</c:v>
                </c:pt>
                <c:pt idx="6">
                  <c:v>148</c:v>
                </c:pt>
                <c:pt idx="7">
                  <c:v>180</c:v>
                </c:pt>
                <c:pt idx="8">
                  <c:v>190</c:v>
                </c:pt>
                <c:pt idx="9">
                  <c:v>187</c:v>
                </c:pt>
                <c:pt idx="10">
                  <c:v>148</c:v>
                </c:pt>
                <c:pt idx="11">
                  <c:v>75</c:v>
                </c:pt>
                <c:pt idx="12">
                  <c:v>136</c:v>
                </c:pt>
                <c:pt idx="13">
                  <c:v>129</c:v>
                </c:pt>
                <c:pt idx="14">
                  <c:v>83</c:v>
                </c:pt>
                <c:pt idx="15">
                  <c:v>42</c:v>
                </c:pt>
                <c:pt idx="16">
                  <c:v>66</c:v>
                </c:pt>
                <c:pt idx="17">
                  <c:v>110</c:v>
                </c:pt>
                <c:pt idx="18">
                  <c:v>119</c:v>
                </c:pt>
                <c:pt idx="19">
                  <c:v>306</c:v>
                </c:pt>
                <c:pt idx="20">
                  <c:v>169</c:v>
                </c:pt>
                <c:pt idx="21">
                  <c:v>183</c:v>
                </c:pt>
                <c:pt idx="22">
                  <c:v>166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928256"/>
        <c:axId val="302929792"/>
      </c:lineChart>
      <c:catAx>
        <c:axId val="30292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302929792"/>
        <c:crosses val="autoZero"/>
        <c:auto val="1"/>
        <c:lblAlgn val="ctr"/>
        <c:lblOffset val="100"/>
        <c:noMultiLvlLbl val="0"/>
      </c:catAx>
      <c:valAx>
        <c:axId val="302929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029282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dk1" tx1="lt1" bg2="dk2" tx2="lt2" accent1="accent1" accent2="accent2" accent3="accent3" accent4="accent4" accent5="accent5" accent6="accent6" hlink="hlink" folHlink="folHlink"/>
  <c:pivotSource>
    <c:name>[Book1]Sheet6!PivotTable5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  <c:pivotFmt>
        <c:idx val="83"/>
        <c:marker>
          <c:symbol val="none"/>
        </c:marker>
      </c:pivotFmt>
      <c:pivotFmt>
        <c:idx val="84"/>
        <c:marker>
          <c:symbol val="none"/>
        </c:marker>
      </c:pivotFmt>
      <c:pivotFmt>
        <c:idx val="85"/>
        <c:marker>
          <c:symbol val="none"/>
        </c:marker>
      </c:pivotFmt>
      <c:pivotFmt>
        <c:idx val="86"/>
        <c:marker>
          <c:symbol val="none"/>
        </c:marker>
      </c:pivotFmt>
      <c:pivotFmt>
        <c:idx val="87"/>
        <c:marker>
          <c:symbol val="none"/>
        </c:marker>
      </c:pivotFmt>
      <c:pivotFmt>
        <c:idx val="88"/>
        <c:marker>
          <c:symbol val="none"/>
        </c:marker>
      </c:pivotFmt>
      <c:pivotFmt>
        <c:idx val="89"/>
        <c:marker>
          <c:symbol val="none"/>
        </c:marker>
      </c:pivotFmt>
      <c:pivotFmt>
        <c:idx val="90"/>
        <c:marker>
          <c:symbol val="none"/>
        </c:marker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spPr>
          <a:ln w="76200"/>
        </c:spPr>
        <c:marker>
          <c:symbol val="none"/>
        </c:marker>
      </c:pivotFmt>
      <c:pivotFmt>
        <c:idx val="96"/>
        <c:marker>
          <c:symbol val="none"/>
        </c:marker>
      </c:pivotFmt>
      <c:pivotFmt>
        <c:idx val="97"/>
        <c:marker>
          <c:symbol val="none"/>
        </c:marker>
      </c:pivotFmt>
      <c:pivotFmt>
        <c:idx val="98"/>
        <c:marker>
          <c:symbol val="none"/>
        </c:marker>
      </c:pivotFmt>
      <c:pivotFmt>
        <c:idx val="99"/>
        <c:marker>
          <c:symbol val="none"/>
        </c:marker>
      </c:pivotFmt>
      <c:pivotFmt>
        <c:idx val="100"/>
        <c:marker>
          <c:symbol val="none"/>
        </c:marker>
      </c:pivotFmt>
      <c:pivotFmt>
        <c:idx val="101"/>
        <c:marker>
          <c:symbol val="none"/>
        </c:marker>
      </c:pivotFmt>
      <c:pivotFmt>
        <c:idx val="102"/>
        <c:marker>
          <c:symbol val="none"/>
        </c:marker>
      </c:pivotFmt>
      <c:pivotFmt>
        <c:idx val="103"/>
        <c:marker>
          <c:symbol val="none"/>
        </c:marker>
      </c:pivotFmt>
      <c:pivotFmt>
        <c:idx val="104"/>
        <c:marker>
          <c:symbol val="none"/>
        </c:marker>
      </c:pivotFmt>
      <c:pivotFmt>
        <c:idx val="105"/>
        <c:marker>
          <c:symbol val="none"/>
        </c:marker>
      </c:pivotFmt>
      <c:pivotFmt>
        <c:idx val="106"/>
        <c:marker>
          <c:symbol val="none"/>
        </c:marker>
      </c:pivotFmt>
      <c:pivotFmt>
        <c:idx val="107"/>
        <c:marker>
          <c:symbol val="none"/>
        </c:marker>
      </c:pivotFmt>
      <c:pivotFmt>
        <c:idx val="108"/>
        <c:marker>
          <c:symbol val="none"/>
        </c:marker>
      </c:pivotFmt>
      <c:pivotFmt>
        <c:idx val="109"/>
        <c:marker>
          <c:symbol val="none"/>
        </c:marker>
      </c:pivotFmt>
      <c:pivotFmt>
        <c:idx val="110"/>
        <c:marker>
          <c:symbol val="none"/>
        </c:marker>
      </c:pivotFmt>
      <c:pivotFmt>
        <c:idx val="111"/>
        <c:marker>
          <c:symbol val="none"/>
        </c:marker>
      </c:pivotFmt>
      <c:pivotFmt>
        <c:idx val="112"/>
        <c:marker>
          <c:symbol val="none"/>
        </c:marker>
      </c:pivotFmt>
      <c:pivotFmt>
        <c:idx val="113"/>
        <c:marker>
          <c:symbol val="none"/>
        </c:marker>
      </c:pivotFmt>
      <c:pivotFmt>
        <c:idx val="114"/>
        <c:marker>
          <c:symbol val="none"/>
        </c:marker>
      </c:pivotFmt>
      <c:pivotFmt>
        <c:idx val="115"/>
        <c:marker>
          <c:symbol val="none"/>
        </c:marker>
      </c:pivotFmt>
      <c:pivotFmt>
        <c:idx val="116"/>
        <c:marker>
          <c:symbol val="none"/>
        </c:marker>
      </c:pivotFmt>
      <c:pivotFmt>
        <c:idx val="117"/>
        <c:marker>
          <c:symbol val="none"/>
        </c:marker>
      </c:pivotFmt>
      <c:pivotFmt>
        <c:idx val="118"/>
        <c:marker>
          <c:symbol val="none"/>
        </c:marker>
      </c:pivotFmt>
      <c:pivotFmt>
        <c:idx val="119"/>
        <c:marker>
          <c:symbol val="none"/>
        </c:marker>
      </c:pivotFmt>
      <c:pivotFmt>
        <c:idx val="120"/>
        <c:marker>
          <c:symbol val="none"/>
        </c:marker>
      </c:pivotFmt>
      <c:pivotFmt>
        <c:idx val="121"/>
        <c:marker>
          <c:symbol val="none"/>
        </c:marker>
      </c:pivotFmt>
      <c:pivotFmt>
        <c:idx val="122"/>
        <c:marker>
          <c:symbol val="none"/>
        </c:marker>
      </c:pivotFmt>
      <c:pivotFmt>
        <c:idx val="123"/>
        <c:marker>
          <c:symbol val="none"/>
        </c:marker>
      </c:pivotFmt>
      <c:pivotFmt>
        <c:idx val="124"/>
        <c:marker>
          <c:symbol val="none"/>
        </c:marker>
      </c:pivotFmt>
      <c:pivotFmt>
        <c:idx val="125"/>
        <c:marker>
          <c:symbol val="none"/>
        </c:marker>
      </c:pivotFmt>
      <c:pivotFmt>
        <c:idx val="126"/>
        <c:marker>
          <c:symbol val="none"/>
        </c:marker>
      </c:pivotFmt>
      <c:pivotFmt>
        <c:idx val="127"/>
        <c:marker>
          <c:symbol val="none"/>
        </c:marker>
      </c:pivotFmt>
      <c:pivotFmt>
        <c:idx val="128"/>
        <c:marker>
          <c:symbol val="none"/>
        </c:marker>
      </c:pivotFmt>
      <c:pivotFmt>
        <c:idx val="129"/>
        <c:marker>
          <c:symbol val="none"/>
        </c:marker>
      </c:pivotFmt>
      <c:pivotFmt>
        <c:idx val="130"/>
        <c:marker>
          <c:symbol val="none"/>
        </c:marker>
      </c:pivotFmt>
      <c:pivotFmt>
        <c:idx val="131"/>
        <c:marker>
          <c:symbol val="none"/>
        </c:marker>
      </c:pivotFmt>
      <c:pivotFmt>
        <c:idx val="132"/>
        <c:spPr>
          <a:ln w="76200"/>
        </c:spPr>
        <c:marker>
          <c:symbol val="none"/>
        </c:marker>
      </c:pivotFmt>
      <c:pivotFmt>
        <c:idx val="133"/>
        <c:marker>
          <c:symbol val="none"/>
        </c:marker>
      </c:pivotFmt>
      <c:pivotFmt>
        <c:idx val="134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4297386739701"/>
          <c:y val="2.2557253872677686E-2"/>
          <c:w val="0.87390785870988996"/>
          <c:h val="0.81207006032384565"/>
        </c:manualLayout>
      </c:layout>
      <c:lineChart>
        <c:grouping val="standard"/>
        <c:varyColors val="0"/>
        <c:ser>
          <c:idx val="0"/>
          <c:order val="0"/>
          <c:tx>
            <c:strRef>
              <c:f>Sheet6!$L$3:$L$4</c:f>
              <c:strCache>
                <c:ptCount val="1"/>
                <c:pt idx="0">
                  <c:v>Clozapine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multiLvlStrRef>
              <c:f>Sheet6!$J$5:$K$32</c:f>
              <c:multiLvlStrCache>
                <c:ptCount val="24"/>
                <c:lvl>
                  <c:pt idx="0">
                    <c:v>8</c:v>
                  </c:pt>
                  <c:pt idx="1">
                    <c:v>9</c:v>
                  </c:pt>
                  <c:pt idx="2">
                    <c:v>10</c:v>
                  </c:pt>
                  <c:pt idx="3">
                    <c:v>11</c:v>
                  </c:pt>
                  <c:pt idx="4">
                    <c:v>12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5</c:v>
                  </c:pt>
                  <c:pt idx="10">
                    <c:v>6</c:v>
                  </c:pt>
                  <c:pt idx="11">
                    <c:v>7</c:v>
                  </c:pt>
                  <c:pt idx="12">
                    <c:v>8</c:v>
                  </c:pt>
                  <c:pt idx="13">
                    <c:v>9</c:v>
                  </c:pt>
                  <c:pt idx="14">
                    <c:v>10</c:v>
                  </c:pt>
                  <c:pt idx="15">
                    <c:v>11</c:v>
                  </c:pt>
                  <c:pt idx="16">
                    <c:v>12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  <c:pt idx="17">
                    <c:v>2013</c:v>
                  </c:pt>
                </c:lvl>
              </c:multiLvlStrCache>
            </c:multiLvlStrRef>
          </c:cat>
          <c:val>
            <c:numRef>
              <c:f>Sheet6!$L$5:$L$32</c:f>
              <c:numCache>
                <c:formatCode>General</c:formatCode>
                <c:ptCount val="24"/>
                <c:pt idx="0">
                  <c:v>17</c:v>
                </c:pt>
                <c:pt idx="1">
                  <c:v>17</c:v>
                </c:pt>
                <c:pt idx="2">
                  <c:v>39</c:v>
                </c:pt>
                <c:pt idx="3">
                  <c:v>61</c:v>
                </c:pt>
                <c:pt idx="4">
                  <c:v>19</c:v>
                </c:pt>
                <c:pt idx="5">
                  <c:v>21</c:v>
                </c:pt>
                <c:pt idx="6">
                  <c:v>62</c:v>
                </c:pt>
                <c:pt idx="7">
                  <c:v>30</c:v>
                </c:pt>
                <c:pt idx="8">
                  <c:v>19</c:v>
                </c:pt>
                <c:pt idx="9">
                  <c:v>28</c:v>
                </c:pt>
                <c:pt idx="10">
                  <c:v>13</c:v>
                </c:pt>
                <c:pt idx="11">
                  <c:v>19</c:v>
                </c:pt>
                <c:pt idx="12">
                  <c:v>14</c:v>
                </c:pt>
                <c:pt idx="13">
                  <c:v>7</c:v>
                </c:pt>
                <c:pt idx="14">
                  <c:v>9</c:v>
                </c:pt>
                <c:pt idx="15">
                  <c:v>14</c:v>
                </c:pt>
                <c:pt idx="16">
                  <c:v>7</c:v>
                </c:pt>
                <c:pt idx="17">
                  <c:v>26</c:v>
                </c:pt>
                <c:pt idx="18">
                  <c:v>28</c:v>
                </c:pt>
                <c:pt idx="19">
                  <c:v>21</c:v>
                </c:pt>
                <c:pt idx="20">
                  <c:v>45</c:v>
                </c:pt>
                <c:pt idx="21">
                  <c:v>8</c:v>
                </c:pt>
                <c:pt idx="22">
                  <c:v>9</c:v>
                </c:pt>
                <c:pt idx="23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Sheet6!$M$3:$M$4</c:f>
              <c:strCache>
                <c:ptCount val="1"/>
                <c:pt idx="0">
                  <c:v>Primary Care</c:v>
                </c:pt>
              </c:strCache>
            </c:strRef>
          </c:tx>
          <c:marker>
            <c:symbol val="none"/>
          </c:marker>
          <c:cat>
            <c:multiLvlStrRef>
              <c:f>Sheet6!$J$5:$K$32</c:f>
              <c:multiLvlStrCache>
                <c:ptCount val="24"/>
                <c:lvl>
                  <c:pt idx="0">
                    <c:v>8</c:v>
                  </c:pt>
                  <c:pt idx="1">
                    <c:v>9</c:v>
                  </c:pt>
                  <c:pt idx="2">
                    <c:v>10</c:v>
                  </c:pt>
                  <c:pt idx="3">
                    <c:v>11</c:v>
                  </c:pt>
                  <c:pt idx="4">
                    <c:v>12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5</c:v>
                  </c:pt>
                  <c:pt idx="10">
                    <c:v>6</c:v>
                  </c:pt>
                  <c:pt idx="11">
                    <c:v>7</c:v>
                  </c:pt>
                  <c:pt idx="12">
                    <c:v>8</c:v>
                  </c:pt>
                  <c:pt idx="13">
                    <c:v>9</c:v>
                  </c:pt>
                  <c:pt idx="14">
                    <c:v>10</c:v>
                  </c:pt>
                  <c:pt idx="15">
                    <c:v>11</c:v>
                  </c:pt>
                  <c:pt idx="16">
                    <c:v>12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  <c:pt idx="17">
                    <c:v>2013</c:v>
                  </c:pt>
                </c:lvl>
              </c:multiLvlStrCache>
            </c:multiLvlStrRef>
          </c:cat>
          <c:val>
            <c:numRef>
              <c:f>Sheet6!$M$5:$M$32</c:f>
              <c:numCache>
                <c:formatCode>General</c:formatCode>
                <c:ptCount val="24"/>
                <c:pt idx="0">
                  <c:v>910</c:v>
                </c:pt>
                <c:pt idx="1">
                  <c:v>1309</c:v>
                </c:pt>
                <c:pt idx="2">
                  <c:v>1002</c:v>
                </c:pt>
                <c:pt idx="3">
                  <c:v>1033</c:v>
                </c:pt>
                <c:pt idx="4">
                  <c:v>963</c:v>
                </c:pt>
                <c:pt idx="5">
                  <c:v>1127</c:v>
                </c:pt>
                <c:pt idx="6">
                  <c:v>1484</c:v>
                </c:pt>
                <c:pt idx="7">
                  <c:v>1672</c:v>
                </c:pt>
                <c:pt idx="8">
                  <c:v>1538</c:v>
                </c:pt>
                <c:pt idx="9">
                  <c:v>1397</c:v>
                </c:pt>
                <c:pt idx="10">
                  <c:v>1171</c:v>
                </c:pt>
                <c:pt idx="11">
                  <c:v>1740</c:v>
                </c:pt>
                <c:pt idx="12">
                  <c:v>1865</c:v>
                </c:pt>
                <c:pt idx="13">
                  <c:v>1604</c:v>
                </c:pt>
                <c:pt idx="14">
                  <c:v>1713</c:v>
                </c:pt>
                <c:pt idx="15">
                  <c:v>1286</c:v>
                </c:pt>
                <c:pt idx="16">
                  <c:v>1232</c:v>
                </c:pt>
                <c:pt idx="17">
                  <c:v>1370</c:v>
                </c:pt>
                <c:pt idx="18">
                  <c:v>1724</c:v>
                </c:pt>
                <c:pt idx="19">
                  <c:v>1833</c:v>
                </c:pt>
                <c:pt idx="20">
                  <c:v>2024</c:v>
                </c:pt>
                <c:pt idx="21">
                  <c:v>2048</c:v>
                </c:pt>
                <c:pt idx="22">
                  <c:v>1888</c:v>
                </c:pt>
                <c:pt idx="23">
                  <c:v>1936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Sheet6!$N$3:$N$4</c:f>
              <c:strCache>
                <c:ptCount val="1"/>
                <c:pt idx="0">
                  <c:v>Medication Safety</c:v>
                </c:pt>
              </c:strCache>
            </c:strRef>
          </c:tx>
          <c:spPr>
            <a:ln w="76200">
              <a:solidFill>
                <a:srgbClr val="00B0F0"/>
              </a:solidFill>
            </a:ln>
          </c:spPr>
          <c:marker>
            <c:symbol val="none"/>
          </c:marker>
          <c:cat>
            <c:multiLvlStrRef>
              <c:f>Sheet6!$J$5:$K$32</c:f>
              <c:multiLvlStrCache>
                <c:ptCount val="24"/>
                <c:lvl>
                  <c:pt idx="0">
                    <c:v>8</c:v>
                  </c:pt>
                  <c:pt idx="1">
                    <c:v>9</c:v>
                  </c:pt>
                  <c:pt idx="2">
                    <c:v>10</c:v>
                  </c:pt>
                  <c:pt idx="3">
                    <c:v>11</c:v>
                  </c:pt>
                  <c:pt idx="4">
                    <c:v>12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5</c:v>
                  </c:pt>
                  <c:pt idx="10">
                    <c:v>6</c:v>
                  </c:pt>
                  <c:pt idx="11">
                    <c:v>7</c:v>
                  </c:pt>
                  <c:pt idx="12">
                    <c:v>8</c:v>
                  </c:pt>
                  <c:pt idx="13">
                    <c:v>9</c:v>
                  </c:pt>
                  <c:pt idx="14">
                    <c:v>10</c:v>
                  </c:pt>
                  <c:pt idx="15">
                    <c:v>11</c:v>
                  </c:pt>
                  <c:pt idx="16">
                    <c:v>12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  <c:pt idx="17">
                    <c:v>2013</c:v>
                  </c:pt>
                </c:lvl>
              </c:multiLvlStrCache>
            </c:multiLvlStrRef>
          </c:cat>
          <c:val>
            <c:numRef>
              <c:f>Sheet6!$N$5:$N$32</c:f>
              <c:numCache>
                <c:formatCode>General</c:formatCode>
                <c:ptCount val="24"/>
                <c:pt idx="0">
                  <c:v>47</c:v>
                </c:pt>
                <c:pt idx="1">
                  <c:v>108</c:v>
                </c:pt>
                <c:pt idx="2">
                  <c:v>106</c:v>
                </c:pt>
                <c:pt idx="3">
                  <c:v>148</c:v>
                </c:pt>
                <c:pt idx="4">
                  <c:v>85</c:v>
                </c:pt>
                <c:pt idx="5">
                  <c:v>154</c:v>
                </c:pt>
                <c:pt idx="6">
                  <c:v>236</c:v>
                </c:pt>
                <c:pt idx="7">
                  <c:v>211</c:v>
                </c:pt>
                <c:pt idx="8">
                  <c:v>208</c:v>
                </c:pt>
                <c:pt idx="9">
                  <c:v>172</c:v>
                </c:pt>
                <c:pt idx="10">
                  <c:v>78</c:v>
                </c:pt>
                <c:pt idx="11">
                  <c:v>136</c:v>
                </c:pt>
                <c:pt idx="12">
                  <c:v>142</c:v>
                </c:pt>
                <c:pt idx="13">
                  <c:v>131</c:v>
                </c:pt>
                <c:pt idx="14">
                  <c:v>91</c:v>
                </c:pt>
                <c:pt idx="15">
                  <c:v>44</c:v>
                </c:pt>
                <c:pt idx="16">
                  <c:v>67</c:v>
                </c:pt>
                <c:pt idx="17">
                  <c:v>132</c:v>
                </c:pt>
                <c:pt idx="18">
                  <c:v>135</c:v>
                </c:pt>
                <c:pt idx="19">
                  <c:v>338</c:v>
                </c:pt>
                <c:pt idx="20">
                  <c:v>190</c:v>
                </c:pt>
                <c:pt idx="21">
                  <c:v>193</c:v>
                </c:pt>
                <c:pt idx="22">
                  <c:v>181</c:v>
                </c:pt>
                <c:pt idx="23">
                  <c:v>196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Sheet6!$O$3:$O$4</c:f>
              <c:strCache>
                <c:ptCount val="1"/>
                <c:pt idx="0">
                  <c:v>Antipsychotic Use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multiLvlStrRef>
              <c:f>Sheet6!$J$5:$K$32</c:f>
              <c:multiLvlStrCache>
                <c:ptCount val="24"/>
                <c:lvl>
                  <c:pt idx="0">
                    <c:v>8</c:v>
                  </c:pt>
                  <c:pt idx="1">
                    <c:v>9</c:v>
                  </c:pt>
                  <c:pt idx="2">
                    <c:v>10</c:v>
                  </c:pt>
                  <c:pt idx="3">
                    <c:v>11</c:v>
                  </c:pt>
                  <c:pt idx="4">
                    <c:v>12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5</c:v>
                  </c:pt>
                  <c:pt idx="10">
                    <c:v>6</c:v>
                  </c:pt>
                  <c:pt idx="11">
                    <c:v>7</c:v>
                  </c:pt>
                  <c:pt idx="12">
                    <c:v>8</c:v>
                  </c:pt>
                  <c:pt idx="13">
                    <c:v>9</c:v>
                  </c:pt>
                  <c:pt idx="14">
                    <c:v>10</c:v>
                  </c:pt>
                  <c:pt idx="15">
                    <c:v>11</c:v>
                  </c:pt>
                  <c:pt idx="16">
                    <c:v>12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  <c:pt idx="17">
                    <c:v>2013</c:v>
                  </c:pt>
                </c:lvl>
              </c:multiLvlStrCache>
            </c:multiLvlStrRef>
          </c:cat>
          <c:val>
            <c:numRef>
              <c:f>Sheet6!$O$5:$O$32</c:f>
              <c:numCache>
                <c:formatCode>General</c:formatCode>
                <c:ptCount val="24"/>
                <c:pt idx="0">
                  <c:v>5</c:v>
                </c:pt>
                <c:pt idx="1">
                  <c:v>24</c:v>
                </c:pt>
                <c:pt idx="2">
                  <c:v>19</c:v>
                </c:pt>
                <c:pt idx="3">
                  <c:v>30</c:v>
                </c:pt>
                <c:pt idx="4">
                  <c:v>24</c:v>
                </c:pt>
                <c:pt idx="5">
                  <c:v>23</c:v>
                </c:pt>
                <c:pt idx="6">
                  <c:v>74</c:v>
                </c:pt>
                <c:pt idx="7">
                  <c:v>55</c:v>
                </c:pt>
                <c:pt idx="8">
                  <c:v>61</c:v>
                </c:pt>
                <c:pt idx="9">
                  <c:v>51</c:v>
                </c:pt>
                <c:pt idx="10">
                  <c:v>65</c:v>
                </c:pt>
                <c:pt idx="11">
                  <c:v>89</c:v>
                </c:pt>
                <c:pt idx="12">
                  <c:v>92</c:v>
                </c:pt>
                <c:pt idx="13">
                  <c:v>60</c:v>
                </c:pt>
                <c:pt idx="14">
                  <c:v>62</c:v>
                </c:pt>
                <c:pt idx="15">
                  <c:v>64</c:v>
                </c:pt>
                <c:pt idx="16">
                  <c:v>68</c:v>
                </c:pt>
                <c:pt idx="17">
                  <c:v>98</c:v>
                </c:pt>
                <c:pt idx="18">
                  <c:v>96</c:v>
                </c:pt>
                <c:pt idx="19">
                  <c:v>68</c:v>
                </c:pt>
                <c:pt idx="20">
                  <c:v>72</c:v>
                </c:pt>
                <c:pt idx="21">
                  <c:v>57</c:v>
                </c:pt>
                <c:pt idx="22">
                  <c:v>48</c:v>
                </c:pt>
                <c:pt idx="23">
                  <c:v>47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Sheet6!$P$3:$P$4</c:f>
              <c:strCache>
                <c:ptCount val="1"/>
                <c:pt idx="0">
                  <c:v>Warfarin/ESA Use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multiLvlStrRef>
              <c:f>Sheet6!$J$5:$K$32</c:f>
              <c:multiLvlStrCache>
                <c:ptCount val="24"/>
                <c:lvl>
                  <c:pt idx="0">
                    <c:v>8</c:v>
                  </c:pt>
                  <c:pt idx="1">
                    <c:v>9</c:v>
                  </c:pt>
                  <c:pt idx="2">
                    <c:v>10</c:v>
                  </c:pt>
                  <c:pt idx="3">
                    <c:v>11</c:v>
                  </c:pt>
                  <c:pt idx="4">
                    <c:v>12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5</c:v>
                  </c:pt>
                  <c:pt idx="10">
                    <c:v>6</c:v>
                  </c:pt>
                  <c:pt idx="11">
                    <c:v>7</c:v>
                  </c:pt>
                  <c:pt idx="12">
                    <c:v>8</c:v>
                  </c:pt>
                  <c:pt idx="13">
                    <c:v>9</c:v>
                  </c:pt>
                  <c:pt idx="14">
                    <c:v>10</c:v>
                  </c:pt>
                  <c:pt idx="15">
                    <c:v>11</c:v>
                  </c:pt>
                  <c:pt idx="16">
                    <c:v>12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  <c:pt idx="17">
                    <c:v>2013</c:v>
                  </c:pt>
                </c:lvl>
              </c:multiLvlStrCache>
            </c:multiLvlStrRef>
          </c:cat>
          <c:val>
            <c:numRef>
              <c:f>Sheet6!$P$5:$P$32</c:f>
              <c:numCache>
                <c:formatCode>General</c:formatCode>
                <c:ptCount val="24"/>
                <c:pt idx="6">
                  <c:v>45</c:v>
                </c:pt>
                <c:pt idx="7">
                  <c:v>225</c:v>
                </c:pt>
                <c:pt idx="8">
                  <c:v>155</c:v>
                </c:pt>
                <c:pt idx="9">
                  <c:v>112</c:v>
                </c:pt>
                <c:pt idx="10">
                  <c:v>92</c:v>
                </c:pt>
                <c:pt idx="11">
                  <c:v>202</c:v>
                </c:pt>
                <c:pt idx="12">
                  <c:v>134</c:v>
                </c:pt>
                <c:pt idx="13">
                  <c:v>278</c:v>
                </c:pt>
                <c:pt idx="14">
                  <c:v>196</c:v>
                </c:pt>
                <c:pt idx="15">
                  <c:v>148</c:v>
                </c:pt>
                <c:pt idx="16">
                  <c:v>145</c:v>
                </c:pt>
                <c:pt idx="17">
                  <c:v>262</c:v>
                </c:pt>
                <c:pt idx="18">
                  <c:v>192</c:v>
                </c:pt>
                <c:pt idx="19">
                  <c:v>312</c:v>
                </c:pt>
                <c:pt idx="20">
                  <c:v>200</c:v>
                </c:pt>
                <c:pt idx="21">
                  <c:v>140</c:v>
                </c:pt>
                <c:pt idx="22">
                  <c:v>222</c:v>
                </c:pt>
                <c:pt idx="23">
                  <c:v>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097344"/>
        <c:axId val="303098880"/>
      </c:lineChart>
      <c:catAx>
        <c:axId val="3030973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03098880"/>
        <c:crosses val="autoZero"/>
        <c:auto val="1"/>
        <c:lblAlgn val="ctr"/>
        <c:lblOffset val="100"/>
        <c:noMultiLvlLbl val="0"/>
      </c:catAx>
      <c:valAx>
        <c:axId val="3030988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Number </a:t>
                </a:r>
                <a:r>
                  <a:rPr lang="en-US" dirty="0" smtClean="0"/>
                  <a:t> Of  Hits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202263607766666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03097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834828255163897"/>
          <c:y val="4.3670612448013187E-2"/>
          <c:w val="0.44136188428836748"/>
          <c:h val="0.2585028135364994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205C5-0E17-4D69-AE96-F79FBDBA4274}" type="doc">
      <dgm:prSet loTypeId="urn:microsoft.com/office/officeart/2005/8/layout/radial1" loCatId="cycle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9E025B4-BBB0-4B03-9364-BED341E5402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RDW</a:t>
          </a:r>
          <a:endParaRPr lang="en-US" dirty="0">
            <a:solidFill>
              <a:schemeClr val="bg1"/>
            </a:solidFill>
          </a:endParaRPr>
        </a:p>
      </dgm:t>
    </dgm:pt>
    <dgm:pt modelId="{2E6619E0-1B5D-41A2-83E2-3E1105F5609E}" type="parTrans" cxnId="{860D4D39-F8DB-434E-A8A6-70060BDD0A0C}">
      <dgm:prSet/>
      <dgm:spPr/>
      <dgm:t>
        <a:bodyPr/>
        <a:lstStyle/>
        <a:p>
          <a:endParaRPr lang="en-US"/>
        </a:p>
      </dgm:t>
    </dgm:pt>
    <dgm:pt modelId="{569F72A5-0368-4175-A6D4-86EC5E855F23}" type="sibTrans" cxnId="{860D4D39-F8DB-434E-A8A6-70060BDD0A0C}">
      <dgm:prSet/>
      <dgm:spPr/>
      <dgm:t>
        <a:bodyPr/>
        <a:lstStyle/>
        <a:p>
          <a:endParaRPr lang="en-US"/>
        </a:p>
      </dgm:t>
    </dgm:pt>
    <dgm:pt modelId="{753EAF5C-9948-4D2D-ABC6-869BBC825E0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V20</a:t>
          </a:r>
          <a:endParaRPr lang="en-US" dirty="0">
            <a:solidFill>
              <a:schemeClr val="bg1"/>
            </a:solidFill>
          </a:endParaRPr>
        </a:p>
      </dgm:t>
    </dgm:pt>
    <dgm:pt modelId="{70E9FB13-E873-447B-93D7-354B1F841394}" type="parTrans" cxnId="{1C988343-CE77-4A97-8A6E-6F15B3F6DFBF}">
      <dgm:prSet/>
      <dgm:spPr/>
      <dgm:t>
        <a:bodyPr/>
        <a:lstStyle/>
        <a:p>
          <a:endParaRPr lang="en-US"/>
        </a:p>
      </dgm:t>
    </dgm:pt>
    <dgm:pt modelId="{44BE0B8B-5340-4148-B539-584BEE0DA5AA}" type="sibTrans" cxnId="{1C988343-CE77-4A97-8A6E-6F15B3F6DFBF}">
      <dgm:prSet/>
      <dgm:spPr/>
      <dgm:t>
        <a:bodyPr/>
        <a:lstStyle/>
        <a:p>
          <a:endParaRPr lang="en-US"/>
        </a:p>
      </dgm:t>
    </dgm:pt>
    <dgm:pt modelId="{D4E5C641-7546-49F1-9E07-C7E4212D5D0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V19</a:t>
          </a:r>
          <a:endParaRPr lang="en-US" dirty="0">
            <a:solidFill>
              <a:schemeClr val="bg1"/>
            </a:solidFill>
          </a:endParaRPr>
        </a:p>
      </dgm:t>
    </dgm:pt>
    <dgm:pt modelId="{74F9C06A-359A-47BB-A972-D6C4E5C3D542}" type="parTrans" cxnId="{52A720DF-96D4-4E18-B8BB-D5842FAC1362}">
      <dgm:prSet/>
      <dgm:spPr/>
      <dgm:t>
        <a:bodyPr/>
        <a:lstStyle/>
        <a:p>
          <a:endParaRPr lang="en-US"/>
        </a:p>
      </dgm:t>
    </dgm:pt>
    <dgm:pt modelId="{556B8464-24CD-43EF-9CDD-673BDAC7E756}" type="sibTrans" cxnId="{52A720DF-96D4-4E18-B8BB-D5842FAC1362}">
      <dgm:prSet/>
      <dgm:spPr/>
      <dgm:t>
        <a:bodyPr/>
        <a:lstStyle/>
        <a:p>
          <a:endParaRPr lang="en-US"/>
        </a:p>
      </dgm:t>
    </dgm:pt>
    <dgm:pt modelId="{9CB7E087-0FB8-4E2A-86C6-C1ED3DFF4CB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V18</a:t>
          </a:r>
          <a:endParaRPr lang="en-US" dirty="0">
            <a:solidFill>
              <a:schemeClr val="bg1"/>
            </a:solidFill>
          </a:endParaRPr>
        </a:p>
      </dgm:t>
    </dgm:pt>
    <dgm:pt modelId="{5BDEBBF3-833B-4166-BD8E-3E3B641456DC}" type="parTrans" cxnId="{C916AB4C-0840-4DC9-A96C-B48306D04A0A}">
      <dgm:prSet/>
      <dgm:spPr/>
      <dgm:t>
        <a:bodyPr/>
        <a:lstStyle/>
        <a:p>
          <a:endParaRPr lang="en-US"/>
        </a:p>
      </dgm:t>
    </dgm:pt>
    <dgm:pt modelId="{56C94A60-D404-4473-9AB2-B57028B4A83A}" type="sibTrans" cxnId="{C916AB4C-0840-4DC9-A96C-B48306D04A0A}">
      <dgm:prSet/>
      <dgm:spPr/>
      <dgm:t>
        <a:bodyPr/>
        <a:lstStyle/>
        <a:p>
          <a:endParaRPr lang="en-US"/>
        </a:p>
      </dgm:t>
    </dgm:pt>
    <dgm:pt modelId="{D1857C36-2CB6-4842-B975-0B94FAAA7F7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V22</a:t>
          </a:r>
          <a:endParaRPr lang="en-US" dirty="0">
            <a:solidFill>
              <a:schemeClr val="bg1"/>
            </a:solidFill>
          </a:endParaRPr>
        </a:p>
      </dgm:t>
    </dgm:pt>
    <dgm:pt modelId="{35544A39-2EB1-4A90-A765-E503BCBF38E4}" type="parTrans" cxnId="{E3120C20-6774-4549-B5D0-B9D08AC2D6BA}">
      <dgm:prSet/>
      <dgm:spPr/>
      <dgm:t>
        <a:bodyPr/>
        <a:lstStyle/>
        <a:p>
          <a:endParaRPr lang="en-US"/>
        </a:p>
      </dgm:t>
    </dgm:pt>
    <dgm:pt modelId="{0FD2D980-77AB-47F6-B2BD-9B1917816125}" type="sibTrans" cxnId="{E3120C20-6774-4549-B5D0-B9D08AC2D6BA}">
      <dgm:prSet/>
      <dgm:spPr/>
      <dgm:t>
        <a:bodyPr/>
        <a:lstStyle/>
        <a:p>
          <a:endParaRPr lang="en-US"/>
        </a:p>
      </dgm:t>
    </dgm:pt>
    <dgm:pt modelId="{308F0D41-0C24-4585-AA57-66E852C12B1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V21</a:t>
          </a:r>
          <a:endParaRPr lang="en-US" dirty="0">
            <a:solidFill>
              <a:schemeClr val="bg1"/>
            </a:solidFill>
          </a:endParaRPr>
        </a:p>
      </dgm:t>
    </dgm:pt>
    <dgm:pt modelId="{47BC6648-8BBD-4B32-9977-1FBD45583587}" type="parTrans" cxnId="{ACBD8F6C-2967-404A-9898-CEBF6AD640E0}">
      <dgm:prSet/>
      <dgm:spPr/>
      <dgm:t>
        <a:bodyPr/>
        <a:lstStyle/>
        <a:p>
          <a:endParaRPr lang="en-US"/>
        </a:p>
      </dgm:t>
    </dgm:pt>
    <dgm:pt modelId="{99B24D02-94E0-4CF0-A719-44B00D5AFF96}" type="sibTrans" cxnId="{ACBD8F6C-2967-404A-9898-CEBF6AD640E0}">
      <dgm:prSet/>
      <dgm:spPr/>
      <dgm:t>
        <a:bodyPr/>
        <a:lstStyle/>
        <a:p>
          <a:endParaRPr lang="en-US"/>
        </a:p>
      </dgm:t>
    </dgm:pt>
    <dgm:pt modelId="{C51CE7AA-E492-4D1A-8732-47BF74F218F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MOSS Farm</a:t>
          </a:r>
          <a:endParaRPr lang="en-US" dirty="0">
            <a:solidFill>
              <a:schemeClr val="bg1"/>
            </a:solidFill>
          </a:endParaRPr>
        </a:p>
      </dgm:t>
    </dgm:pt>
    <dgm:pt modelId="{8580BEF7-E9DC-4E0D-9BBD-AC6E716C58C2}" type="parTrans" cxnId="{71ACFDCB-C469-4DB8-A1BD-D7931C8B2278}">
      <dgm:prSet/>
      <dgm:spPr/>
      <dgm:t>
        <a:bodyPr/>
        <a:lstStyle/>
        <a:p>
          <a:endParaRPr lang="en-US"/>
        </a:p>
      </dgm:t>
    </dgm:pt>
    <dgm:pt modelId="{4DAFF9E3-5735-4AE1-B314-8E2F6B25D496}" type="sibTrans" cxnId="{71ACFDCB-C469-4DB8-A1BD-D7931C8B2278}">
      <dgm:prSet/>
      <dgm:spPr/>
      <dgm:t>
        <a:bodyPr/>
        <a:lstStyle/>
        <a:p>
          <a:endParaRPr lang="en-US"/>
        </a:p>
      </dgm:t>
    </dgm:pt>
    <dgm:pt modelId="{C17AC643-1CF7-40F0-92B2-34E6DE0AE39C}" type="pres">
      <dgm:prSet presAssocID="{A8F205C5-0E17-4D69-AE96-F79FBDBA42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8371CA-BB27-4568-A1D9-DFC2FD00095D}" type="pres">
      <dgm:prSet presAssocID="{E9E025B4-BBB0-4B03-9364-BED341E54028}" presName="centerShape" presStyleLbl="node0" presStyleIdx="0" presStyleCnt="1"/>
      <dgm:spPr/>
      <dgm:t>
        <a:bodyPr/>
        <a:lstStyle/>
        <a:p>
          <a:endParaRPr lang="en-US"/>
        </a:p>
      </dgm:t>
    </dgm:pt>
    <dgm:pt modelId="{23A6454F-92DB-4F26-BCC4-1A2CE73DE8FE}" type="pres">
      <dgm:prSet presAssocID="{70E9FB13-E873-447B-93D7-354B1F841394}" presName="Name9" presStyleLbl="parChTrans1D2" presStyleIdx="0" presStyleCnt="6"/>
      <dgm:spPr/>
      <dgm:t>
        <a:bodyPr/>
        <a:lstStyle/>
        <a:p>
          <a:endParaRPr lang="en-US"/>
        </a:p>
      </dgm:t>
    </dgm:pt>
    <dgm:pt modelId="{EE8571A6-DF47-4C92-ACD5-BD848795D8A3}" type="pres">
      <dgm:prSet presAssocID="{70E9FB13-E873-447B-93D7-354B1F84139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7243C9B-295D-4416-9CDE-6335E1CADEC5}" type="pres">
      <dgm:prSet presAssocID="{753EAF5C-9948-4D2D-ABC6-869BBC825E0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B21E6-FB5C-4EF5-9649-27BCAA370F86}" type="pres">
      <dgm:prSet presAssocID="{74F9C06A-359A-47BB-A972-D6C4E5C3D542}" presName="Name9" presStyleLbl="parChTrans1D2" presStyleIdx="1" presStyleCnt="6"/>
      <dgm:spPr/>
      <dgm:t>
        <a:bodyPr/>
        <a:lstStyle/>
        <a:p>
          <a:endParaRPr lang="en-US"/>
        </a:p>
      </dgm:t>
    </dgm:pt>
    <dgm:pt modelId="{1BD60557-AD82-410F-B210-F0A706267A37}" type="pres">
      <dgm:prSet presAssocID="{74F9C06A-359A-47BB-A972-D6C4E5C3D542}" presName="connTx" presStyleLbl="parChTrans1D2" presStyleIdx="1" presStyleCnt="6"/>
      <dgm:spPr/>
      <dgm:t>
        <a:bodyPr/>
        <a:lstStyle/>
        <a:p>
          <a:endParaRPr lang="en-US"/>
        </a:p>
      </dgm:t>
    </dgm:pt>
    <dgm:pt modelId="{62092A90-5F13-4203-8708-AC78FDFE3F30}" type="pres">
      <dgm:prSet presAssocID="{D4E5C641-7546-49F1-9E07-C7E4212D5D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52DF-0347-453F-9C5E-B6721B97D07D}" type="pres">
      <dgm:prSet presAssocID="{5BDEBBF3-833B-4166-BD8E-3E3B641456DC}" presName="Name9" presStyleLbl="parChTrans1D2" presStyleIdx="2" presStyleCnt="6"/>
      <dgm:spPr/>
      <dgm:t>
        <a:bodyPr/>
        <a:lstStyle/>
        <a:p>
          <a:endParaRPr lang="en-US"/>
        </a:p>
      </dgm:t>
    </dgm:pt>
    <dgm:pt modelId="{9C2DC061-7FDE-441A-B1CC-92FEA794E3E8}" type="pres">
      <dgm:prSet presAssocID="{5BDEBBF3-833B-4166-BD8E-3E3B641456DC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44D4776-AD2D-497F-8F2E-74881419EDFA}" type="pres">
      <dgm:prSet presAssocID="{9CB7E087-0FB8-4E2A-86C6-C1ED3DFF4CB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BDA67-3FC2-4E60-93AF-F19157B2D2BE}" type="pres">
      <dgm:prSet presAssocID="{35544A39-2EB1-4A90-A765-E503BCBF38E4}" presName="Name9" presStyleLbl="parChTrans1D2" presStyleIdx="3" presStyleCnt="6"/>
      <dgm:spPr/>
      <dgm:t>
        <a:bodyPr/>
        <a:lstStyle/>
        <a:p>
          <a:endParaRPr lang="en-US"/>
        </a:p>
      </dgm:t>
    </dgm:pt>
    <dgm:pt modelId="{40B2F5A6-160B-4CE9-9DC9-3E0419F2798F}" type="pres">
      <dgm:prSet presAssocID="{35544A39-2EB1-4A90-A765-E503BCBF38E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8C96A228-775A-447C-BA62-075349B57422}" type="pres">
      <dgm:prSet presAssocID="{D1857C36-2CB6-4842-B975-0B94FAAA7F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0419C-1B83-4E1D-9274-9855E88A21E4}" type="pres">
      <dgm:prSet presAssocID="{47BC6648-8BBD-4B32-9977-1FBD45583587}" presName="Name9" presStyleLbl="parChTrans1D2" presStyleIdx="4" presStyleCnt="6"/>
      <dgm:spPr/>
      <dgm:t>
        <a:bodyPr/>
        <a:lstStyle/>
        <a:p>
          <a:endParaRPr lang="en-US"/>
        </a:p>
      </dgm:t>
    </dgm:pt>
    <dgm:pt modelId="{15925BB3-7201-45BC-96F3-778DA4F5CEC8}" type="pres">
      <dgm:prSet presAssocID="{47BC6648-8BBD-4B32-9977-1FBD45583587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9132F5-3D8A-4008-9291-613711EFE09C}" type="pres">
      <dgm:prSet presAssocID="{308F0D41-0C24-4585-AA57-66E852C12B1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C17A5-F0DE-4191-A4F7-C17DE2B5185F}" type="pres">
      <dgm:prSet presAssocID="{8580BEF7-E9DC-4E0D-9BBD-AC6E716C58C2}" presName="Name9" presStyleLbl="parChTrans1D2" presStyleIdx="5" presStyleCnt="6"/>
      <dgm:spPr/>
      <dgm:t>
        <a:bodyPr/>
        <a:lstStyle/>
        <a:p>
          <a:endParaRPr lang="en-US"/>
        </a:p>
      </dgm:t>
    </dgm:pt>
    <dgm:pt modelId="{02A11E57-3D71-40E3-9139-B43EF9631516}" type="pres">
      <dgm:prSet presAssocID="{8580BEF7-E9DC-4E0D-9BBD-AC6E716C58C2}" presName="connTx" presStyleLbl="parChTrans1D2" presStyleIdx="5" presStyleCnt="6"/>
      <dgm:spPr/>
      <dgm:t>
        <a:bodyPr/>
        <a:lstStyle/>
        <a:p>
          <a:endParaRPr lang="en-US"/>
        </a:p>
      </dgm:t>
    </dgm:pt>
    <dgm:pt modelId="{0EC22DCD-00A7-4289-B1BE-70FA628A14E0}" type="pres">
      <dgm:prSet presAssocID="{C51CE7AA-E492-4D1A-8732-47BF74F218F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BFCA38-E1B3-4605-8562-0AA95CAC9BDF}" type="presOf" srcId="{D4E5C641-7546-49F1-9E07-C7E4212D5D03}" destId="{62092A90-5F13-4203-8708-AC78FDFE3F30}" srcOrd="0" destOrd="0" presId="urn:microsoft.com/office/officeart/2005/8/layout/radial1"/>
    <dgm:cxn modelId="{860D4D39-F8DB-434E-A8A6-70060BDD0A0C}" srcId="{A8F205C5-0E17-4D69-AE96-F79FBDBA4274}" destId="{E9E025B4-BBB0-4B03-9364-BED341E54028}" srcOrd="0" destOrd="0" parTransId="{2E6619E0-1B5D-41A2-83E2-3E1105F5609E}" sibTransId="{569F72A5-0368-4175-A6D4-86EC5E855F23}"/>
    <dgm:cxn modelId="{379E0829-1DCD-4BE0-9D22-C42167B16A87}" type="presOf" srcId="{8580BEF7-E9DC-4E0D-9BBD-AC6E716C58C2}" destId="{02A11E57-3D71-40E3-9139-B43EF9631516}" srcOrd="1" destOrd="0" presId="urn:microsoft.com/office/officeart/2005/8/layout/radial1"/>
    <dgm:cxn modelId="{BC79BFA0-AF13-444A-8F6B-361B66BAA1B6}" type="presOf" srcId="{5BDEBBF3-833B-4166-BD8E-3E3B641456DC}" destId="{842152DF-0347-453F-9C5E-B6721B97D07D}" srcOrd="0" destOrd="0" presId="urn:microsoft.com/office/officeart/2005/8/layout/radial1"/>
    <dgm:cxn modelId="{63FA03EC-A2C1-4050-9A5C-A52095ECF1D3}" type="presOf" srcId="{8580BEF7-E9DC-4E0D-9BBD-AC6E716C58C2}" destId="{5C0C17A5-F0DE-4191-A4F7-C17DE2B5185F}" srcOrd="0" destOrd="0" presId="urn:microsoft.com/office/officeart/2005/8/layout/radial1"/>
    <dgm:cxn modelId="{461AD4CB-FDB4-4780-9C53-BC98AB35DDD9}" type="presOf" srcId="{70E9FB13-E873-447B-93D7-354B1F841394}" destId="{23A6454F-92DB-4F26-BCC4-1A2CE73DE8FE}" srcOrd="0" destOrd="0" presId="urn:microsoft.com/office/officeart/2005/8/layout/radial1"/>
    <dgm:cxn modelId="{9BEB0162-C61A-4886-BB98-519F87D4F292}" type="presOf" srcId="{308F0D41-0C24-4585-AA57-66E852C12B18}" destId="{5F9132F5-3D8A-4008-9291-613711EFE09C}" srcOrd="0" destOrd="0" presId="urn:microsoft.com/office/officeart/2005/8/layout/radial1"/>
    <dgm:cxn modelId="{29D0492A-24CA-4965-9D71-9C1318B8E376}" type="presOf" srcId="{9CB7E087-0FB8-4E2A-86C6-C1ED3DFF4CB1}" destId="{C44D4776-AD2D-497F-8F2E-74881419EDFA}" srcOrd="0" destOrd="0" presId="urn:microsoft.com/office/officeart/2005/8/layout/radial1"/>
    <dgm:cxn modelId="{5B164CCB-0C78-41C1-A551-E712B65D38DE}" type="presOf" srcId="{47BC6648-8BBD-4B32-9977-1FBD45583587}" destId="{CC80419C-1B83-4E1D-9274-9855E88A21E4}" srcOrd="0" destOrd="0" presId="urn:microsoft.com/office/officeart/2005/8/layout/radial1"/>
    <dgm:cxn modelId="{D68BAB5E-5B7A-4A82-9FBC-22B6DC9E4B54}" type="presOf" srcId="{47BC6648-8BBD-4B32-9977-1FBD45583587}" destId="{15925BB3-7201-45BC-96F3-778DA4F5CEC8}" srcOrd="1" destOrd="0" presId="urn:microsoft.com/office/officeart/2005/8/layout/radial1"/>
    <dgm:cxn modelId="{1C988343-CE77-4A97-8A6E-6F15B3F6DFBF}" srcId="{E9E025B4-BBB0-4B03-9364-BED341E54028}" destId="{753EAF5C-9948-4D2D-ABC6-869BBC825E06}" srcOrd="0" destOrd="0" parTransId="{70E9FB13-E873-447B-93D7-354B1F841394}" sibTransId="{44BE0B8B-5340-4148-B539-584BEE0DA5AA}"/>
    <dgm:cxn modelId="{978F1155-759B-4933-B779-900D6858C271}" type="presOf" srcId="{E9E025B4-BBB0-4B03-9364-BED341E54028}" destId="{668371CA-BB27-4568-A1D9-DFC2FD00095D}" srcOrd="0" destOrd="0" presId="urn:microsoft.com/office/officeart/2005/8/layout/radial1"/>
    <dgm:cxn modelId="{73A05983-A64D-4295-B248-1C1714F104B9}" type="presOf" srcId="{35544A39-2EB1-4A90-A765-E503BCBF38E4}" destId="{40B2F5A6-160B-4CE9-9DC9-3E0419F2798F}" srcOrd="1" destOrd="0" presId="urn:microsoft.com/office/officeart/2005/8/layout/radial1"/>
    <dgm:cxn modelId="{6D5D4057-022A-449E-8C1E-61E23D9E24F8}" type="presOf" srcId="{A8F205C5-0E17-4D69-AE96-F79FBDBA4274}" destId="{C17AC643-1CF7-40F0-92B2-34E6DE0AE39C}" srcOrd="0" destOrd="0" presId="urn:microsoft.com/office/officeart/2005/8/layout/radial1"/>
    <dgm:cxn modelId="{ACBD8F6C-2967-404A-9898-CEBF6AD640E0}" srcId="{E9E025B4-BBB0-4B03-9364-BED341E54028}" destId="{308F0D41-0C24-4585-AA57-66E852C12B18}" srcOrd="4" destOrd="0" parTransId="{47BC6648-8BBD-4B32-9977-1FBD45583587}" sibTransId="{99B24D02-94E0-4CF0-A719-44B00D5AFF96}"/>
    <dgm:cxn modelId="{C916AB4C-0840-4DC9-A96C-B48306D04A0A}" srcId="{E9E025B4-BBB0-4B03-9364-BED341E54028}" destId="{9CB7E087-0FB8-4E2A-86C6-C1ED3DFF4CB1}" srcOrd="2" destOrd="0" parTransId="{5BDEBBF3-833B-4166-BD8E-3E3B641456DC}" sibTransId="{56C94A60-D404-4473-9AB2-B57028B4A83A}"/>
    <dgm:cxn modelId="{6B568CD4-EA17-48DC-871C-F36B01C996D8}" type="presOf" srcId="{5BDEBBF3-833B-4166-BD8E-3E3B641456DC}" destId="{9C2DC061-7FDE-441A-B1CC-92FEA794E3E8}" srcOrd="1" destOrd="0" presId="urn:microsoft.com/office/officeart/2005/8/layout/radial1"/>
    <dgm:cxn modelId="{D263C08F-4E77-468A-A84E-1EF9E6FE019A}" type="presOf" srcId="{C51CE7AA-E492-4D1A-8732-47BF74F218F4}" destId="{0EC22DCD-00A7-4289-B1BE-70FA628A14E0}" srcOrd="0" destOrd="0" presId="urn:microsoft.com/office/officeart/2005/8/layout/radial1"/>
    <dgm:cxn modelId="{E3120C20-6774-4549-B5D0-B9D08AC2D6BA}" srcId="{E9E025B4-BBB0-4B03-9364-BED341E54028}" destId="{D1857C36-2CB6-4842-B975-0B94FAAA7F79}" srcOrd="3" destOrd="0" parTransId="{35544A39-2EB1-4A90-A765-E503BCBF38E4}" sibTransId="{0FD2D980-77AB-47F6-B2BD-9B1917816125}"/>
    <dgm:cxn modelId="{174499F6-6AF0-446E-B418-06C7B0239652}" type="presOf" srcId="{74F9C06A-359A-47BB-A972-D6C4E5C3D542}" destId="{CDDB21E6-FB5C-4EF5-9649-27BCAA370F86}" srcOrd="0" destOrd="0" presId="urn:microsoft.com/office/officeart/2005/8/layout/radial1"/>
    <dgm:cxn modelId="{686F37E4-D73D-4FB3-BBDB-D41EEDBCD036}" type="presOf" srcId="{753EAF5C-9948-4D2D-ABC6-869BBC825E06}" destId="{07243C9B-295D-4416-9CDE-6335E1CADEC5}" srcOrd="0" destOrd="0" presId="urn:microsoft.com/office/officeart/2005/8/layout/radial1"/>
    <dgm:cxn modelId="{35620D84-45D8-4F8C-AF82-5184BEBEB385}" type="presOf" srcId="{D1857C36-2CB6-4842-B975-0B94FAAA7F79}" destId="{8C96A228-775A-447C-BA62-075349B57422}" srcOrd="0" destOrd="0" presId="urn:microsoft.com/office/officeart/2005/8/layout/radial1"/>
    <dgm:cxn modelId="{70EEF24C-3089-49A3-AB35-89AD2F917FE1}" type="presOf" srcId="{70E9FB13-E873-447B-93D7-354B1F841394}" destId="{EE8571A6-DF47-4C92-ACD5-BD848795D8A3}" srcOrd="1" destOrd="0" presId="urn:microsoft.com/office/officeart/2005/8/layout/radial1"/>
    <dgm:cxn modelId="{6D33D0DC-6C0B-4304-B699-10AA713113BA}" type="presOf" srcId="{74F9C06A-359A-47BB-A972-D6C4E5C3D542}" destId="{1BD60557-AD82-410F-B210-F0A706267A37}" srcOrd="1" destOrd="0" presId="urn:microsoft.com/office/officeart/2005/8/layout/radial1"/>
    <dgm:cxn modelId="{71ACFDCB-C469-4DB8-A1BD-D7931C8B2278}" srcId="{E9E025B4-BBB0-4B03-9364-BED341E54028}" destId="{C51CE7AA-E492-4D1A-8732-47BF74F218F4}" srcOrd="5" destOrd="0" parTransId="{8580BEF7-E9DC-4E0D-9BBD-AC6E716C58C2}" sibTransId="{4DAFF9E3-5735-4AE1-B314-8E2F6B25D496}"/>
    <dgm:cxn modelId="{D054BBEE-62D2-4E9D-AB60-68DCD03C5A10}" type="presOf" srcId="{35544A39-2EB1-4A90-A765-E503BCBF38E4}" destId="{E0CBDA67-3FC2-4E60-93AF-F19157B2D2BE}" srcOrd="0" destOrd="0" presId="urn:microsoft.com/office/officeart/2005/8/layout/radial1"/>
    <dgm:cxn modelId="{52A720DF-96D4-4E18-B8BB-D5842FAC1362}" srcId="{E9E025B4-BBB0-4B03-9364-BED341E54028}" destId="{D4E5C641-7546-49F1-9E07-C7E4212D5D03}" srcOrd="1" destOrd="0" parTransId="{74F9C06A-359A-47BB-A972-D6C4E5C3D542}" sibTransId="{556B8464-24CD-43EF-9CDD-673BDAC7E756}"/>
    <dgm:cxn modelId="{8C35C92C-12BB-4B2C-96C9-BEF34E107DB7}" type="presParOf" srcId="{C17AC643-1CF7-40F0-92B2-34E6DE0AE39C}" destId="{668371CA-BB27-4568-A1D9-DFC2FD00095D}" srcOrd="0" destOrd="0" presId="urn:microsoft.com/office/officeart/2005/8/layout/radial1"/>
    <dgm:cxn modelId="{F539CE4E-C7E1-48AB-BFF7-4C0E298A9E97}" type="presParOf" srcId="{C17AC643-1CF7-40F0-92B2-34E6DE0AE39C}" destId="{23A6454F-92DB-4F26-BCC4-1A2CE73DE8FE}" srcOrd="1" destOrd="0" presId="urn:microsoft.com/office/officeart/2005/8/layout/radial1"/>
    <dgm:cxn modelId="{32B4731A-CAFC-415B-AC4D-9D0FAB723238}" type="presParOf" srcId="{23A6454F-92DB-4F26-BCC4-1A2CE73DE8FE}" destId="{EE8571A6-DF47-4C92-ACD5-BD848795D8A3}" srcOrd="0" destOrd="0" presId="urn:microsoft.com/office/officeart/2005/8/layout/radial1"/>
    <dgm:cxn modelId="{34488774-FAA6-401E-BD62-74A1A5AD0FA8}" type="presParOf" srcId="{C17AC643-1CF7-40F0-92B2-34E6DE0AE39C}" destId="{07243C9B-295D-4416-9CDE-6335E1CADEC5}" srcOrd="2" destOrd="0" presId="urn:microsoft.com/office/officeart/2005/8/layout/radial1"/>
    <dgm:cxn modelId="{CDF8E21D-98C7-4F33-9256-E7DCF27485A9}" type="presParOf" srcId="{C17AC643-1CF7-40F0-92B2-34E6DE0AE39C}" destId="{CDDB21E6-FB5C-4EF5-9649-27BCAA370F86}" srcOrd="3" destOrd="0" presId="urn:microsoft.com/office/officeart/2005/8/layout/radial1"/>
    <dgm:cxn modelId="{D247804D-1A7D-4A84-B675-0D58E9915953}" type="presParOf" srcId="{CDDB21E6-FB5C-4EF5-9649-27BCAA370F86}" destId="{1BD60557-AD82-410F-B210-F0A706267A37}" srcOrd="0" destOrd="0" presId="urn:microsoft.com/office/officeart/2005/8/layout/radial1"/>
    <dgm:cxn modelId="{41DD9896-EDE5-477B-8CF5-F28C45F5BE93}" type="presParOf" srcId="{C17AC643-1CF7-40F0-92B2-34E6DE0AE39C}" destId="{62092A90-5F13-4203-8708-AC78FDFE3F30}" srcOrd="4" destOrd="0" presId="urn:microsoft.com/office/officeart/2005/8/layout/radial1"/>
    <dgm:cxn modelId="{D4375FF3-0578-4E49-A0D7-98A9D84561A7}" type="presParOf" srcId="{C17AC643-1CF7-40F0-92B2-34E6DE0AE39C}" destId="{842152DF-0347-453F-9C5E-B6721B97D07D}" srcOrd="5" destOrd="0" presId="urn:microsoft.com/office/officeart/2005/8/layout/radial1"/>
    <dgm:cxn modelId="{07FFD865-E963-4420-84E1-3465FCEDBC5E}" type="presParOf" srcId="{842152DF-0347-453F-9C5E-B6721B97D07D}" destId="{9C2DC061-7FDE-441A-B1CC-92FEA794E3E8}" srcOrd="0" destOrd="0" presId="urn:microsoft.com/office/officeart/2005/8/layout/radial1"/>
    <dgm:cxn modelId="{39B252CB-EF62-427E-854D-91D3320DA2BA}" type="presParOf" srcId="{C17AC643-1CF7-40F0-92B2-34E6DE0AE39C}" destId="{C44D4776-AD2D-497F-8F2E-74881419EDFA}" srcOrd="6" destOrd="0" presId="urn:microsoft.com/office/officeart/2005/8/layout/radial1"/>
    <dgm:cxn modelId="{AEC4C41E-D0CE-43BE-85D1-7FABD62DEE68}" type="presParOf" srcId="{C17AC643-1CF7-40F0-92B2-34E6DE0AE39C}" destId="{E0CBDA67-3FC2-4E60-93AF-F19157B2D2BE}" srcOrd="7" destOrd="0" presId="urn:microsoft.com/office/officeart/2005/8/layout/radial1"/>
    <dgm:cxn modelId="{00B45BAE-F42F-4777-B338-DB79C1306134}" type="presParOf" srcId="{E0CBDA67-3FC2-4E60-93AF-F19157B2D2BE}" destId="{40B2F5A6-160B-4CE9-9DC9-3E0419F2798F}" srcOrd="0" destOrd="0" presId="urn:microsoft.com/office/officeart/2005/8/layout/radial1"/>
    <dgm:cxn modelId="{AA8F3C1A-AE2B-4283-95EE-3A09D4DCA67E}" type="presParOf" srcId="{C17AC643-1CF7-40F0-92B2-34E6DE0AE39C}" destId="{8C96A228-775A-447C-BA62-075349B57422}" srcOrd="8" destOrd="0" presId="urn:microsoft.com/office/officeart/2005/8/layout/radial1"/>
    <dgm:cxn modelId="{6300EDED-4892-471E-A0DA-0BC224FE2E74}" type="presParOf" srcId="{C17AC643-1CF7-40F0-92B2-34E6DE0AE39C}" destId="{CC80419C-1B83-4E1D-9274-9855E88A21E4}" srcOrd="9" destOrd="0" presId="urn:microsoft.com/office/officeart/2005/8/layout/radial1"/>
    <dgm:cxn modelId="{A90DD237-2298-4DB2-838C-1AB254AD3452}" type="presParOf" srcId="{CC80419C-1B83-4E1D-9274-9855E88A21E4}" destId="{15925BB3-7201-45BC-96F3-778DA4F5CEC8}" srcOrd="0" destOrd="0" presId="urn:microsoft.com/office/officeart/2005/8/layout/radial1"/>
    <dgm:cxn modelId="{0D521E23-7081-4BA9-A1BF-A0628D7AFA11}" type="presParOf" srcId="{C17AC643-1CF7-40F0-92B2-34E6DE0AE39C}" destId="{5F9132F5-3D8A-4008-9291-613711EFE09C}" srcOrd="10" destOrd="0" presId="urn:microsoft.com/office/officeart/2005/8/layout/radial1"/>
    <dgm:cxn modelId="{63EBED46-60E6-4B3D-82F4-F8D05F4ACFC4}" type="presParOf" srcId="{C17AC643-1CF7-40F0-92B2-34E6DE0AE39C}" destId="{5C0C17A5-F0DE-4191-A4F7-C17DE2B5185F}" srcOrd="11" destOrd="0" presId="urn:microsoft.com/office/officeart/2005/8/layout/radial1"/>
    <dgm:cxn modelId="{BB4E3759-8ADE-4EA6-A77E-DFFC548672B9}" type="presParOf" srcId="{5C0C17A5-F0DE-4191-A4F7-C17DE2B5185F}" destId="{02A11E57-3D71-40E3-9139-B43EF9631516}" srcOrd="0" destOrd="0" presId="urn:microsoft.com/office/officeart/2005/8/layout/radial1"/>
    <dgm:cxn modelId="{C9EEADED-48F5-4B66-A4B0-29B2836D8465}" type="presParOf" srcId="{C17AC643-1CF7-40F0-92B2-34E6DE0AE39C}" destId="{0EC22DCD-00A7-4289-B1BE-70FA628A14E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F205C5-0E17-4D69-AE96-F79FBDBA4274}" type="doc">
      <dgm:prSet loTypeId="urn:microsoft.com/office/officeart/2005/8/layout/radial1" loCatId="cycle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9E025B4-BBB0-4B03-9364-BED341E5402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RDW</a:t>
          </a:r>
          <a:endParaRPr lang="en-US" dirty="0">
            <a:solidFill>
              <a:schemeClr val="bg1"/>
            </a:solidFill>
          </a:endParaRPr>
        </a:p>
      </dgm:t>
    </dgm:pt>
    <dgm:pt modelId="{2E6619E0-1B5D-41A2-83E2-3E1105F5609E}" type="parTrans" cxnId="{860D4D39-F8DB-434E-A8A6-70060BDD0A0C}">
      <dgm:prSet/>
      <dgm:spPr/>
      <dgm:t>
        <a:bodyPr/>
        <a:lstStyle/>
        <a:p>
          <a:endParaRPr lang="en-US"/>
        </a:p>
      </dgm:t>
    </dgm:pt>
    <dgm:pt modelId="{569F72A5-0368-4175-A6D4-86EC5E855F23}" type="sibTrans" cxnId="{860D4D39-F8DB-434E-A8A6-70060BDD0A0C}">
      <dgm:prSet/>
      <dgm:spPr/>
      <dgm:t>
        <a:bodyPr/>
        <a:lstStyle/>
        <a:p>
          <a:endParaRPr lang="en-US"/>
        </a:p>
      </dgm:t>
    </dgm:pt>
    <dgm:pt modelId="{753EAF5C-9948-4D2D-ABC6-869BBC825E0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V12</a:t>
          </a:r>
          <a:endParaRPr lang="en-US" dirty="0">
            <a:solidFill>
              <a:schemeClr val="bg1"/>
            </a:solidFill>
          </a:endParaRPr>
        </a:p>
      </dgm:t>
    </dgm:pt>
    <dgm:pt modelId="{70E9FB13-E873-447B-93D7-354B1F841394}" type="parTrans" cxnId="{1C988343-CE77-4A97-8A6E-6F15B3F6DFBF}">
      <dgm:prSet/>
      <dgm:spPr/>
      <dgm:t>
        <a:bodyPr/>
        <a:lstStyle/>
        <a:p>
          <a:endParaRPr lang="en-US"/>
        </a:p>
      </dgm:t>
    </dgm:pt>
    <dgm:pt modelId="{44BE0B8B-5340-4148-B539-584BEE0DA5AA}" type="sibTrans" cxnId="{1C988343-CE77-4A97-8A6E-6F15B3F6DFBF}">
      <dgm:prSet/>
      <dgm:spPr/>
      <dgm:t>
        <a:bodyPr/>
        <a:lstStyle/>
        <a:p>
          <a:endParaRPr lang="en-US"/>
        </a:p>
      </dgm:t>
    </dgm:pt>
    <dgm:pt modelId="{D4E5C641-7546-49F1-9E07-C7E4212D5D0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V15</a:t>
          </a:r>
          <a:endParaRPr lang="en-US" dirty="0">
            <a:solidFill>
              <a:schemeClr val="bg1"/>
            </a:solidFill>
          </a:endParaRPr>
        </a:p>
      </dgm:t>
    </dgm:pt>
    <dgm:pt modelId="{74F9C06A-359A-47BB-A972-D6C4E5C3D542}" type="parTrans" cxnId="{52A720DF-96D4-4E18-B8BB-D5842FAC1362}">
      <dgm:prSet/>
      <dgm:spPr/>
      <dgm:t>
        <a:bodyPr/>
        <a:lstStyle/>
        <a:p>
          <a:endParaRPr lang="en-US"/>
        </a:p>
      </dgm:t>
    </dgm:pt>
    <dgm:pt modelId="{556B8464-24CD-43EF-9CDD-673BDAC7E756}" type="sibTrans" cxnId="{52A720DF-96D4-4E18-B8BB-D5842FAC1362}">
      <dgm:prSet/>
      <dgm:spPr/>
      <dgm:t>
        <a:bodyPr/>
        <a:lstStyle/>
        <a:p>
          <a:endParaRPr lang="en-US"/>
        </a:p>
      </dgm:t>
    </dgm:pt>
    <dgm:pt modelId="{9CB7E087-0FB8-4E2A-86C6-C1ED3DFF4CB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V16</a:t>
          </a:r>
          <a:endParaRPr lang="en-US" dirty="0">
            <a:solidFill>
              <a:schemeClr val="bg1"/>
            </a:solidFill>
          </a:endParaRPr>
        </a:p>
      </dgm:t>
    </dgm:pt>
    <dgm:pt modelId="{5BDEBBF3-833B-4166-BD8E-3E3B641456DC}" type="parTrans" cxnId="{C916AB4C-0840-4DC9-A96C-B48306D04A0A}">
      <dgm:prSet/>
      <dgm:spPr/>
      <dgm:t>
        <a:bodyPr/>
        <a:lstStyle/>
        <a:p>
          <a:endParaRPr lang="en-US"/>
        </a:p>
      </dgm:t>
    </dgm:pt>
    <dgm:pt modelId="{56C94A60-D404-4473-9AB2-B57028B4A83A}" type="sibTrans" cxnId="{C916AB4C-0840-4DC9-A96C-B48306D04A0A}">
      <dgm:prSet/>
      <dgm:spPr/>
      <dgm:t>
        <a:bodyPr/>
        <a:lstStyle/>
        <a:p>
          <a:endParaRPr lang="en-US"/>
        </a:p>
      </dgm:t>
    </dgm:pt>
    <dgm:pt modelId="{D1857C36-2CB6-4842-B975-0B94FAAA7F7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V17</a:t>
          </a:r>
          <a:endParaRPr lang="en-US" dirty="0">
            <a:solidFill>
              <a:schemeClr val="bg1"/>
            </a:solidFill>
          </a:endParaRPr>
        </a:p>
      </dgm:t>
    </dgm:pt>
    <dgm:pt modelId="{35544A39-2EB1-4A90-A765-E503BCBF38E4}" type="parTrans" cxnId="{E3120C20-6774-4549-B5D0-B9D08AC2D6BA}">
      <dgm:prSet/>
      <dgm:spPr/>
      <dgm:t>
        <a:bodyPr/>
        <a:lstStyle/>
        <a:p>
          <a:endParaRPr lang="en-US"/>
        </a:p>
      </dgm:t>
    </dgm:pt>
    <dgm:pt modelId="{0FD2D980-77AB-47F6-B2BD-9B1917816125}" type="sibTrans" cxnId="{E3120C20-6774-4549-B5D0-B9D08AC2D6BA}">
      <dgm:prSet/>
      <dgm:spPr/>
      <dgm:t>
        <a:bodyPr/>
        <a:lstStyle/>
        <a:p>
          <a:endParaRPr lang="en-US"/>
        </a:p>
      </dgm:t>
    </dgm:pt>
    <dgm:pt modelId="{308F0D41-0C24-4585-AA57-66E852C12B1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V23</a:t>
          </a:r>
          <a:endParaRPr lang="en-US" dirty="0">
            <a:solidFill>
              <a:schemeClr val="bg1"/>
            </a:solidFill>
          </a:endParaRPr>
        </a:p>
      </dgm:t>
    </dgm:pt>
    <dgm:pt modelId="{47BC6648-8BBD-4B32-9977-1FBD45583587}" type="parTrans" cxnId="{ACBD8F6C-2967-404A-9898-CEBF6AD640E0}">
      <dgm:prSet/>
      <dgm:spPr/>
      <dgm:t>
        <a:bodyPr/>
        <a:lstStyle/>
        <a:p>
          <a:endParaRPr lang="en-US"/>
        </a:p>
      </dgm:t>
    </dgm:pt>
    <dgm:pt modelId="{99B24D02-94E0-4CF0-A719-44B00D5AFF96}" type="sibTrans" cxnId="{ACBD8F6C-2967-404A-9898-CEBF6AD640E0}">
      <dgm:prSet/>
      <dgm:spPr/>
      <dgm:t>
        <a:bodyPr/>
        <a:lstStyle/>
        <a:p>
          <a:endParaRPr lang="en-US"/>
        </a:p>
      </dgm:t>
    </dgm:pt>
    <dgm:pt modelId="{4CB32AC6-B1FD-4098-A159-DA1BB08E48E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MOSS Farm</a:t>
          </a:r>
          <a:endParaRPr lang="en-US" dirty="0">
            <a:solidFill>
              <a:schemeClr val="bg1"/>
            </a:solidFill>
          </a:endParaRPr>
        </a:p>
      </dgm:t>
    </dgm:pt>
    <dgm:pt modelId="{99CCE3E2-11D6-4E64-8CCB-B35632978B0C}" type="parTrans" cxnId="{CCF888A6-5CF3-4679-82ED-3ED2C920EBA4}">
      <dgm:prSet/>
      <dgm:spPr/>
      <dgm:t>
        <a:bodyPr/>
        <a:lstStyle/>
        <a:p>
          <a:endParaRPr lang="en-US"/>
        </a:p>
      </dgm:t>
    </dgm:pt>
    <dgm:pt modelId="{8BEFE132-1E8A-4305-BD35-5B0628600F9E}" type="sibTrans" cxnId="{CCF888A6-5CF3-4679-82ED-3ED2C920EBA4}">
      <dgm:prSet/>
      <dgm:spPr/>
      <dgm:t>
        <a:bodyPr/>
        <a:lstStyle/>
        <a:p>
          <a:endParaRPr lang="en-US"/>
        </a:p>
      </dgm:t>
    </dgm:pt>
    <dgm:pt modelId="{C17AC643-1CF7-40F0-92B2-34E6DE0AE39C}" type="pres">
      <dgm:prSet presAssocID="{A8F205C5-0E17-4D69-AE96-F79FBDBA42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8371CA-BB27-4568-A1D9-DFC2FD00095D}" type="pres">
      <dgm:prSet presAssocID="{E9E025B4-BBB0-4B03-9364-BED341E54028}" presName="centerShape" presStyleLbl="node0" presStyleIdx="0" presStyleCnt="1"/>
      <dgm:spPr/>
      <dgm:t>
        <a:bodyPr/>
        <a:lstStyle/>
        <a:p>
          <a:endParaRPr lang="en-US"/>
        </a:p>
      </dgm:t>
    </dgm:pt>
    <dgm:pt modelId="{23A6454F-92DB-4F26-BCC4-1A2CE73DE8FE}" type="pres">
      <dgm:prSet presAssocID="{70E9FB13-E873-447B-93D7-354B1F841394}" presName="Name9" presStyleLbl="parChTrans1D2" presStyleIdx="0" presStyleCnt="6"/>
      <dgm:spPr/>
      <dgm:t>
        <a:bodyPr/>
        <a:lstStyle/>
        <a:p>
          <a:endParaRPr lang="en-US"/>
        </a:p>
      </dgm:t>
    </dgm:pt>
    <dgm:pt modelId="{EE8571A6-DF47-4C92-ACD5-BD848795D8A3}" type="pres">
      <dgm:prSet presAssocID="{70E9FB13-E873-447B-93D7-354B1F84139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7243C9B-295D-4416-9CDE-6335E1CADEC5}" type="pres">
      <dgm:prSet presAssocID="{753EAF5C-9948-4D2D-ABC6-869BBC825E0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B21E6-FB5C-4EF5-9649-27BCAA370F86}" type="pres">
      <dgm:prSet presAssocID="{74F9C06A-359A-47BB-A972-D6C4E5C3D542}" presName="Name9" presStyleLbl="parChTrans1D2" presStyleIdx="1" presStyleCnt="6"/>
      <dgm:spPr/>
      <dgm:t>
        <a:bodyPr/>
        <a:lstStyle/>
        <a:p>
          <a:endParaRPr lang="en-US"/>
        </a:p>
      </dgm:t>
    </dgm:pt>
    <dgm:pt modelId="{1BD60557-AD82-410F-B210-F0A706267A37}" type="pres">
      <dgm:prSet presAssocID="{74F9C06A-359A-47BB-A972-D6C4E5C3D542}" presName="connTx" presStyleLbl="parChTrans1D2" presStyleIdx="1" presStyleCnt="6"/>
      <dgm:spPr/>
      <dgm:t>
        <a:bodyPr/>
        <a:lstStyle/>
        <a:p>
          <a:endParaRPr lang="en-US"/>
        </a:p>
      </dgm:t>
    </dgm:pt>
    <dgm:pt modelId="{62092A90-5F13-4203-8708-AC78FDFE3F30}" type="pres">
      <dgm:prSet presAssocID="{D4E5C641-7546-49F1-9E07-C7E4212D5D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52DF-0347-453F-9C5E-B6721B97D07D}" type="pres">
      <dgm:prSet presAssocID="{5BDEBBF3-833B-4166-BD8E-3E3B641456DC}" presName="Name9" presStyleLbl="parChTrans1D2" presStyleIdx="2" presStyleCnt="6"/>
      <dgm:spPr/>
      <dgm:t>
        <a:bodyPr/>
        <a:lstStyle/>
        <a:p>
          <a:endParaRPr lang="en-US"/>
        </a:p>
      </dgm:t>
    </dgm:pt>
    <dgm:pt modelId="{9C2DC061-7FDE-441A-B1CC-92FEA794E3E8}" type="pres">
      <dgm:prSet presAssocID="{5BDEBBF3-833B-4166-BD8E-3E3B641456DC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44D4776-AD2D-497F-8F2E-74881419EDFA}" type="pres">
      <dgm:prSet presAssocID="{9CB7E087-0FB8-4E2A-86C6-C1ED3DFF4CB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BDA67-3FC2-4E60-93AF-F19157B2D2BE}" type="pres">
      <dgm:prSet presAssocID="{35544A39-2EB1-4A90-A765-E503BCBF38E4}" presName="Name9" presStyleLbl="parChTrans1D2" presStyleIdx="3" presStyleCnt="6"/>
      <dgm:spPr/>
      <dgm:t>
        <a:bodyPr/>
        <a:lstStyle/>
        <a:p>
          <a:endParaRPr lang="en-US"/>
        </a:p>
      </dgm:t>
    </dgm:pt>
    <dgm:pt modelId="{40B2F5A6-160B-4CE9-9DC9-3E0419F2798F}" type="pres">
      <dgm:prSet presAssocID="{35544A39-2EB1-4A90-A765-E503BCBF38E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8C96A228-775A-447C-BA62-075349B57422}" type="pres">
      <dgm:prSet presAssocID="{D1857C36-2CB6-4842-B975-0B94FAAA7F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0419C-1B83-4E1D-9274-9855E88A21E4}" type="pres">
      <dgm:prSet presAssocID="{47BC6648-8BBD-4B32-9977-1FBD45583587}" presName="Name9" presStyleLbl="parChTrans1D2" presStyleIdx="4" presStyleCnt="6"/>
      <dgm:spPr/>
      <dgm:t>
        <a:bodyPr/>
        <a:lstStyle/>
        <a:p>
          <a:endParaRPr lang="en-US"/>
        </a:p>
      </dgm:t>
    </dgm:pt>
    <dgm:pt modelId="{15925BB3-7201-45BC-96F3-778DA4F5CEC8}" type="pres">
      <dgm:prSet presAssocID="{47BC6648-8BBD-4B32-9977-1FBD45583587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9132F5-3D8A-4008-9291-613711EFE09C}" type="pres">
      <dgm:prSet presAssocID="{308F0D41-0C24-4585-AA57-66E852C12B1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2DBD-6E6D-440D-8477-215FABE63B2B}" type="pres">
      <dgm:prSet presAssocID="{99CCE3E2-11D6-4E64-8CCB-B35632978B0C}" presName="Name9" presStyleLbl="parChTrans1D2" presStyleIdx="5" presStyleCnt="6"/>
      <dgm:spPr/>
      <dgm:t>
        <a:bodyPr/>
        <a:lstStyle/>
        <a:p>
          <a:endParaRPr lang="en-US"/>
        </a:p>
      </dgm:t>
    </dgm:pt>
    <dgm:pt modelId="{00B586C6-4A22-4895-A61F-C4AFF448CF7C}" type="pres">
      <dgm:prSet presAssocID="{99CCE3E2-11D6-4E64-8CCB-B35632978B0C}" presName="connTx" presStyleLbl="parChTrans1D2" presStyleIdx="5" presStyleCnt="6"/>
      <dgm:spPr/>
      <dgm:t>
        <a:bodyPr/>
        <a:lstStyle/>
        <a:p>
          <a:endParaRPr lang="en-US"/>
        </a:p>
      </dgm:t>
    </dgm:pt>
    <dgm:pt modelId="{7BF1F53C-BE3A-4718-B6E9-B2558E0DB578}" type="pres">
      <dgm:prSet presAssocID="{4CB32AC6-B1FD-4098-A159-DA1BB08E48E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154E4B-CBB7-49CB-8E7D-8AF4BB1A834A}" type="presOf" srcId="{308F0D41-0C24-4585-AA57-66E852C12B18}" destId="{5F9132F5-3D8A-4008-9291-613711EFE09C}" srcOrd="0" destOrd="0" presId="urn:microsoft.com/office/officeart/2005/8/layout/radial1"/>
    <dgm:cxn modelId="{828BBA62-24FA-4FA7-987E-7305E50513F7}" type="presOf" srcId="{74F9C06A-359A-47BB-A972-D6C4E5C3D542}" destId="{1BD60557-AD82-410F-B210-F0A706267A37}" srcOrd="1" destOrd="0" presId="urn:microsoft.com/office/officeart/2005/8/layout/radial1"/>
    <dgm:cxn modelId="{A7222F38-EB3C-43D6-B444-8EFE417599E9}" type="presOf" srcId="{47BC6648-8BBD-4B32-9977-1FBD45583587}" destId="{15925BB3-7201-45BC-96F3-778DA4F5CEC8}" srcOrd="1" destOrd="0" presId="urn:microsoft.com/office/officeart/2005/8/layout/radial1"/>
    <dgm:cxn modelId="{39F72F2E-2B09-4B37-842B-08C51170F6A4}" type="presOf" srcId="{A8F205C5-0E17-4D69-AE96-F79FBDBA4274}" destId="{C17AC643-1CF7-40F0-92B2-34E6DE0AE39C}" srcOrd="0" destOrd="0" presId="urn:microsoft.com/office/officeart/2005/8/layout/radial1"/>
    <dgm:cxn modelId="{A02A9FF3-4CCA-4E15-8672-7FF56E67CE06}" type="presOf" srcId="{35544A39-2EB1-4A90-A765-E503BCBF38E4}" destId="{E0CBDA67-3FC2-4E60-93AF-F19157B2D2BE}" srcOrd="0" destOrd="0" presId="urn:microsoft.com/office/officeart/2005/8/layout/radial1"/>
    <dgm:cxn modelId="{1477EFDF-F506-4A07-80FC-CA73632D7A9C}" type="presOf" srcId="{74F9C06A-359A-47BB-A972-D6C4E5C3D542}" destId="{CDDB21E6-FB5C-4EF5-9649-27BCAA370F86}" srcOrd="0" destOrd="0" presId="urn:microsoft.com/office/officeart/2005/8/layout/radial1"/>
    <dgm:cxn modelId="{1303243B-C993-470B-B21C-A7A48DDDCCB6}" type="presOf" srcId="{9CB7E087-0FB8-4E2A-86C6-C1ED3DFF4CB1}" destId="{C44D4776-AD2D-497F-8F2E-74881419EDFA}" srcOrd="0" destOrd="0" presId="urn:microsoft.com/office/officeart/2005/8/layout/radial1"/>
    <dgm:cxn modelId="{106E8431-3EDD-429B-986F-FAAC5548E254}" type="presOf" srcId="{47BC6648-8BBD-4B32-9977-1FBD45583587}" destId="{CC80419C-1B83-4E1D-9274-9855E88A21E4}" srcOrd="0" destOrd="0" presId="urn:microsoft.com/office/officeart/2005/8/layout/radial1"/>
    <dgm:cxn modelId="{AAD60990-594A-4188-A879-86AC07B38FEB}" type="presOf" srcId="{35544A39-2EB1-4A90-A765-E503BCBF38E4}" destId="{40B2F5A6-160B-4CE9-9DC9-3E0419F2798F}" srcOrd="1" destOrd="0" presId="urn:microsoft.com/office/officeart/2005/8/layout/radial1"/>
    <dgm:cxn modelId="{465AF54B-0CF3-4624-936B-912EE16C933E}" type="presOf" srcId="{4CB32AC6-B1FD-4098-A159-DA1BB08E48EE}" destId="{7BF1F53C-BE3A-4718-B6E9-B2558E0DB578}" srcOrd="0" destOrd="0" presId="urn:microsoft.com/office/officeart/2005/8/layout/radial1"/>
    <dgm:cxn modelId="{860D4D39-F8DB-434E-A8A6-70060BDD0A0C}" srcId="{A8F205C5-0E17-4D69-AE96-F79FBDBA4274}" destId="{E9E025B4-BBB0-4B03-9364-BED341E54028}" srcOrd="0" destOrd="0" parTransId="{2E6619E0-1B5D-41A2-83E2-3E1105F5609E}" sibTransId="{569F72A5-0368-4175-A6D4-86EC5E855F23}"/>
    <dgm:cxn modelId="{86C71966-3FCA-43B9-BEC0-6EF3BD8A8FAF}" type="presOf" srcId="{70E9FB13-E873-447B-93D7-354B1F841394}" destId="{23A6454F-92DB-4F26-BCC4-1A2CE73DE8FE}" srcOrd="0" destOrd="0" presId="urn:microsoft.com/office/officeart/2005/8/layout/radial1"/>
    <dgm:cxn modelId="{08237A2B-1710-4F42-96FC-7BCE5DC95411}" type="presOf" srcId="{5BDEBBF3-833B-4166-BD8E-3E3B641456DC}" destId="{9C2DC061-7FDE-441A-B1CC-92FEA794E3E8}" srcOrd="1" destOrd="0" presId="urn:microsoft.com/office/officeart/2005/8/layout/radial1"/>
    <dgm:cxn modelId="{9F4D6673-6586-4A0B-9512-C45268500EE7}" type="presOf" srcId="{99CCE3E2-11D6-4E64-8CCB-B35632978B0C}" destId="{00B586C6-4A22-4895-A61F-C4AFF448CF7C}" srcOrd="1" destOrd="0" presId="urn:microsoft.com/office/officeart/2005/8/layout/radial1"/>
    <dgm:cxn modelId="{E0E5F06D-5FC2-4914-8C5F-E1EBF107C4A0}" type="presOf" srcId="{70E9FB13-E873-447B-93D7-354B1F841394}" destId="{EE8571A6-DF47-4C92-ACD5-BD848795D8A3}" srcOrd="1" destOrd="0" presId="urn:microsoft.com/office/officeart/2005/8/layout/radial1"/>
    <dgm:cxn modelId="{52A720DF-96D4-4E18-B8BB-D5842FAC1362}" srcId="{E9E025B4-BBB0-4B03-9364-BED341E54028}" destId="{D4E5C641-7546-49F1-9E07-C7E4212D5D03}" srcOrd="1" destOrd="0" parTransId="{74F9C06A-359A-47BB-A972-D6C4E5C3D542}" sibTransId="{556B8464-24CD-43EF-9CDD-673BDAC7E756}"/>
    <dgm:cxn modelId="{1C988343-CE77-4A97-8A6E-6F15B3F6DFBF}" srcId="{E9E025B4-BBB0-4B03-9364-BED341E54028}" destId="{753EAF5C-9948-4D2D-ABC6-869BBC825E06}" srcOrd="0" destOrd="0" parTransId="{70E9FB13-E873-447B-93D7-354B1F841394}" sibTransId="{44BE0B8B-5340-4148-B539-584BEE0DA5AA}"/>
    <dgm:cxn modelId="{ACBD8F6C-2967-404A-9898-CEBF6AD640E0}" srcId="{E9E025B4-BBB0-4B03-9364-BED341E54028}" destId="{308F0D41-0C24-4585-AA57-66E852C12B18}" srcOrd="4" destOrd="0" parTransId="{47BC6648-8BBD-4B32-9977-1FBD45583587}" sibTransId="{99B24D02-94E0-4CF0-A719-44B00D5AFF96}"/>
    <dgm:cxn modelId="{70B85F82-7BC3-42CD-A519-225FE2DF0647}" type="presOf" srcId="{D1857C36-2CB6-4842-B975-0B94FAAA7F79}" destId="{8C96A228-775A-447C-BA62-075349B57422}" srcOrd="0" destOrd="0" presId="urn:microsoft.com/office/officeart/2005/8/layout/radial1"/>
    <dgm:cxn modelId="{8E2C232B-3679-43D2-BD08-2EC0A6991E7E}" type="presOf" srcId="{E9E025B4-BBB0-4B03-9364-BED341E54028}" destId="{668371CA-BB27-4568-A1D9-DFC2FD00095D}" srcOrd="0" destOrd="0" presId="urn:microsoft.com/office/officeart/2005/8/layout/radial1"/>
    <dgm:cxn modelId="{527E9098-9BBD-4281-BA24-41F31048AF66}" type="presOf" srcId="{D4E5C641-7546-49F1-9E07-C7E4212D5D03}" destId="{62092A90-5F13-4203-8708-AC78FDFE3F30}" srcOrd="0" destOrd="0" presId="urn:microsoft.com/office/officeart/2005/8/layout/radial1"/>
    <dgm:cxn modelId="{C916AB4C-0840-4DC9-A96C-B48306D04A0A}" srcId="{E9E025B4-BBB0-4B03-9364-BED341E54028}" destId="{9CB7E087-0FB8-4E2A-86C6-C1ED3DFF4CB1}" srcOrd="2" destOrd="0" parTransId="{5BDEBBF3-833B-4166-BD8E-3E3B641456DC}" sibTransId="{56C94A60-D404-4473-9AB2-B57028B4A83A}"/>
    <dgm:cxn modelId="{CCF888A6-5CF3-4679-82ED-3ED2C920EBA4}" srcId="{E9E025B4-BBB0-4B03-9364-BED341E54028}" destId="{4CB32AC6-B1FD-4098-A159-DA1BB08E48EE}" srcOrd="5" destOrd="0" parTransId="{99CCE3E2-11D6-4E64-8CCB-B35632978B0C}" sibTransId="{8BEFE132-1E8A-4305-BD35-5B0628600F9E}"/>
    <dgm:cxn modelId="{E3120C20-6774-4549-B5D0-B9D08AC2D6BA}" srcId="{E9E025B4-BBB0-4B03-9364-BED341E54028}" destId="{D1857C36-2CB6-4842-B975-0B94FAAA7F79}" srcOrd="3" destOrd="0" parTransId="{35544A39-2EB1-4A90-A765-E503BCBF38E4}" sibTransId="{0FD2D980-77AB-47F6-B2BD-9B1917816125}"/>
    <dgm:cxn modelId="{897484E1-0DF0-4CBC-8310-4F5EBC0B97B2}" type="presOf" srcId="{99CCE3E2-11D6-4E64-8CCB-B35632978B0C}" destId="{3FD82DBD-6E6D-440D-8477-215FABE63B2B}" srcOrd="0" destOrd="0" presId="urn:microsoft.com/office/officeart/2005/8/layout/radial1"/>
    <dgm:cxn modelId="{CACBC4BC-8F7F-4379-BBEC-91A7051CE246}" type="presOf" srcId="{5BDEBBF3-833B-4166-BD8E-3E3B641456DC}" destId="{842152DF-0347-453F-9C5E-B6721B97D07D}" srcOrd="0" destOrd="0" presId="urn:microsoft.com/office/officeart/2005/8/layout/radial1"/>
    <dgm:cxn modelId="{78E09A9E-0B02-4332-804E-28027CDCE5EE}" type="presOf" srcId="{753EAF5C-9948-4D2D-ABC6-869BBC825E06}" destId="{07243C9B-295D-4416-9CDE-6335E1CADEC5}" srcOrd="0" destOrd="0" presId="urn:microsoft.com/office/officeart/2005/8/layout/radial1"/>
    <dgm:cxn modelId="{5C1D1747-9C90-4A74-8754-3B2F11FE10D9}" type="presParOf" srcId="{C17AC643-1CF7-40F0-92B2-34E6DE0AE39C}" destId="{668371CA-BB27-4568-A1D9-DFC2FD00095D}" srcOrd="0" destOrd="0" presId="urn:microsoft.com/office/officeart/2005/8/layout/radial1"/>
    <dgm:cxn modelId="{71869B8A-A748-4271-B4DC-308F750F4A26}" type="presParOf" srcId="{C17AC643-1CF7-40F0-92B2-34E6DE0AE39C}" destId="{23A6454F-92DB-4F26-BCC4-1A2CE73DE8FE}" srcOrd="1" destOrd="0" presId="urn:microsoft.com/office/officeart/2005/8/layout/radial1"/>
    <dgm:cxn modelId="{9D052436-3E73-48C0-BB80-0EC7D62D4F62}" type="presParOf" srcId="{23A6454F-92DB-4F26-BCC4-1A2CE73DE8FE}" destId="{EE8571A6-DF47-4C92-ACD5-BD848795D8A3}" srcOrd="0" destOrd="0" presId="urn:microsoft.com/office/officeart/2005/8/layout/radial1"/>
    <dgm:cxn modelId="{42E5C135-DC55-4FC5-8894-956DF41FE45E}" type="presParOf" srcId="{C17AC643-1CF7-40F0-92B2-34E6DE0AE39C}" destId="{07243C9B-295D-4416-9CDE-6335E1CADEC5}" srcOrd="2" destOrd="0" presId="urn:microsoft.com/office/officeart/2005/8/layout/radial1"/>
    <dgm:cxn modelId="{A1AA31C0-4BE0-4C4A-846D-13CE767BFB56}" type="presParOf" srcId="{C17AC643-1CF7-40F0-92B2-34E6DE0AE39C}" destId="{CDDB21E6-FB5C-4EF5-9649-27BCAA370F86}" srcOrd="3" destOrd="0" presId="urn:microsoft.com/office/officeart/2005/8/layout/radial1"/>
    <dgm:cxn modelId="{205D3C14-22DC-40DD-8585-62451AA3C52B}" type="presParOf" srcId="{CDDB21E6-FB5C-4EF5-9649-27BCAA370F86}" destId="{1BD60557-AD82-410F-B210-F0A706267A37}" srcOrd="0" destOrd="0" presId="urn:microsoft.com/office/officeart/2005/8/layout/radial1"/>
    <dgm:cxn modelId="{537A0A81-4ACD-40BC-9C20-4A5B9BB25763}" type="presParOf" srcId="{C17AC643-1CF7-40F0-92B2-34E6DE0AE39C}" destId="{62092A90-5F13-4203-8708-AC78FDFE3F30}" srcOrd="4" destOrd="0" presId="urn:microsoft.com/office/officeart/2005/8/layout/radial1"/>
    <dgm:cxn modelId="{F6B16ABC-3C1F-43AA-A43D-FBE03384C750}" type="presParOf" srcId="{C17AC643-1CF7-40F0-92B2-34E6DE0AE39C}" destId="{842152DF-0347-453F-9C5E-B6721B97D07D}" srcOrd="5" destOrd="0" presId="urn:microsoft.com/office/officeart/2005/8/layout/radial1"/>
    <dgm:cxn modelId="{031B1EE5-B7AA-4ADE-BE9A-8066822B963A}" type="presParOf" srcId="{842152DF-0347-453F-9C5E-B6721B97D07D}" destId="{9C2DC061-7FDE-441A-B1CC-92FEA794E3E8}" srcOrd="0" destOrd="0" presId="urn:microsoft.com/office/officeart/2005/8/layout/radial1"/>
    <dgm:cxn modelId="{E869F20A-8E7A-4E16-8367-AA62B824E643}" type="presParOf" srcId="{C17AC643-1CF7-40F0-92B2-34E6DE0AE39C}" destId="{C44D4776-AD2D-497F-8F2E-74881419EDFA}" srcOrd="6" destOrd="0" presId="urn:microsoft.com/office/officeart/2005/8/layout/radial1"/>
    <dgm:cxn modelId="{CF44EB45-50DC-4FAD-9BDA-919C1F56B414}" type="presParOf" srcId="{C17AC643-1CF7-40F0-92B2-34E6DE0AE39C}" destId="{E0CBDA67-3FC2-4E60-93AF-F19157B2D2BE}" srcOrd="7" destOrd="0" presId="urn:microsoft.com/office/officeart/2005/8/layout/radial1"/>
    <dgm:cxn modelId="{9BFC0945-3190-4D52-895C-414A1F50C3FC}" type="presParOf" srcId="{E0CBDA67-3FC2-4E60-93AF-F19157B2D2BE}" destId="{40B2F5A6-160B-4CE9-9DC9-3E0419F2798F}" srcOrd="0" destOrd="0" presId="urn:microsoft.com/office/officeart/2005/8/layout/radial1"/>
    <dgm:cxn modelId="{D7E45EB6-6F5A-404C-BC42-6C995E7E1000}" type="presParOf" srcId="{C17AC643-1CF7-40F0-92B2-34E6DE0AE39C}" destId="{8C96A228-775A-447C-BA62-075349B57422}" srcOrd="8" destOrd="0" presId="urn:microsoft.com/office/officeart/2005/8/layout/radial1"/>
    <dgm:cxn modelId="{73BE5EFE-C104-4038-A76D-7228549ECD7C}" type="presParOf" srcId="{C17AC643-1CF7-40F0-92B2-34E6DE0AE39C}" destId="{CC80419C-1B83-4E1D-9274-9855E88A21E4}" srcOrd="9" destOrd="0" presId="urn:microsoft.com/office/officeart/2005/8/layout/radial1"/>
    <dgm:cxn modelId="{BBE1B0E0-43DB-4C94-ACB2-76A02513C5DE}" type="presParOf" srcId="{CC80419C-1B83-4E1D-9274-9855E88A21E4}" destId="{15925BB3-7201-45BC-96F3-778DA4F5CEC8}" srcOrd="0" destOrd="0" presId="urn:microsoft.com/office/officeart/2005/8/layout/radial1"/>
    <dgm:cxn modelId="{F1CA74AF-8CF7-46E2-BBCF-8CC427EC474D}" type="presParOf" srcId="{C17AC643-1CF7-40F0-92B2-34E6DE0AE39C}" destId="{5F9132F5-3D8A-4008-9291-613711EFE09C}" srcOrd="10" destOrd="0" presId="urn:microsoft.com/office/officeart/2005/8/layout/radial1"/>
    <dgm:cxn modelId="{FE9CFD17-D826-4743-AED6-418F54DD6FDF}" type="presParOf" srcId="{C17AC643-1CF7-40F0-92B2-34E6DE0AE39C}" destId="{3FD82DBD-6E6D-440D-8477-215FABE63B2B}" srcOrd="11" destOrd="0" presId="urn:microsoft.com/office/officeart/2005/8/layout/radial1"/>
    <dgm:cxn modelId="{03B0A958-A982-474A-8BA1-1FB8EC94BF63}" type="presParOf" srcId="{3FD82DBD-6E6D-440D-8477-215FABE63B2B}" destId="{00B586C6-4A22-4895-A61F-C4AFF448CF7C}" srcOrd="0" destOrd="0" presId="urn:microsoft.com/office/officeart/2005/8/layout/radial1"/>
    <dgm:cxn modelId="{9CBDA021-8779-48C6-A323-2607AC2862B8}" type="presParOf" srcId="{C17AC643-1CF7-40F0-92B2-34E6DE0AE39C}" destId="{7BF1F53C-BE3A-4718-B6E9-B2558E0DB578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F205C5-0E17-4D69-AE96-F79FBDBA4274}" type="doc">
      <dgm:prSet loTypeId="urn:microsoft.com/office/officeart/2005/8/layout/radial1" loCatId="cycle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9E025B4-BBB0-4B03-9364-BED341E5402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RDW</a:t>
          </a:r>
          <a:endParaRPr lang="en-US" dirty="0">
            <a:solidFill>
              <a:schemeClr val="bg1"/>
            </a:solidFill>
          </a:endParaRPr>
        </a:p>
      </dgm:t>
    </dgm:pt>
    <dgm:pt modelId="{2E6619E0-1B5D-41A2-83E2-3E1105F5609E}" type="parTrans" cxnId="{860D4D39-F8DB-434E-A8A6-70060BDD0A0C}">
      <dgm:prSet/>
      <dgm:spPr/>
      <dgm:t>
        <a:bodyPr/>
        <a:lstStyle/>
        <a:p>
          <a:endParaRPr lang="en-US"/>
        </a:p>
      </dgm:t>
    </dgm:pt>
    <dgm:pt modelId="{569F72A5-0368-4175-A6D4-86EC5E855F23}" type="sibTrans" cxnId="{860D4D39-F8DB-434E-A8A6-70060BDD0A0C}">
      <dgm:prSet/>
      <dgm:spPr/>
      <dgm:t>
        <a:bodyPr/>
        <a:lstStyle/>
        <a:p>
          <a:endParaRPr lang="en-US"/>
        </a:p>
      </dgm:t>
    </dgm:pt>
    <dgm:pt modelId="{753EAF5C-9948-4D2D-ABC6-869BBC825E0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</a:t>
          </a:r>
          <a:endParaRPr lang="en-US" dirty="0">
            <a:solidFill>
              <a:schemeClr val="bg1"/>
            </a:solidFill>
          </a:endParaRPr>
        </a:p>
      </dgm:t>
    </dgm:pt>
    <dgm:pt modelId="{70E9FB13-E873-447B-93D7-354B1F841394}" type="parTrans" cxnId="{1C988343-CE77-4A97-8A6E-6F15B3F6DFBF}">
      <dgm:prSet/>
      <dgm:spPr/>
      <dgm:t>
        <a:bodyPr/>
        <a:lstStyle/>
        <a:p>
          <a:endParaRPr lang="en-US"/>
        </a:p>
      </dgm:t>
    </dgm:pt>
    <dgm:pt modelId="{44BE0B8B-5340-4148-B539-584BEE0DA5AA}" type="sibTrans" cxnId="{1C988343-CE77-4A97-8A6E-6F15B3F6DFBF}">
      <dgm:prSet/>
      <dgm:spPr/>
      <dgm:t>
        <a:bodyPr/>
        <a:lstStyle/>
        <a:p>
          <a:endParaRPr lang="en-US"/>
        </a:p>
      </dgm:t>
    </dgm:pt>
    <dgm:pt modelId="{D4E5C641-7546-49F1-9E07-C7E4212D5D0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V2</a:t>
          </a:r>
          <a:endParaRPr lang="en-US" dirty="0">
            <a:solidFill>
              <a:schemeClr val="bg1"/>
            </a:solidFill>
          </a:endParaRPr>
        </a:p>
      </dgm:t>
    </dgm:pt>
    <dgm:pt modelId="{74F9C06A-359A-47BB-A972-D6C4E5C3D542}" type="parTrans" cxnId="{52A720DF-96D4-4E18-B8BB-D5842FAC1362}">
      <dgm:prSet/>
      <dgm:spPr/>
      <dgm:t>
        <a:bodyPr/>
        <a:lstStyle/>
        <a:p>
          <a:endParaRPr lang="en-US"/>
        </a:p>
      </dgm:t>
    </dgm:pt>
    <dgm:pt modelId="{556B8464-24CD-43EF-9CDD-673BDAC7E756}" type="sibTrans" cxnId="{52A720DF-96D4-4E18-B8BB-D5842FAC1362}">
      <dgm:prSet/>
      <dgm:spPr/>
      <dgm:t>
        <a:bodyPr/>
        <a:lstStyle/>
        <a:p>
          <a:endParaRPr lang="en-US"/>
        </a:p>
      </dgm:t>
    </dgm:pt>
    <dgm:pt modelId="{9CB7E087-0FB8-4E2A-86C6-C1ED3DFF4CB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V3</a:t>
          </a:r>
          <a:endParaRPr lang="en-US" dirty="0">
            <a:solidFill>
              <a:schemeClr val="bg1"/>
            </a:solidFill>
          </a:endParaRPr>
        </a:p>
      </dgm:t>
    </dgm:pt>
    <dgm:pt modelId="{5BDEBBF3-833B-4166-BD8E-3E3B641456DC}" type="parTrans" cxnId="{C916AB4C-0840-4DC9-A96C-B48306D04A0A}">
      <dgm:prSet/>
      <dgm:spPr/>
      <dgm:t>
        <a:bodyPr/>
        <a:lstStyle/>
        <a:p>
          <a:endParaRPr lang="en-US"/>
        </a:p>
      </dgm:t>
    </dgm:pt>
    <dgm:pt modelId="{56C94A60-D404-4473-9AB2-B57028B4A83A}" type="sibTrans" cxnId="{C916AB4C-0840-4DC9-A96C-B48306D04A0A}">
      <dgm:prSet/>
      <dgm:spPr/>
      <dgm:t>
        <a:bodyPr/>
        <a:lstStyle/>
        <a:p>
          <a:endParaRPr lang="en-US"/>
        </a:p>
      </dgm:t>
    </dgm:pt>
    <dgm:pt modelId="{D1857C36-2CB6-4842-B975-0B94FAAA7F7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V4</a:t>
          </a:r>
          <a:endParaRPr lang="en-US" dirty="0">
            <a:solidFill>
              <a:schemeClr val="bg1"/>
            </a:solidFill>
          </a:endParaRPr>
        </a:p>
      </dgm:t>
    </dgm:pt>
    <dgm:pt modelId="{35544A39-2EB1-4A90-A765-E503BCBF38E4}" type="parTrans" cxnId="{E3120C20-6774-4549-B5D0-B9D08AC2D6BA}">
      <dgm:prSet/>
      <dgm:spPr/>
      <dgm:t>
        <a:bodyPr/>
        <a:lstStyle/>
        <a:p>
          <a:endParaRPr lang="en-US"/>
        </a:p>
      </dgm:t>
    </dgm:pt>
    <dgm:pt modelId="{0FD2D980-77AB-47F6-B2BD-9B1917816125}" type="sibTrans" cxnId="{E3120C20-6774-4549-B5D0-B9D08AC2D6BA}">
      <dgm:prSet/>
      <dgm:spPr/>
      <dgm:t>
        <a:bodyPr/>
        <a:lstStyle/>
        <a:p>
          <a:endParaRPr lang="en-US"/>
        </a:p>
      </dgm:t>
    </dgm:pt>
    <dgm:pt modelId="{308F0D41-0C24-4585-AA57-66E852C12B1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V5</a:t>
          </a:r>
          <a:endParaRPr lang="en-US" dirty="0">
            <a:solidFill>
              <a:schemeClr val="bg1"/>
            </a:solidFill>
          </a:endParaRPr>
        </a:p>
      </dgm:t>
    </dgm:pt>
    <dgm:pt modelId="{47BC6648-8BBD-4B32-9977-1FBD45583587}" type="parTrans" cxnId="{ACBD8F6C-2967-404A-9898-CEBF6AD640E0}">
      <dgm:prSet/>
      <dgm:spPr/>
      <dgm:t>
        <a:bodyPr/>
        <a:lstStyle/>
        <a:p>
          <a:endParaRPr lang="en-US"/>
        </a:p>
      </dgm:t>
    </dgm:pt>
    <dgm:pt modelId="{99B24D02-94E0-4CF0-A719-44B00D5AFF96}" type="sibTrans" cxnId="{ACBD8F6C-2967-404A-9898-CEBF6AD640E0}">
      <dgm:prSet/>
      <dgm:spPr/>
      <dgm:t>
        <a:bodyPr/>
        <a:lstStyle/>
        <a:p>
          <a:endParaRPr lang="en-US"/>
        </a:p>
      </dgm:t>
    </dgm:pt>
    <dgm:pt modelId="{7551CECD-F32E-4722-A991-72E3A600AF6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MOSS Farm</a:t>
          </a:r>
          <a:endParaRPr lang="en-US" dirty="0">
            <a:solidFill>
              <a:schemeClr val="bg1"/>
            </a:solidFill>
          </a:endParaRPr>
        </a:p>
      </dgm:t>
    </dgm:pt>
    <dgm:pt modelId="{10F0993F-5E20-424A-B1DA-608BA6D339B6}" type="parTrans" cxnId="{49FDD39D-B597-4D3C-9E4E-0B3BF5E6B8B1}">
      <dgm:prSet/>
      <dgm:spPr/>
      <dgm:t>
        <a:bodyPr/>
        <a:lstStyle/>
        <a:p>
          <a:endParaRPr lang="en-US"/>
        </a:p>
      </dgm:t>
    </dgm:pt>
    <dgm:pt modelId="{B7BA8F34-D990-4F7B-8093-438034EF088A}" type="sibTrans" cxnId="{49FDD39D-B597-4D3C-9E4E-0B3BF5E6B8B1}">
      <dgm:prSet/>
      <dgm:spPr/>
      <dgm:t>
        <a:bodyPr/>
        <a:lstStyle/>
        <a:p>
          <a:endParaRPr lang="en-US"/>
        </a:p>
      </dgm:t>
    </dgm:pt>
    <dgm:pt modelId="{C17AC643-1CF7-40F0-92B2-34E6DE0AE39C}" type="pres">
      <dgm:prSet presAssocID="{A8F205C5-0E17-4D69-AE96-F79FBDBA42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8371CA-BB27-4568-A1D9-DFC2FD00095D}" type="pres">
      <dgm:prSet presAssocID="{E9E025B4-BBB0-4B03-9364-BED341E54028}" presName="centerShape" presStyleLbl="node0" presStyleIdx="0" presStyleCnt="1"/>
      <dgm:spPr/>
      <dgm:t>
        <a:bodyPr/>
        <a:lstStyle/>
        <a:p>
          <a:endParaRPr lang="en-US"/>
        </a:p>
      </dgm:t>
    </dgm:pt>
    <dgm:pt modelId="{23A6454F-92DB-4F26-BCC4-1A2CE73DE8FE}" type="pres">
      <dgm:prSet presAssocID="{70E9FB13-E873-447B-93D7-354B1F841394}" presName="Name9" presStyleLbl="parChTrans1D2" presStyleIdx="0" presStyleCnt="6"/>
      <dgm:spPr/>
      <dgm:t>
        <a:bodyPr/>
        <a:lstStyle/>
        <a:p>
          <a:endParaRPr lang="en-US"/>
        </a:p>
      </dgm:t>
    </dgm:pt>
    <dgm:pt modelId="{EE8571A6-DF47-4C92-ACD5-BD848795D8A3}" type="pres">
      <dgm:prSet presAssocID="{70E9FB13-E873-447B-93D7-354B1F84139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7243C9B-295D-4416-9CDE-6335E1CADEC5}" type="pres">
      <dgm:prSet presAssocID="{753EAF5C-9948-4D2D-ABC6-869BBC825E0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B21E6-FB5C-4EF5-9649-27BCAA370F86}" type="pres">
      <dgm:prSet presAssocID="{74F9C06A-359A-47BB-A972-D6C4E5C3D542}" presName="Name9" presStyleLbl="parChTrans1D2" presStyleIdx="1" presStyleCnt="6"/>
      <dgm:spPr/>
      <dgm:t>
        <a:bodyPr/>
        <a:lstStyle/>
        <a:p>
          <a:endParaRPr lang="en-US"/>
        </a:p>
      </dgm:t>
    </dgm:pt>
    <dgm:pt modelId="{1BD60557-AD82-410F-B210-F0A706267A37}" type="pres">
      <dgm:prSet presAssocID="{74F9C06A-359A-47BB-A972-D6C4E5C3D542}" presName="connTx" presStyleLbl="parChTrans1D2" presStyleIdx="1" presStyleCnt="6"/>
      <dgm:spPr/>
      <dgm:t>
        <a:bodyPr/>
        <a:lstStyle/>
        <a:p>
          <a:endParaRPr lang="en-US"/>
        </a:p>
      </dgm:t>
    </dgm:pt>
    <dgm:pt modelId="{62092A90-5F13-4203-8708-AC78FDFE3F30}" type="pres">
      <dgm:prSet presAssocID="{D4E5C641-7546-49F1-9E07-C7E4212D5D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52DF-0347-453F-9C5E-B6721B97D07D}" type="pres">
      <dgm:prSet presAssocID="{5BDEBBF3-833B-4166-BD8E-3E3B641456DC}" presName="Name9" presStyleLbl="parChTrans1D2" presStyleIdx="2" presStyleCnt="6"/>
      <dgm:spPr/>
      <dgm:t>
        <a:bodyPr/>
        <a:lstStyle/>
        <a:p>
          <a:endParaRPr lang="en-US"/>
        </a:p>
      </dgm:t>
    </dgm:pt>
    <dgm:pt modelId="{9C2DC061-7FDE-441A-B1CC-92FEA794E3E8}" type="pres">
      <dgm:prSet presAssocID="{5BDEBBF3-833B-4166-BD8E-3E3B641456DC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44D4776-AD2D-497F-8F2E-74881419EDFA}" type="pres">
      <dgm:prSet presAssocID="{9CB7E087-0FB8-4E2A-86C6-C1ED3DFF4CB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BDA67-3FC2-4E60-93AF-F19157B2D2BE}" type="pres">
      <dgm:prSet presAssocID="{35544A39-2EB1-4A90-A765-E503BCBF38E4}" presName="Name9" presStyleLbl="parChTrans1D2" presStyleIdx="3" presStyleCnt="6"/>
      <dgm:spPr/>
      <dgm:t>
        <a:bodyPr/>
        <a:lstStyle/>
        <a:p>
          <a:endParaRPr lang="en-US"/>
        </a:p>
      </dgm:t>
    </dgm:pt>
    <dgm:pt modelId="{40B2F5A6-160B-4CE9-9DC9-3E0419F2798F}" type="pres">
      <dgm:prSet presAssocID="{35544A39-2EB1-4A90-A765-E503BCBF38E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8C96A228-775A-447C-BA62-075349B57422}" type="pres">
      <dgm:prSet presAssocID="{D1857C36-2CB6-4842-B975-0B94FAAA7F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0419C-1B83-4E1D-9274-9855E88A21E4}" type="pres">
      <dgm:prSet presAssocID="{47BC6648-8BBD-4B32-9977-1FBD45583587}" presName="Name9" presStyleLbl="parChTrans1D2" presStyleIdx="4" presStyleCnt="6"/>
      <dgm:spPr/>
      <dgm:t>
        <a:bodyPr/>
        <a:lstStyle/>
        <a:p>
          <a:endParaRPr lang="en-US"/>
        </a:p>
      </dgm:t>
    </dgm:pt>
    <dgm:pt modelId="{15925BB3-7201-45BC-96F3-778DA4F5CEC8}" type="pres">
      <dgm:prSet presAssocID="{47BC6648-8BBD-4B32-9977-1FBD45583587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9132F5-3D8A-4008-9291-613711EFE09C}" type="pres">
      <dgm:prSet presAssocID="{308F0D41-0C24-4585-AA57-66E852C12B1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05937-67F8-4618-AE37-BE72809BE48E}" type="pres">
      <dgm:prSet presAssocID="{10F0993F-5E20-424A-B1DA-608BA6D339B6}" presName="Name9" presStyleLbl="parChTrans1D2" presStyleIdx="5" presStyleCnt="6"/>
      <dgm:spPr/>
      <dgm:t>
        <a:bodyPr/>
        <a:lstStyle/>
        <a:p>
          <a:endParaRPr lang="en-US"/>
        </a:p>
      </dgm:t>
    </dgm:pt>
    <dgm:pt modelId="{3FFB8788-E047-48D4-B4F5-E911F624D9F1}" type="pres">
      <dgm:prSet presAssocID="{10F0993F-5E20-424A-B1DA-608BA6D339B6}" presName="connTx" presStyleLbl="parChTrans1D2" presStyleIdx="5" presStyleCnt="6"/>
      <dgm:spPr/>
      <dgm:t>
        <a:bodyPr/>
        <a:lstStyle/>
        <a:p>
          <a:endParaRPr lang="en-US"/>
        </a:p>
      </dgm:t>
    </dgm:pt>
    <dgm:pt modelId="{AAA59530-ED08-4CA3-986F-431D55AC6BD6}" type="pres">
      <dgm:prSet presAssocID="{7551CECD-F32E-4722-A991-72E3A600AF6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6AB4C-0840-4DC9-A96C-B48306D04A0A}" srcId="{E9E025B4-BBB0-4B03-9364-BED341E54028}" destId="{9CB7E087-0FB8-4E2A-86C6-C1ED3DFF4CB1}" srcOrd="2" destOrd="0" parTransId="{5BDEBBF3-833B-4166-BD8E-3E3B641456DC}" sibTransId="{56C94A60-D404-4473-9AB2-B57028B4A83A}"/>
    <dgm:cxn modelId="{24D8AAC3-4928-47A5-B351-82C319FEB5F5}" type="presOf" srcId="{A8F205C5-0E17-4D69-AE96-F79FBDBA4274}" destId="{C17AC643-1CF7-40F0-92B2-34E6DE0AE39C}" srcOrd="0" destOrd="0" presId="urn:microsoft.com/office/officeart/2005/8/layout/radial1"/>
    <dgm:cxn modelId="{7CC195B6-B5C9-4ED9-B216-25FA4ACEA2D0}" type="presOf" srcId="{308F0D41-0C24-4585-AA57-66E852C12B18}" destId="{5F9132F5-3D8A-4008-9291-613711EFE09C}" srcOrd="0" destOrd="0" presId="urn:microsoft.com/office/officeart/2005/8/layout/radial1"/>
    <dgm:cxn modelId="{52A720DF-96D4-4E18-B8BB-D5842FAC1362}" srcId="{E9E025B4-BBB0-4B03-9364-BED341E54028}" destId="{D4E5C641-7546-49F1-9E07-C7E4212D5D03}" srcOrd="1" destOrd="0" parTransId="{74F9C06A-359A-47BB-A972-D6C4E5C3D542}" sibTransId="{556B8464-24CD-43EF-9CDD-673BDAC7E756}"/>
    <dgm:cxn modelId="{1B380E81-99AD-4B13-9162-206200D523C5}" type="presOf" srcId="{5BDEBBF3-833B-4166-BD8E-3E3B641456DC}" destId="{9C2DC061-7FDE-441A-B1CC-92FEA794E3E8}" srcOrd="1" destOrd="0" presId="urn:microsoft.com/office/officeart/2005/8/layout/radial1"/>
    <dgm:cxn modelId="{5515C31B-7A3F-4EA8-AE49-524FC271EEAF}" type="presOf" srcId="{47BC6648-8BBD-4B32-9977-1FBD45583587}" destId="{CC80419C-1B83-4E1D-9274-9855E88A21E4}" srcOrd="0" destOrd="0" presId="urn:microsoft.com/office/officeart/2005/8/layout/radial1"/>
    <dgm:cxn modelId="{EACA19D1-577C-424B-9871-BFF812AEB19B}" type="presOf" srcId="{D4E5C641-7546-49F1-9E07-C7E4212D5D03}" destId="{62092A90-5F13-4203-8708-AC78FDFE3F30}" srcOrd="0" destOrd="0" presId="urn:microsoft.com/office/officeart/2005/8/layout/radial1"/>
    <dgm:cxn modelId="{ED532CBF-4513-48B3-A668-08351BAF821F}" type="presOf" srcId="{70E9FB13-E873-447B-93D7-354B1F841394}" destId="{EE8571A6-DF47-4C92-ACD5-BD848795D8A3}" srcOrd="1" destOrd="0" presId="urn:microsoft.com/office/officeart/2005/8/layout/radial1"/>
    <dgm:cxn modelId="{59F2EB37-716F-45C4-9DA7-28E6D278F5AE}" type="presOf" srcId="{70E9FB13-E873-447B-93D7-354B1F841394}" destId="{23A6454F-92DB-4F26-BCC4-1A2CE73DE8FE}" srcOrd="0" destOrd="0" presId="urn:microsoft.com/office/officeart/2005/8/layout/radial1"/>
    <dgm:cxn modelId="{E3120C20-6774-4549-B5D0-B9D08AC2D6BA}" srcId="{E9E025B4-BBB0-4B03-9364-BED341E54028}" destId="{D1857C36-2CB6-4842-B975-0B94FAAA7F79}" srcOrd="3" destOrd="0" parTransId="{35544A39-2EB1-4A90-A765-E503BCBF38E4}" sibTransId="{0FD2D980-77AB-47F6-B2BD-9B1917816125}"/>
    <dgm:cxn modelId="{B2AB8DCA-256C-4B56-A127-429804EE9986}" type="presOf" srcId="{47BC6648-8BBD-4B32-9977-1FBD45583587}" destId="{15925BB3-7201-45BC-96F3-778DA4F5CEC8}" srcOrd="1" destOrd="0" presId="urn:microsoft.com/office/officeart/2005/8/layout/radial1"/>
    <dgm:cxn modelId="{05C5BB56-56D5-48C2-9A2F-752E022D66B6}" type="presOf" srcId="{753EAF5C-9948-4D2D-ABC6-869BBC825E06}" destId="{07243C9B-295D-4416-9CDE-6335E1CADEC5}" srcOrd="0" destOrd="0" presId="urn:microsoft.com/office/officeart/2005/8/layout/radial1"/>
    <dgm:cxn modelId="{272F4D02-1729-44A7-96F3-B399AD83D31C}" type="presOf" srcId="{35544A39-2EB1-4A90-A765-E503BCBF38E4}" destId="{40B2F5A6-160B-4CE9-9DC9-3E0419F2798F}" srcOrd="1" destOrd="0" presId="urn:microsoft.com/office/officeart/2005/8/layout/radial1"/>
    <dgm:cxn modelId="{0BA60621-5835-43CA-B3CA-860ECF6E20B3}" type="presOf" srcId="{74F9C06A-359A-47BB-A972-D6C4E5C3D542}" destId="{CDDB21E6-FB5C-4EF5-9649-27BCAA370F86}" srcOrd="0" destOrd="0" presId="urn:microsoft.com/office/officeart/2005/8/layout/radial1"/>
    <dgm:cxn modelId="{38CCEA97-DAD6-44D0-ABBB-3962F9CFE7E1}" type="presOf" srcId="{7551CECD-F32E-4722-A991-72E3A600AF6E}" destId="{AAA59530-ED08-4CA3-986F-431D55AC6BD6}" srcOrd="0" destOrd="0" presId="urn:microsoft.com/office/officeart/2005/8/layout/radial1"/>
    <dgm:cxn modelId="{5B55D45F-216D-4ADB-AB68-EF3E85B3170E}" type="presOf" srcId="{E9E025B4-BBB0-4B03-9364-BED341E54028}" destId="{668371CA-BB27-4568-A1D9-DFC2FD00095D}" srcOrd="0" destOrd="0" presId="urn:microsoft.com/office/officeart/2005/8/layout/radial1"/>
    <dgm:cxn modelId="{F20205F0-C048-4B60-B548-E0DDA2BACF58}" type="presOf" srcId="{D1857C36-2CB6-4842-B975-0B94FAAA7F79}" destId="{8C96A228-775A-447C-BA62-075349B57422}" srcOrd="0" destOrd="0" presId="urn:microsoft.com/office/officeart/2005/8/layout/radial1"/>
    <dgm:cxn modelId="{FE662FFC-28FF-46E7-95DE-03270664DF63}" type="presOf" srcId="{9CB7E087-0FB8-4E2A-86C6-C1ED3DFF4CB1}" destId="{C44D4776-AD2D-497F-8F2E-74881419EDFA}" srcOrd="0" destOrd="0" presId="urn:microsoft.com/office/officeart/2005/8/layout/radial1"/>
    <dgm:cxn modelId="{01285E80-144D-4740-A925-444BFE240FDB}" type="presOf" srcId="{10F0993F-5E20-424A-B1DA-608BA6D339B6}" destId="{E2305937-67F8-4618-AE37-BE72809BE48E}" srcOrd="0" destOrd="0" presId="urn:microsoft.com/office/officeart/2005/8/layout/radial1"/>
    <dgm:cxn modelId="{6C1163C4-A783-4AD9-947B-96DA4231D105}" type="presOf" srcId="{35544A39-2EB1-4A90-A765-E503BCBF38E4}" destId="{E0CBDA67-3FC2-4E60-93AF-F19157B2D2BE}" srcOrd="0" destOrd="0" presId="urn:microsoft.com/office/officeart/2005/8/layout/radial1"/>
    <dgm:cxn modelId="{1F522CF4-AC4F-41DA-B29E-F4645C13D7AB}" type="presOf" srcId="{5BDEBBF3-833B-4166-BD8E-3E3B641456DC}" destId="{842152DF-0347-453F-9C5E-B6721B97D07D}" srcOrd="0" destOrd="0" presId="urn:microsoft.com/office/officeart/2005/8/layout/radial1"/>
    <dgm:cxn modelId="{860D4D39-F8DB-434E-A8A6-70060BDD0A0C}" srcId="{A8F205C5-0E17-4D69-AE96-F79FBDBA4274}" destId="{E9E025B4-BBB0-4B03-9364-BED341E54028}" srcOrd="0" destOrd="0" parTransId="{2E6619E0-1B5D-41A2-83E2-3E1105F5609E}" sibTransId="{569F72A5-0368-4175-A6D4-86EC5E855F23}"/>
    <dgm:cxn modelId="{F9173384-8F52-4BF4-9BD5-9E7A49C12852}" type="presOf" srcId="{10F0993F-5E20-424A-B1DA-608BA6D339B6}" destId="{3FFB8788-E047-48D4-B4F5-E911F624D9F1}" srcOrd="1" destOrd="0" presId="urn:microsoft.com/office/officeart/2005/8/layout/radial1"/>
    <dgm:cxn modelId="{49FDD39D-B597-4D3C-9E4E-0B3BF5E6B8B1}" srcId="{E9E025B4-BBB0-4B03-9364-BED341E54028}" destId="{7551CECD-F32E-4722-A991-72E3A600AF6E}" srcOrd="5" destOrd="0" parTransId="{10F0993F-5E20-424A-B1DA-608BA6D339B6}" sibTransId="{B7BA8F34-D990-4F7B-8093-438034EF088A}"/>
    <dgm:cxn modelId="{ACBD8F6C-2967-404A-9898-CEBF6AD640E0}" srcId="{E9E025B4-BBB0-4B03-9364-BED341E54028}" destId="{308F0D41-0C24-4585-AA57-66E852C12B18}" srcOrd="4" destOrd="0" parTransId="{47BC6648-8BBD-4B32-9977-1FBD45583587}" sibTransId="{99B24D02-94E0-4CF0-A719-44B00D5AFF96}"/>
    <dgm:cxn modelId="{2C90C793-A463-4AEE-9A22-BBB9191CA3B8}" type="presOf" srcId="{74F9C06A-359A-47BB-A972-D6C4E5C3D542}" destId="{1BD60557-AD82-410F-B210-F0A706267A37}" srcOrd="1" destOrd="0" presId="urn:microsoft.com/office/officeart/2005/8/layout/radial1"/>
    <dgm:cxn modelId="{1C988343-CE77-4A97-8A6E-6F15B3F6DFBF}" srcId="{E9E025B4-BBB0-4B03-9364-BED341E54028}" destId="{753EAF5C-9948-4D2D-ABC6-869BBC825E06}" srcOrd="0" destOrd="0" parTransId="{70E9FB13-E873-447B-93D7-354B1F841394}" sibTransId="{44BE0B8B-5340-4148-B539-584BEE0DA5AA}"/>
    <dgm:cxn modelId="{E8E441A3-28D4-4DD1-BC8D-3955ACC4F005}" type="presParOf" srcId="{C17AC643-1CF7-40F0-92B2-34E6DE0AE39C}" destId="{668371CA-BB27-4568-A1D9-DFC2FD00095D}" srcOrd="0" destOrd="0" presId="urn:microsoft.com/office/officeart/2005/8/layout/radial1"/>
    <dgm:cxn modelId="{C54676DC-6227-4135-A7E0-FD1E264EFE8D}" type="presParOf" srcId="{C17AC643-1CF7-40F0-92B2-34E6DE0AE39C}" destId="{23A6454F-92DB-4F26-BCC4-1A2CE73DE8FE}" srcOrd="1" destOrd="0" presId="urn:microsoft.com/office/officeart/2005/8/layout/radial1"/>
    <dgm:cxn modelId="{133C8DF6-ED21-4D9A-A025-D3C5BB6FEDED}" type="presParOf" srcId="{23A6454F-92DB-4F26-BCC4-1A2CE73DE8FE}" destId="{EE8571A6-DF47-4C92-ACD5-BD848795D8A3}" srcOrd="0" destOrd="0" presId="urn:microsoft.com/office/officeart/2005/8/layout/radial1"/>
    <dgm:cxn modelId="{D7A40BBA-3B4B-42C0-A6DD-967586F10C64}" type="presParOf" srcId="{C17AC643-1CF7-40F0-92B2-34E6DE0AE39C}" destId="{07243C9B-295D-4416-9CDE-6335E1CADEC5}" srcOrd="2" destOrd="0" presId="urn:microsoft.com/office/officeart/2005/8/layout/radial1"/>
    <dgm:cxn modelId="{F435AE3D-7E82-4ABC-873B-2B11CA083B0B}" type="presParOf" srcId="{C17AC643-1CF7-40F0-92B2-34E6DE0AE39C}" destId="{CDDB21E6-FB5C-4EF5-9649-27BCAA370F86}" srcOrd="3" destOrd="0" presId="urn:microsoft.com/office/officeart/2005/8/layout/radial1"/>
    <dgm:cxn modelId="{320DBF6C-962C-4442-AE0D-2DFE6AB9B149}" type="presParOf" srcId="{CDDB21E6-FB5C-4EF5-9649-27BCAA370F86}" destId="{1BD60557-AD82-410F-B210-F0A706267A37}" srcOrd="0" destOrd="0" presId="urn:microsoft.com/office/officeart/2005/8/layout/radial1"/>
    <dgm:cxn modelId="{FF4E632A-079F-4B4D-8145-BC282FAEFBCE}" type="presParOf" srcId="{C17AC643-1CF7-40F0-92B2-34E6DE0AE39C}" destId="{62092A90-5F13-4203-8708-AC78FDFE3F30}" srcOrd="4" destOrd="0" presId="urn:microsoft.com/office/officeart/2005/8/layout/radial1"/>
    <dgm:cxn modelId="{4E912D78-D929-41D7-AE7D-808C75A8948E}" type="presParOf" srcId="{C17AC643-1CF7-40F0-92B2-34E6DE0AE39C}" destId="{842152DF-0347-453F-9C5E-B6721B97D07D}" srcOrd="5" destOrd="0" presId="urn:microsoft.com/office/officeart/2005/8/layout/radial1"/>
    <dgm:cxn modelId="{969082A3-0886-4C85-9F96-DDAB0C3F6E70}" type="presParOf" srcId="{842152DF-0347-453F-9C5E-B6721B97D07D}" destId="{9C2DC061-7FDE-441A-B1CC-92FEA794E3E8}" srcOrd="0" destOrd="0" presId="urn:microsoft.com/office/officeart/2005/8/layout/radial1"/>
    <dgm:cxn modelId="{5F2D1D9C-AC1E-45C5-BEF8-87769B62A49E}" type="presParOf" srcId="{C17AC643-1CF7-40F0-92B2-34E6DE0AE39C}" destId="{C44D4776-AD2D-497F-8F2E-74881419EDFA}" srcOrd="6" destOrd="0" presId="urn:microsoft.com/office/officeart/2005/8/layout/radial1"/>
    <dgm:cxn modelId="{6ACAD6C5-C9A4-4F18-AFAC-CE53B00A576B}" type="presParOf" srcId="{C17AC643-1CF7-40F0-92B2-34E6DE0AE39C}" destId="{E0CBDA67-3FC2-4E60-93AF-F19157B2D2BE}" srcOrd="7" destOrd="0" presId="urn:microsoft.com/office/officeart/2005/8/layout/radial1"/>
    <dgm:cxn modelId="{B80E8723-CD31-4414-9965-CE86BBBFD5D3}" type="presParOf" srcId="{E0CBDA67-3FC2-4E60-93AF-F19157B2D2BE}" destId="{40B2F5A6-160B-4CE9-9DC9-3E0419F2798F}" srcOrd="0" destOrd="0" presId="urn:microsoft.com/office/officeart/2005/8/layout/radial1"/>
    <dgm:cxn modelId="{BAC5B993-7C8C-4403-9DBC-64AA700E097A}" type="presParOf" srcId="{C17AC643-1CF7-40F0-92B2-34E6DE0AE39C}" destId="{8C96A228-775A-447C-BA62-075349B57422}" srcOrd="8" destOrd="0" presId="urn:microsoft.com/office/officeart/2005/8/layout/radial1"/>
    <dgm:cxn modelId="{455964C6-07E3-41C4-854D-2B746794BD29}" type="presParOf" srcId="{C17AC643-1CF7-40F0-92B2-34E6DE0AE39C}" destId="{CC80419C-1B83-4E1D-9274-9855E88A21E4}" srcOrd="9" destOrd="0" presId="urn:microsoft.com/office/officeart/2005/8/layout/radial1"/>
    <dgm:cxn modelId="{88218A79-8C0A-4700-9202-CF7E37F6431A}" type="presParOf" srcId="{CC80419C-1B83-4E1D-9274-9855E88A21E4}" destId="{15925BB3-7201-45BC-96F3-778DA4F5CEC8}" srcOrd="0" destOrd="0" presId="urn:microsoft.com/office/officeart/2005/8/layout/radial1"/>
    <dgm:cxn modelId="{BAFEED63-167E-45BD-A338-D584B72BFAC9}" type="presParOf" srcId="{C17AC643-1CF7-40F0-92B2-34E6DE0AE39C}" destId="{5F9132F5-3D8A-4008-9291-613711EFE09C}" srcOrd="10" destOrd="0" presId="urn:microsoft.com/office/officeart/2005/8/layout/radial1"/>
    <dgm:cxn modelId="{EA547181-0B86-4345-A8F9-164E968CF601}" type="presParOf" srcId="{C17AC643-1CF7-40F0-92B2-34E6DE0AE39C}" destId="{E2305937-67F8-4618-AE37-BE72809BE48E}" srcOrd="11" destOrd="0" presId="urn:microsoft.com/office/officeart/2005/8/layout/radial1"/>
    <dgm:cxn modelId="{41E12B48-EB10-46AB-B2AF-08FC4389F2D9}" type="presParOf" srcId="{E2305937-67F8-4618-AE37-BE72809BE48E}" destId="{3FFB8788-E047-48D4-B4F5-E911F624D9F1}" srcOrd="0" destOrd="0" presId="urn:microsoft.com/office/officeart/2005/8/layout/radial1"/>
    <dgm:cxn modelId="{5FFEDD4F-9AA6-40C8-AB2F-10B3B791DC15}" type="presParOf" srcId="{C17AC643-1CF7-40F0-92B2-34E6DE0AE39C}" destId="{AAA59530-ED08-4CA3-986F-431D55AC6BD6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F205C5-0E17-4D69-AE96-F79FBDBA4274}" type="doc">
      <dgm:prSet loTypeId="urn:microsoft.com/office/officeart/2005/8/layout/radial1" loCatId="cycle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9E025B4-BBB0-4B03-9364-BED341E5402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RDW</a:t>
          </a:r>
          <a:endParaRPr lang="en-US" dirty="0">
            <a:solidFill>
              <a:schemeClr val="bg1"/>
            </a:solidFill>
          </a:endParaRPr>
        </a:p>
      </dgm:t>
    </dgm:pt>
    <dgm:pt modelId="{2E6619E0-1B5D-41A2-83E2-3E1105F5609E}" type="parTrans" cxnId="{860D4D39-F8DB-434E-A8A6-70060BDD0A0C}">
      <dgm:prSet/>
      <dgm:spPr/>
      <dgm:t>
        <a:bodyPr/>
        <a:lstStyle/>
        <a:p>
          <a:endParaRPr lang="en-US"/>
        </a:p>
      </dgm:t>
    </dgm:pt>
    <dgm:pt modelId="{569F72A5-0368-4175-A6D4-86EC5E855F23}" type="sibTrans" cxnId="{860D4D39-F8DB-434E-A8A6-70060BDD0A0C}">
      <dgm:prSet/>
      <dgm:spPr/>
      <dgm:t>
        <a:bodyPr/>
        <a:lstStyle/>
        <a:p>
          <a:endParaRPr lang="en-US"/>
        </a:p>
      </dgm:t>
    </dgm:pt>
    <dgm:pt modelId="{753EAF5C-9948-4D2D-ABC6-869BBC825E0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V6</a:t>
          </a:r>
          <a:endParaRPr lang="en-US" dirty="0">
            <a:solidFill>
              <a:schemeClr val="bg1"/>
            </a:solidFill>
          </a:endParaRPr>
        </a:p>
      </dgm:t>
    </dgm:pt>
    <dgm:pt modelId="{70E9FB13-E873-447B-93D7-354B1F841394}" type="parTrans" cxnId="{1C988343-CE77-4A97-8A6E-6F15B3F6DFBF}">
      <dgm:prSet/>
      <dgm:spPr/>
      <dgm:t>
        <a:bodyPr/>
        <a:lstStyle/>
        <a:p>
          <a:endParaRPr lang="en-US"/>
        </a:p>
      </dgm:t>
    </dgm:pt>
    <dgm:pt modelId="{44BE0B8B-5340-4148-B539-584BEE0DA5AA}" type="sibTrans" cxnId="{1C988343-CE77-4A97-8A6E-6F15B3F6DFBF}">
      <dgm:prSet/>
      <dgm:spPr/>
      <dgm:t>
        <a:bodyPr/>
        <a:lstStyle/>
        <a:p>
          <a:endParaRPr lang="en-US"/>
        </a:p>
      </dgm:t>
    </dgm:pt>
    <dgm:pt modelId="{D4E5C641-7546-49F1-9E07-C7E4212D5D0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V7</a:t>
          </a:r>
          <a:endParaRPr lang="en-US" dirty="0">
            <a:solidFill>
              <a:schemeClr val="bg1"/>
            </a:solidFill>
          </a:endParaRPr>
        </a:p>
      </dgm:t>
    </dgm:pt>
    <dgm:pt modelId="{74F9C06A-359A-47BB-A972-D6C4E5C3D542}" type="parTrans" cxnId="{52A720DF-96D4-4E18-B8BB-D5842FAC1362}">
      <dgm:prSet/>
      <dgm:spPr/>
      <dgm:t>
        <a:bodyPr/>
        <a:lstStyle/>
        <a:p>
          <a:endParaRPr lang="en-US"/>
        </a:p>
      </dgm:t>
    </dgm:pt>
    <dgm:pt modelId="{556B8464-24CD-43EF-9CDD-673BDAC7E756}" type="sibTrans" cxnId="{52A720DF-96D4-4E18-B8BB-D5842FAC1362}">
      <dgm:prSet/>
      <dgm:spPr/>
      <dgm:t>
        <a:bodyPr/>
        <a:lstStyle/>
        <a:p>
          <a:endParaRPr lang="en-US"/>
        </a:p>
      </dgm:t>
    </dgm:pt>
    <dgm:pt modelId="{9CB7E087-0FB8-4E2A-86C6-C1ED3DFF4CB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V8</a:t>
          </a:r>
          <a:endParaRPr lang="en-US" dirty="0">
            <a:solidFill>
              <a:schemeClr val="bg1"/>
            </a:solidFill>
          </a:endParaRPr>
        </a:p>
      </dgm:t>
    </dgm:pt>
    <dgm:pt modelId="{5BDEBBF3-833B-4166-BD8E-3E3B641456DC}" type="parTrans" cxnId="{C916AB4C-0840-4DC9-A96C-B48306D04A0A}">
      <dgm:prSet/>
      <dgm:spPr/>
      <dgm:t>
        <a:bodyPr/>
        <a:lstStyle/>
        <a:p>
          <a:endParaRPr lang="en-US"/>
        </a:p>
      </dgm:t>
    </dgm:pt>
    <dgm:pt modelId="{56C94A60-D404-4473-9AB2-B57028B4A83A}" type="sibTrans" cxnId="{C916AB4C-0840-4DC9-A96C-B48306D04A0A}">
      <dgm:prSet/>
      <dgm:spPr/>
      <dgm:t>
        <a:bodyPr/>
        <a:lstStyle/>
        <a:p>
          <a:endParaRPr lang="en-US"/>
        </a:p>
      </dgm:t>
    </dgm:pt>
    <dgm:pt modelId="{D1857C36-2CB6-4842-B975-0B94FAAA7F7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V9</a:t>
          </a:r>
          <a:endParaRPr lang="en-US" dirty="0">
            <a:solidFill>
              <a:schemeClr val="bg1"/>
            </a:solidFill>
          </a:endParaRPr>
        </a:p>
      </dgm:t>
    </dgm:pt>
    <dgm:pt modelId="{35544A39-2EB1-4A90-A765-E503BCBF38E4}" type="parTrans" cxnId="{E3120C20-6774-4549-B5D0-B9D08AC2D6BA}">
      <dgm:prSet/>
      <dgm:spPr/>
      <dgm:t>
        <a:bodyPr/>
        <a:lstStyle/>
        <a:p>
          <a:endParaRPr lang="en-US"/>
        </a:p>
      </dgm:t>
    </dgm:pt>
    <dgm:pt modelId="{0FD2D980-77AB-47F6-B2BD-9B1917816125}" type="sibTrans" cxnId="{E3120C20-6774-4549-B5D0-B9D08AC2D6BA}">
      <dgm:prSet/>
      <dgm:spPr/>
      <dgm:t>
        <a:bodyPr/>
        <a:lstStyle/>
        <a:p>
          <a:endParaRPr lang="en-US"/>
        </a:p>
      </dgm:t>
    </dgm:pt>
    <dgm:pt modelId="{308F0D41-0C24-4585-AA57-66E852C12B1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V10</a:t>
          </a:r>
          <a:endParaRPr lang="en-US" dirty="0">
            <a:solidFill>
              <a:schemeClr val="bg1"/>
            </a:solidFill>
          </a:endParaRPr>
        </a:p>
      </dgm:t>
    </dgm:pt>
    <dgm:pt modelId="{47BC6648-8BBD-4B32-9977-1FBD45583587}" type="parTrans" cxnId="{ACBD8F6C-2967-404A-9898-CEBF6AD640E0}">
      <dgm:prSet/>
      <dgm:spPr/>
      <dgm:t>
        <a:bodyPr/>
        <a:lstStyle/>
        <a:p>
          <a:endParaRPr lang="en-US"/>
        </a:p>
      </dgm:t>
    </dgm:pt>
    <dgm:pt modelId="{99B24D02-94E0-4CF0-A719-44B00D5AFF96}" type="sibTrans" cxnId="{ACBD8F6C-2967-404A-9898-CEBF6AD640E0}">
      <dgm:prSet/>
      <dgm:spPr/>
      <dgm:t>
        <a:bodyPr/>
        <a:lstStyle/>
        <a:p>
          <a:endParaRPr lang="en-US"/>
        </a:p>
      </dgm:t>
    </dgm:pt>
    <dgm:pt modelId="{9BADE3DC-A42B-43BB-8B60-F22C8617CA1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V11</a:t>
          </a:r>
          <a:endParaRPr lang="en-US" dirty="0">
            <a:solidFill>
              <a:schemeClr val="bg1"/>
            </a:solidFill>
          </a:endParaRPr>
        </a:p>
      </dgm:t>
    </dgm:pt>
    <dgm:pt modelId="{6D8DC205-8E3E-4D8C-AE37-5042167D3488}" type="parTrans" cxnId="{68619B71-7998-4F71-9301-26DFCECFA00E}">
      <dgm:prSet/>
      <dgm:spPr/>
      <dgm:t>
        <a:bodyPr/>
        <a:lstStyle/>
        <a:p>
          <a:endParaRPr lang="en-US"/>
        </a:p>
      </dgm:t>
    </dgm:pt>
    <dgm:pt modelId="{53F36CFE-7897-4C70-AAC7-A54F8886C266}" type="sibTrans" cxnId="{68619B71-7998-4F71-9301-26DFCECFA00E}">
      <dgm:prSet/>
      <dgm:spPr/>
      <dgm:t>
        <a:bodyPr/>
        <a:lstStyle/>
        <a:p>
          <a:endParaRPr lang="en-US"/>
        </a:p>
      </dgm:t>
    </dgm:pt>
    <dgm:pt modelId="{3DB710DB-75C7-43C7-ACC4-34B7D7B3DC1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MOSS Farm</a:t>
          </a:r>
          <a:endParaRPr lang="en-US" dirty="0">
            <a:solidFill>
              <a:schemeClr val="bg1"/>
            </a:solidFill>
          </a:endParaRPr>
        </a:p>
      </dgm:t>
    </dgm:pt>
    <dgm:pt modelId="{B605F0E2-F732-4033-9B92-BB14AD7F3F2C}" type="parTrans" cxnId="{3AFE2D3B-C42B-4D03-8A3C-FB079ABF55DF}">
      <dgm:prSet/>
      <dgm:spPr/>
      <dgm:t>
        <a:bodyPr/>
        <a:lstStyle/>
        <a:p>
          <a:endParaRPr lang="en-US"/>
        </a:p>
      </dgm:t>
    </dgm:pt>
    <dgm:pt modelId="{74CD83EC-40C6-4CF5-966A-E473469FE3D3}" type="sibTrans" cxnId="{3AFE2D3B-C42B-4D03-8A3C-FB079ABF55DF}">
      <dgm:prSet/>
      <dgm:spPr/>
      <dgm:t>
        <a:bodyPr/>
        <a:lstStyle/>
        <a:p>
          <a:endParaRPr lang="en-US"/>
        </a:p>
      </dgm:t>
    </dgm:pt>
    <dgm:pt modelId="{C17AC643-1CF7-40F0-92B2-34E6DE0AE39C}" type="pres">
      <dgm:prSet presAssocID="{A8F205C5-0E17-4D69-AE96-F79FBDBA42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8371CA-BB27-4568-A1D9-DFC2FD00095D}" type="pres">
      <dgm:prSet presAssocID="{E9E025B4-BBB0-4B03-9364-BED341E54028}" presName="centerShape" presStyleLbl="node0" presStyleIdx="0" presStyleCnt="1"/>
      <dgm:spPr/>
      <dgm:t>
        <a:bodyPr/>
        <a:lstStyle/>
        <a:p>
          <a:endParaRPr lang="en-US"/>
        </a:p>
      </dgm:t>
    </dgm:pt>
    <dgm:pt modelId="{23A6454F-92DB-4F26-BCC4-1A2CE73DE8FE}" type="pres">
      <dgm:prSet presAssocID="{70E9FB13-E873-447B-93D7-354B1F841394}" presName="Name9" presStyleLbl="parChTrans1D2" presStyleIdx="0" presStyleCnt="7"/>
      <dgm:spPr/>
      <dgm:t>
        <a:bodyPr/>
        <a:lstStyle/>
        <a:p>
          <a:endParaRPr lang="en-US"/>
        </a:p>
      </dgm:t>
    </dgm:pt>
    <dgm:pt modelId="{EE8571A6-DF47-4C92-ACD5-BD848795D8A3}" type="pres">
      <dgm:prSet presAssocID="{70E9FB13-E873-447B-93D7-354B1F841394}" presName="connTx" presStyleLbl="parChTrans1D2" presStyleIdx="0" presStyleCnt="7"/>
      <dgm:spPr/>
      <dgm:t>
        <a:bodyPr/>
        <a:lstStyle/>
        <a:p>
          <a:endParaRPr lang="en-US"/>
        </a:p>
      </dgm:t>
    </dgm:pt>
    <dgm:pt modelId="{07243C9B-295D-4416-9CDE-6335E1CADEC5}" type="pres">
      <dgm:prSet presAssocID="{753EAF5C-9948-4D2D-ABC6-869BBC825E0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B21E6-FB5C-4EF5-9649-27BCAA370F86}" type="pres">
      <dgm:prSet presAssocID="{74F9C06A-359A-47BB-A972-D6C4E5C3D542}" presName="Name9" presStyleLbl="parChTrans1D2" presStyleIdx="1" presStyleCnt="7"/>
      <dgm:spPr/>
      <dgm:t>
        <a:bodyPr/>
        <a:lstStyle/>
        <a:p>
          <a:endParaRPr lang="en-US"/>
        </a:p>
      </dgm:t>
    </dgm:pt>
    <dgm:pt modelId="{1BD60557-AD82-410F-B210-F0A706267A37}" type="pres">
      <dgm:prSet presAssocID="{74F9C06A-359A-47BB-A972-D6C4E5C3D542}" presName="connTx" presStyleLbl="parChTrans1D2" presStyleIdx="1" presStyleCnt="7"/>
      <dgm:spPr/>
      <dgm:t>
        <a:bodyPr/>
        <a:lstStyle/>
        <a:p>
          <a:endParaRPr lang="en-US"/>
        </a:p>
      </dgm:t>
    </dgm:pt>
    <dgm:pt modelId="{62092A90-5F13-4203-8708-AC78FDFE3F30}" type="pres">
      <dgm:prSet presAssocID="{D4E5C641-7546-49F1-9E07-C7E4212D5D0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52DF-0347-453F-9C5E-B6721B97D07D}" type="pres">
      <dgm:prSet presAssocID="{5BDEBBF3-833B-4166-BD8E-3E3B641456DC}" presName="Name9" presStyleLbl="parChTrans1D2" presStyleIdx="2" presStyleCnt="7"/>
      <dgm:spPr/>
      <dgm:t>
        <a:bodyPr/>
        <a:lstStyle/>
        <a:p>
          <a:endParaRPr lang="en-US"/>
        </a:p>
      </dgm:t>
    </dgm:pt>
    <dgm:pt modelId="{9C2DC061-7FDE-441A-B1CC-92FEA794E3E8}" type="pres">
      <dgm:prSet presAssocID="{5BDEBBF3-833B-4166-BD8E-3E3B641456D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C44D4776-AD2D-497F-8F2E-74881419EDFA}" type="pres">
      <dgm:prSet presAssocID="{9CB7E087-0FB8-4E2A-86C6-C1ED3DFF4CB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BDA67-3FC2-4E60-93AF-F19157B2D2BE}" type="pres">
      <dgm:prSet presAssocID="{35544A39-2EB1-4A90-A765-E503BCBF38E4}" presName="Name9" presStyleLbl="parChTrans1D2" presStyleIdx="3" presStyleCnt="7"/>
      <dgm:spPr/>
      <dgm:t>
        <a:bodyPr/>
        <a:lstStyle/>
        <a:p>
          <a:endParaRPr lang="en-US"/>
        </a:p>
      </dgm:t>
    </dgm:pt>
    <dgm:pt modelId="{40B2F5A6-160B-4CE9-9DC9-3E0419F2798F}" type="pres">
      <dgm:prSet presAssocID="{35544A39-2EB1-4A90-A765-E503BCBF38E4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C96A228-775A-447C-BA62-075349B57422}" type="pres">
      <dgm:prSet presAssocID="{D1857C36-2CB6-4842-B975-0B94FAAA7F7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0419C-1B83-4E1D-9274-9855E88A21E4}" type="pres">
      <dgm:prSet presAssocID="{47BC6648-8BBD-4B32-9977-1FBD45583587}" presName="Name9" presStyleLbl="parChTrans1D2" presStyleIdx="4" presStyleCnt="7"/>
      <dgm:spPr/>
      <dgm:t>
        <a:bodyPr/>
        <a:lstStyle/>
        <a:p>
          <a:endParaRPr lang="en-US"/>
        </a:p>
      </dgm:t>
    </dgm:pt>
    <dgm:pt modelId="{15925BB3-7201-45BC-96F3-778DA4F5CEC8}" type="pres">
      <dgm:prSet presAssocID="{47BC6648-8BBD-4B32-9977-1FBD45583587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F9132F5-3D8A-4008-9291-613711EFE09C}" type="pres">
      <dgm:prSet presAssocID="{308F0D41-0C24-4585-AA57-66E852C12B1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60E63-BD2A-4DAB-94F7-4BEE908645C1}" type="pres">
      <dgm:prSet presAssocID="{6D8DC205-8E3E-4D8C-AE37-5042167D3488}" presName="Name9" presStyleLbl="parChTrans1D2" presStyleIdx="5" presStyleCnt="7"/>
      <dgm:spPr/>
      <dgm:t>
        <a:bodyPr/>
        <a:lstStyle/>
        <a:p>
          <a:endParaRPr lang="en-US"/>
        </a:p>
      </dgm:t>
    </dgm:pt>
    <dgm:pt modelId="{C871ED83-8A35-4254-90D4-E67E667CF15E}" type="pres">
      <dgm:prSet presAssocID="{6D8DC205-8E3E-4D8C-AE37-5042167D3488}" presName="connTx" presStyleLbl="parChTrans1D2" presStyleIdx="5" presStyleCnt="7"/>
      <dgm:spPr/>
      <dgm:t>
        <a:bodyPr/>
        <a:lstStyle/>
        <a:p>
          <a:endParaRPr lang="en-US"/>
        </a:p>
      </dgm:t>
    </dgm:pt>
    <dgm:pt modelId="{19BEBF12-4A29-46F9-850B-94F2D5D04499}" type="pres">
      <dgm:prSet presAssocID="{9BADE3DC-A42B-43BB-8B60-F22C8617CA1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79396-3231-48EA-8EB6-B47199AFA5EC}" type="pres">
      <dgm:prSet presAssocID="{B605F0E2-F732-4033-9B92-BB14AD7F3F2C}" presName="Name9" presStyleLbl="parChTrans1D2" presStyleIdx="6" presStyleCnt="7"/>
      <dgm:spPr/>
      <dgm:t>
        <a:bodyPr/>
        <a:lstStyle/>
        <a:p>
          <a:endParaRPr lang="en-US"/>
        </a:p>
      </dgm:t>
    </dgm:pt>
    <dgm:pt modelId="{57CB7B32-DB74-4F05-9223-8AD73D239811}" type="pres">
      <dgm:prSet presAssocID="{B605F0E2-F732-4033-9B92-BB14AD7F3F2C}" presName="connTx" presStyleLbl="parChTrans1D2" presStyleIdx="6" presStyleCnt="7"/>
      <dgm:spPr/>
      <dgm:t>
        <a:bodyPr/>
        <a:lstStyle/>
        <a:p>
          <a:endParaRPr lang="en-US"/>
        </a:p>
      </dgm:t>
    </dgm:pt>
    <dgm:pt modelId="{1D32CAC5-90FC-4083-AB64-64DED496D64E}" type="pres">
      <dgm:prSet presAssocID="{3DB710DB-75C7-43C7-ACC4-34B7D7B3DC1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9062DF-8DCE-4A57-889A-2671879AF40E}" type="presOf" srcId="{E9E025B4-BBB0-4B03-9364-BED341E54028}" destId="{668371CA-BB27-4568-A1D9-DFC2FD00095D}" srcOrd="0" destOrd="0" presId="urn:microsoft.com/office/officeart/2005/8/layout/radial1"/>
    <dgm:cxn modelId="{D6EDDC47-4828-4E58-B8D6-9D3C1DADC858}" type="presOf" srcId="{47BC6648-8BBD-4B32-9977-1FBD45583587}" destId="{15925BB3-7201-45BC-96F3-778DA4F5CEC8}" srcOrd="1" destOrd="0" presId="urn:microsoft.com/office/officeart/2005/8/layout/radial1"/>
    <dgm:cxn modelId="{613B208D-3317-4A35-BC10-73BE19260EE8}" type="presOf" srcId="{B605F0E2-F732-4033-9B92-BB14AD7F3F2C}" destId="{F7079396-3231-48EA-8EB6-B47199AFA5EC}" srcOrd="0" destOrd="0" presId="urn:microsoft.com/office/officeart/2005/8/layout/radial1"/>
    <dgm:cxn modelId="{13D32EC9-2DC8-4B87-82D8-0E06744AF367}" type="presOf" srcId="{70E9FB13-E873-447B-93D7-354B1F841394}" destId="{23A6454F-92DB-4F26-BCC4-1A2CE73DE8FE}" srcOrd="0" destOrd="0" presId="urn:microsoft.com/office/officeart/2005/8/layout/radial1"/>
    <dgm:cxn modelId="{08A2232B-32EE-4CD7-B26B-312EC81C3201}" type="presOf" srcId="{308F0D41-0C24-4585-AA57-66E852C12B18}" destId="{5F9132F5-3D8A-4008-9291-613711EFE09C}" srcOrd="0" destOrd="0" presId="urn:microsoft.com/office/officeart/2005/8/layout/radial1"/>
    <dgm:cxn modelId="{3AFE2D3B-C42B-4D03-8A3C-FB079ABF55DF}" srcId="{E9E025B4-BBB0-4B03-9364-BED341E54028}" destId="{3DB710DB-75C7-43C7-ACC4-34B7D7B3DC12}" srcOrd="6" destOrd="0" parTransId="{B605F0E2-F732-4033-9B92-BB14AD7F3F2C}" sibTransId="{74CD83EC-40C6-4CF5-966A-E473469FE3D3}"/>
    <dgm:cxn modelId="{F4D13B23-2EBC-4AA9-913B-89BA0BD8F60A}" type="presOf" srcId="{A8F205C5-0E17-4D69-AE96-F79FBDBA4274}" destId="{C17AC643-1CF7-40F0-92B2-34E6DE0AE39C}" srcOrd="0" destOrd="0" presId="urn:microsoft.com/office/officeart/2005/8/layout/radial1"/>
    <dgm:cxn modelId="{E5810920-3DF8-4F0A-9367-2D5F5C149BBB}" type="presOf" srcId="{9BADE3DC-A42B-43BB-8B60-F22C8617CA10}" destId="{19BEBF12-4A29-46F9-850B-94F2D5D04499}" srcOrd="0" destOrd="0" presId="urn:microsoft.com/office/officeart/2005/8/layout/radial1"/>
    <dgm:cxn modelId="{860D4D39-F8DB-434E-A8A6-70060BDD0A0C}" srcId="{A8F205C5-0E17-4D69-AE96-F79FBDBA4274}" destId="{E9E025B4-BBB0-4B03-9364-BED341E54028}" srcOrd="0" destOrd="0" parTransId="{2E6619E0-1B5D-41A2-83E2-3E1105F5609E}" sibTransId="{569F72A5-0368-4175-A6D4-86EC5E855F23}"/>
    <dgm:cxn modelId="{58032120-46B5-4ACC-8E96-AF10448A6CF5}" type="presOf" srcId="{74F9C06A-359A-47BB-A972-D6C4E5C3D542}" destId="{CDDB21E6-FB5C-4EF5-9649-27BCAA370F86}" srcOrd="0" destOrd="0" presId="urn:microsoft.com/office/officeart/2005/8/layout/radial1"/>
    <dgm:cxn modelId="{3689D836-EBE3-4344-950E-8E2B411F3D8C}" type="presOf" srcId="{6D8DC205-8E3E-4D8C-AE37-5042167D3488}" destId="{0E960E63-BD2A-4DAB-94F7-4BEE908645C1}" srcOrd="0" destOrd="0" presId="urn:microsoft.com/office/officeart/2005/8/layout/radial1"/>
    <dgm:cxn modelId="{68619B71-7998-4F71-9301-26DFCECFA00E}" srcId="{E9E025B4-BBB0-4B03-9364-BED341E54028}" destId="{9BADE3DC-A42B-43BB-8B60-F22C8617CA10}" srcOrd="5" destOrd="0" parTransId="{6D8DC205-8E3E-4D8C-AE37-5042167D3488}" sibTransId="{53F36CFE-7897-4C70-AAC7-A54F8886C266}"/>
    <dgm:cxn modelId="{52A720DF-96D4-4E18-B8BB-D5842FAC1362}" srcId="{E9E025B4-BBB0-4B03-9364-BED341E54028}" destId="{D4E5C641-7546-49F1-9E07-C7E4212D5D03}" srcOrd="1" destOrd="0" parTransId="{74F9C06A-359A-47BB-A972-D6C4E5C3D542}" sibTransId="{556B8464-24CD-43EF-9CDD-673BDAC7E756}"/>
    <dgm:cxn modelId="{1C988343-CE77-4A97-8A6E-6F15B3F6DFBF}" srcId="{E9E025B4-BBB0-4B03-9364-BED341E54028}" destId="{753EAF5C-9948-4D2D-ABC6-869BBC825E06}" srcOrd="0" destOrd="0" parTransId="{70E9FB13-E873-447B-93D7-354B1F841394}" sibTransId="{44BE0B8B-5340-4148-B539-584BEE0DA5AA}"/>
    <dgm:cxn modelId="{5A11763F-A798-4F08-BDA2-A4CFFEA3E34E}" type="presOf" srcId="{70E9FB13-E873-447B-93D7-354B1F841394}" destId="{EE8571A6-DF47-4C92-ACD5-BD848795D8A3}" srcOrd="1" destOrd="0" presId="urn:microsoft.com/office/officeart/2005/8/layout/radial1"/>
    <dgm:cxn modelId="{ACBD8F6C-2967-404A-9898-CEBF6AD640E0}" srcId="{E9E025B4-BBB0-4B03-9364-BED341E54028}" destId="{308F0D41-0C24-4585-AA57-66E852C12B18}" srcOrd="4" destOrd="0" parTransId="{47BC6648-8BBD-4B32-9977-1FBD45583587}" sibTransId="{99B24D02-94E0-4CF0-A719-44B00D5AFF96}"/>
    <dgm:cxn modelId="{9FB0DC93-843E-47C5-8DCD-23A1ABFD8EC1}" type="presOf" srcId="{74F9C06A-359A-47BB-A972-D6C4E5C3D542}" destId="{1BD60557-AD82-410F-B210-F0A706267A37}" srcOrd="1" destOrd="0" presId="urn:microsoft.com/office/officeart/2005/8/layout/radial1"/>
    <dgm:cxn modelId="{7C7FC7B2-F84C-4E80-A408-B4CDC130BFE9}" type="presOf" srcId="{47BC6648-8BBD-4B32-9977-1FBD45583587}" destId="{CC80419C-1B83-4E1D-9274-9855E88A21E4}" srcOrd="0" destOrd="0" presId="urn:microsoft.com/office/officeart/2005/8/layout/radial1"/>
    <dgm:cxn modelId="{CD7D0EB1-1DB0-4FE7-983E-E5E0B90AF3E4}" type="presOf" srcId="{D4E5C641-7546-49F1-9E07-C7E4212D5D03}" destId="{62092A90-5F13-4203-8708-AC78FDFE3F30}" srcOrd="0" destOrd="0" presId="urn:microsoft.com/office/officeart/2005/8/layout/radial1"/>
    <dgm:cxn modelId="{6A45D367-2160-4583-88F7-9EC40C194100}" type="presOf" srcId="{9CB7E087-0FB8-4E2A-86C6-C1ED3DFF4CB1}" destId="{C44D4776-AD2D-497F-8F2E-74881419EDFA}" srcOrd="0" destOrd="0" presId="urn:microsoft.com/office/officeart/2005/8/layout/radial1"/>
    <dgm:cxn modelId="{F137DCEB-797E-4AE2-A800-2E1D1E45E014}" type="presOf" srcId="{5BDEBBF3-833B-4166-BD8E-3E3B641456DC}" destId="{842152DF-0347-453F-9C5E-B6721B97D07D}" srcOrd="0" destOrd="0" presId="urn:microsoft.com/office/officeart/2005/8/layout/radial1"/>
    <dgm:cxn modelId="{D1C4458B-25D3-4285-A4C1-01A66E601815}" type="presOf" srcId="{3DB710DB-75C7-43C7-ACC4-34B7D7B3DC12}" destId="{1D32CAC5-90FC-4083-AB64-64DED496D64E}" srcOrd="0" destOrd="0" presId="urn:microsoft.com/office/officeart/2005/8/layout/radial1"/>
    <dgm:cxn modelId="{C916AB4C-0840-4DC9-A96C-B48306D04A0A}" srcId="{E9E025B4-BBB0-4B03-9364-BED341E54028}" destId="{9CB7E087-0FB8-4E2A-86C6-C1ED3DFF4CB1}" srcOrd="2" destOrd="0" parTransId="{5BDEBBF3-833B-4166-BD8E-3E3B641456DC}" sibTransId="{56C94A60-D404-4473-9AB2-B57028B4A83A}"/>
    <dgm:cxn modelId="{2C7D7E11-7DFA-452B-9BD5-B73EE0BA4412}" type="presOf" srcId="{B605F0E2-F732-4033-9B92-BB14AD7F3F2C}" destId="{57CB7B32-DB74-4F05-9223-8AD73D239811}" srcOrd="1" destOrd="0" presId="urn:microsoft.com/office/officeart/2005/8/layout/radial1"/>
    <dgm:cxn modelId="{9E763D39-7BFC-4B50-8DAD-7952D5451D4E}" type="presOf" srcId="{753EAF5C-9948-4D2D-ABC6-869BBC825E06}" destId="{07243C9B-295D-4416-9CDE-6335E1CADEC5}" srcOrd="0" destOrd="0" presId="urn:microsoft.com/office/officeart/2005/8/layout/radial1"/>
    <dgm:cxn modelId="{2BA05A21-24D0-4671-80E5-9231D8B55C2F}" type="presOf" srcId="{6D8DC205-8E3E-4D8C-AE37-5042167D3488}" destId="{C871ED83-8A35-4254-90D4-E67E667CF15E}" srcOrd="1" destOrd="0" presId="urn:microsoft.com/office/officeart/2005/8/layout/radial1"/>
    <dgm:cxn modelId="{85675ED1-6CDA-456F-A52D-313F181E6367}" type="presOf" srcId="{35544A39-2EB1-4A90-A765-E503BCBF38E4}" destId="{40B2F5A6-160B-4CE9-9DC9-3E0419F2798F}" srcOrd="1" destOrd="0" presId="urn:microsoft.com/office/officeart/2005/8/layout/radial1"/>
    <dgm:cxn modelId="{E3120C20-6774-4549-B5D0-B9D08AC2D6BA}" srcId="{E9E025B4-BBB0-4B03-9364-BED341E54028}" destId="{D1857C36-2CB6-4842-B975-0B94FAAA7F79}" srcOrd="3" destOrd="0" parTransId="{35544A39-2EB1-4A90-A765-E503BCBF38E4}" sibTransId="{0FD2D980-77AB-47F6-B2BD-9B1917816125}"/>
    <dgm:cxn modelId="{6492C9ED-E052-4412-AFE2-5AD201FAA914}" type="presOf" srcId="{5BDEBBF3-833B-4166-BD8E-3E3B641456DC}" destId="{9C2DC061-7FDE-441A-B1CC-92FEA794E3E8}" srcOrd="1" destOrd="0" presId="urn:microsoft.com/office/officeart/2005/8/layout/radial1"/>
    <dgm:cxn modelId="{B661D8EE-FBE0-4DE8-926E-C75E0E73CC8A}" type="presOf" srcId="{D1857C36-2CB6-4842-B975-0B94FAAA7F79}" destId="{8C96A228-775A-447C-BA62-075349B57422}" srcOrd="0" destOrd="0" presId="urn:microsoft.com/office/officeart/2005/8/layout/radial1"/>
    <dgm:cxn modelId="{046994BA-DCB9-4CA3-B79F-38E5CF7CE43A}" type="presOf" srcId="{35544A39-2EB1-4A90-A765-E503BCBF38E4}" destId="{E0CBDA67-3FC2-4E60-93AF-F19157B2D2BE}" srcOrd="0" destOrd="0" presId="urn:microsoft.com/office/officeart/2005/8/layout/radial1"/>
    <dgm:cxn modelId="{7D320C09-BEAB-4198-BDF2-C023C20FD381}" type="presParOf" srcId="{C17AC643-1CF7-40F0-92B2-34E6DE0AE39C}" destId="{668371CA-BB27-4568-A1D9-DFC2FD00095D}" srcOrd="0" destOrd="0" presId="urn:microsoft.com/office/officeart/2005/8/layout/radial1"/>
    <dgm:cxn modelId="{4AC3DC41-2B28-4F01-B4B1-C7F2727BCF98}" type="presParOf" srcId="{C17AC643-1CF7-40F0-92B2-34E6DE0AE39C}" destId="{23A6454F-92DB-4F26-BCC4-1A2CE73DE8FE}" srcOrd="1" destOrd="0" presId="urn:microsoft.com/office/officeart/2005/8/layout/radial1"/>
    <dgm:cxn modelId="{522DCB3C-CBB8-4B16-A1CB-10720BD7D8AB}" type="presParOf" srcId="{23A6454F-92DB-4F26-BCC4-1A2CE73DE8FE}" destId="{EE8571A6-DF47-4C92-ACD5-BD848795D8A3}" srcOrd="0" destOrd="0" presId="urn:microsoft.com/office/officeart/2005/8/layout/radial1"/>
    <dgm:cxn modelId="{ED09B83D-A5E8-4CBC-A168-6CBB49020E7C}" type="presParOf" srcId="{C17AC643-1CF7-40F0-92B2-34E6DE0AE39C}" destId="{07243C9B-295D-4416-9CDE-6335E1CADEC5}" srcOrd="2" destOrd="0" presId="urn:microsoft.com/office/officeart/2005/8/layout/radial1"/>
    <dgm:cxn modelId="{B2A6FA5C-BDB7-4BFE-83D4-535CBAC83ED1}" type="presParOf" srcId="{C17AC643-1CF7-40F0-92B2-34E6DE0AE39C}" destId="{CDDB21E6-FB5C-4EF5-9649-27BCAA370F86}" srcOrd="3" destOrd="0" presId="urn:microsoft.com/office/officeart/2005/8/layout/radial1"/>
    <dgm:cxn modelId="{1523DF01-8A7B-4263-8746-2BB0B3112CE6}" type="presParOf" srcId="{CDDB21E6-FB5C-4EF5-9649-27BCAA370F86}" destId="{1BD60557-AD82-410F-B210-F0A706267A37}" srcOrd="0" destOrd="0" presId="urn:microsoft.com/office/officeart/2005/8/layout/radial1"/>
    <dgm:cxn modelId="{5728879A-6101-4000-AA17-798745333E1D}" type="presParOf" srcId="{C17AC643-1CF7-40F0-92B2-34E6DE0AE39C}" destId="{62092A90-5F13-4203-8708-AC78FDFE3F30}" srcOrd="4" destOrd="0" presId="urn:microsoft.com/office/officeart/2005/8/layout/radial1"/>
    <dgm:cxn modelId="{6BA7C005-7882-4E85-AA4B-CD9073E3D0F3}" type="presParOf" srcId="{C17AC643-1CF7-40F0-92B2-34E6DE0AE39C}" destId="{842152DF-0347-453F-9C5E-B6721B97D07D}" srcOrd="5" destOrd="0" presId="urn:microsoft.com/office/officeart/2005/8/layout/radial1"/>
    <dgm:cxn modelId="{03F41A81-9390-4391-B709-34BEF826ABB6}" type="presParOf" srcId="{842152DF-0347-453F-9C5E-B6721B97D07D}" destId="{9C2DC061-7FDE-441A-B1CC-92FEA794E3E8}" srcOrd="0" destOrd="0" presId="urn:microsoft.com/office/officeart/2005/8/layout/radial1"/>
    <dgm:cxn modelId="{086CA8AB-F14C-4A3A-AEC3-F6C7469E2812}" type="presParOf" srcId="{C17AC643-1CF7-40F0-92B2-34E6DE0AE39C}" destId="{C44D4776-AD2D-497F-8F2E-74881419EDFA}" srcOrd="6" destOrd="0" presId="urn:microsoft.com/office/officeart/2005/8/layout/radial1"/>
    <dgm:cxn modelId="{ACAD6C46-437A-4B63-A18C-74B73DDEF829}" type="presParOf" srcId="{C17AC643-1CF7-40F0-92B2-34E6DE0AE39C}" destId="{E0CBDA67-3FC2-4E60-93AF-F19157B2D2BE}" srcOrd="7" destOrd="0" presId="urn:microsoft.com/office/officeart/2005/8/layout/radial1"/>
    <dgm:cxn modelId="{49B8738B-B202-4CAE-967B-625C2DFD1F6D}" type="presParOf" srcId="{E0CBDA67-3FC2-4E60-93AF-F19157B2D2BE}" destId="{40B2F5A6-160B-4CE9-9DC9-3E0419F2798F}" srcOrd="0" destOrd="0" presId="urn:microsoft.com/office/officeart/2005/8/layout/radial1"/>
    <dgm:cxn modelId="{7520FCE0-477D-43F5-9E7C-4CA3FBE03377}" type="presParOf" srcId="{C17AC643-1CF7-40F0-92B2-34E6DE0AE39C}" destId="{8C96A228-775A-447C-BA62-075349B57422}" srcOrd="8" destOrd="0" presId="urn:microsoft.com/office/officeart/2005/8/layout/radial1"/>
    <dgm:cxn modelId="{9FA60DDC-3E3A-4446-ADB4-B2A02C660A4D}" type="presParOf" srcId="{C17AC643-1CF7-40F0-92B2-34E6DE0AE39C}" destId="{CC80419C-1B83-4E1D-9274-9855E88A21E4}" srcOrd="9" destOrd="0" presId="urn:microsoft.com/office/officeart/2005/8/layout/radial1"/>
    <dgm:cxn modelId="{5BBBD1D5-BA4A-4DF0-9FA4-644CFA443BA7}" type="presParOf" srcId="{CC80419C-1B83-4E1D-9274-9855E88A21E4}" destId="{15925BB3-7201-45BC-96F3-778DA4F5CEC8}" srcOrd="0" destOrd="0" presId="urn:microsoft.com/office/officeart/2005/8/layout/radial1"/>
    <dgm:cxn modelId="{5AB06689-602A-4259-BF23-ABE108E550BE}" type="presParOf" srcId="{C17AC643-1CF7-40F0-92B2-34E6DE0AE39C}" destId="{5F9132F5-3D8A-4008-9291-613711EFE09C}" srcOrd="10" destOrd="0" presId="urn:microsoft.com/office/officeart/2005/8/layout/radial1"/>
    <dgm:cxn modelId="{B1FC7300-2757-4373-A41E-4693C643216A}" type="presParOf" srcId="{C17AC643-1CF7-40F0-92B2-34E6DE0AE39C}" destId="{0E960E63-BD2A-4DAB-94F7-4BEE908645C1}" srcOrd="11" destOrd="0" presId="urn:microsoft.com/office/officeart/2005/8/layout/radial1"/>
    <dgm:cxn modelId="{700498C9-BEC5-4CE9-9CAB-F566A5C1F9A0}" type="presParOf" srcId="{0E960E63-BD2A-4DAB-94F7-4BEE908645C1}" destId="{C871ED83-8A35-4254-90D4-E67E667CF15E}" srcOrd="0" destOrd="0" presId="urn:microsoft.com/office/officeart/2005/8/layout/radial1"/>
    <dgm:cxn modelId="{DC560811-A5F1-44C4-B178-64EBC3E70CBD}" type="presParOf" srcId="{C17AC643-1CF7-40F0-92B2-34E6DE0AE39C}" destId="{19BEBF12-4A29-46F9-850B-94F2D5D04499}" srcOrd="12" destOrd="0" presId="urn:microsoft.com/office/officeart/2005/8/layout/radial1"/>
    <dgm:cxn modelId="{652A4F15-AD5D-44E9-8928-7BBB63682087}" type="presParOf" srcId="{C17AC643-1CF7-40F0-92B2-34E6DE0AE39C}" destId="{F7079396-3231-48EA-8EB6-B47199AFA5EC}" srcOrd="13" destOrd="0" presId="urn:microsoft.com/office/officeart/2005/8/layout/radial1"/>
    <dgm:cxn modelId="{D5963E06-20EF-4F51-90C2-7D19637712D8}" type="presParOf" srcId="{F7079396-3231-48EA-8EB6-B47199AFA5EC}" destId="{57CB7B32-DB74-4F05-9223-8AD73D239811}" srcOrd="0" destOrd="0" presId="urn:microsoft.com/office/officeart/2005/8/layout/radial1"/>
    <dgm:cxn modelId="{9A1D095C-4FA0-4BBE-A3EF-A0437B0AAB00}" type="presParOf" srcId="{C17AC643-1CF7-40F0-92B2-34E6DE0AE39C}" destId="{1D32CAC5-90FC-4083-AB64-64DED496D64E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F205C5-0E17-4D69-AE96-F79FBDBA4274}" type="doc">
      <dgm:prSet loTypeId="urn:microsoft.com/office/officeart/2005/8/layout/radial1" loCatId="cycle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9E025B4-BBB0-4B03-9364-BED341E5402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CDW</a:t>
          </a:r>
          <a:endParaRPr lang="en-US" dirty="0">
            <a:solidFill>
              <a:schemeClr val="bg1"/>
            </a:solidFill>
          </a:endParaRPr>
        </a:p>
      </dgm:t>
    </dgm:pt>
    <dgm:pt modelId="{2E6619E0-1B5D-41A2-83E2-3E1105F5609E}" type="parTrans" cxnId="{860D4D39-F8DB-434E-A8A6-70060BDD0A0C}">
      <dgm:prSet/>
      <dgm:spPr/>
      <dgm:t>
        <a:bodyPr/>
        <a:lstStyle/>
        <a:p>
          <a:endParaRPr lang="en-US"/>
        </a:p>
      </dgm:t>
    </dgm:pt>
    <dgm:pt modelId="{569F72A5-0368-4175-A6D4-86EC5E855F23}" type="sibTrans" cxnId="{860D4D39-F8DB-434E-A8A6-70060BDD0A0C}">
      <dgm:prSet/>
      <dgm:spPr/>
      <dgm:t>
        <a:bodyPr/>
        <a:lstStyle/>
        <a:p>
          <a:endParaRPr lang="en-US"/>
        </a:p>
      </dgm:t>
    </dgm:pt>
    <dgm:pt modelId="{753EAF5C-9948-4D2D-ABC6-869BBC825E0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SAS Grid</a:t>
          </a:r>
          <a:endParaRPr lang="en-US" sz="900" dirty="0">
            <a:solidFill>
              <a:schemeClr val="bg1"/>
            </a:solidFill>
          </a:endParaRPr>
        </a:p>
      </dgm:t>
    </dgm:pt>
    <dgm:pt modelId="{70E9FB13-E873-447B-93D7-354B1F841394}" type="parTrans" cxnId="{1C988343-CE77-4A97-8A6E-6F15B3F6DFBF}">
      <dgm:prSet/>
      <dgm:spPr/>
      <dgm:t>
        <a:bodyPr/>
        <a:lstStyle/>
        <a:p>
          <a:endParaRPr lang="en-US"/>
        </a:p>
      </dgm:t>
    </dgm:pt>
    <dgm:pt modelId="{44BE0B8B-5340-4148-B539-584BEE0DA5AA}" type="sibTrans" cxnId="{1C988343-CE77-4A97-8A6E-6F15B3F6DFBF}">
      <dgm:prSet/>
      <dgm:spPr/>
      <dgm:t>
        <a:bodyPr/>
        <a:lstStyle/>
        <a:p>
          <a:endParaRPr lang="en-US"/>
        </a:p>
      </dgm:t>
    </dgm:pt>
    <dgm:pt modelId="{D4E5C641-7546-49F1-9E07-C7E4212D5D0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 smtClean="0">
              <a:solidFill>
                <a:schemeClr val="bg1"/>
              </a:solidFill>
            </a:rPr>
            <a:t>VINCI</a:t>
          </a:r>
          <a:endParaRPr lang="en-US" sz="800" dirty="0">
            <a:solidFill>
              <a:schemeClr val="bg1"/>
            </a:solidFill>
          </a:endParaRPr>
        </a:p>
      </dgm:t>
    </dgm:pt>
    <dgm:pt modelId="{74F9C06A-359A-47BB-A972-D6C4E5C3D542}" type="parTrans" cxnId="{52A720DF-96D4-4E18-B8BB-D5842FAC1362}">
      <dgm:prSet/>
      <dgm:spPr/>
      <dgm:t>
        <a:bodyPr/>
        <a:lstStyle/>
        <a:p>
          <a:endParaRPr lang="en-US"/>
        </a:p>
      </dgm:t>
    </dgm:pt>
    <dgm:pt modelId="{556B8464-24CD-43EF-9CDD-673BDAC7E756}" type="sibTrans" cxnId="{52A720DF-96D4-4E18-B8BB-D5842FAC1362}">
      <dgm:prSet/>
      <dgm:spPr/>
      <dgm:t>
        <a:bodyPr/>
        <a:lstStyle/>
        <a:p>
          <a:endParaRPr lang="en-US"/>
        </a:p>
      </dgm:t>
    </dgm:pt>
    <dgm:pt modelId="{9CB7E087-0FB8-4E2A-86C6-C1ED3DFF4CB1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Web</a:t>
          </a:r>
        </a:p>
        <a:p>
          <a:r>
            <a:rPr lang="en-US" sz="900" dirty="0" smtClean="0">
              <a:solidFill>
                <a:schemeClr val="bg1"/>
              </a:solidFill>
            </a:rPr>
            <a:t>Apps</a:t>
          </a:r>
          <a:endParaRPr lang="en-US" sz="900" dirty="0">
            <a:solidFill>
              <a:schemeClr val="bg1"/>
            </a:solidFill>
          </a:endParaRPr>
        </a:p>
      </dgm:t>
    </dgm:pt>
    <dgm:pt modelId="{5BDEBBF3-833B-4166-BD8E-3E3B641456DC}" type="parTrans" cxnId="{C916AB4C-0840-4DC9-A96C-B48306D04A0A}">
      <dgm:prSet/>
      <dgm:spPr/>
      <dgm:t>
        <a:bodyPr/>
        <a:lstStyle/>
        <a:p>
          <a:endParaRPr lang="en-US"/>
        </a:p>
      </dgm:t>
    </dgm:pt>
    <dgm:pt modelId="{56C94A60-D404-4473-9AB2-B57028B4A83A}" type="sibTrans" cxnId="{C916AB4C-0840-4DC9-A96C-B48306D04A0A}">
      <dgm:prSet/>
      <dgm:spPr/>
      <dgm:t>
        <a:bodyPr/>
        <a:lstStyle/>
        <a:p>
          <a:endParaRPr lang="en-US"/>
        </a:p>
      </dgm:t>
    </dgm:pt>
    <dgm:pt modelId="{D1857C36-2CB6-4842-B975-0B94FAAA7F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900" dirty="0" err="1" smtClean="0">
              <a:solidFill>
                <a:schemeClr val="bg1"/>
              </a:solidFill>
            </a:rPr>
            <a:t>ePM</a:t>
          </a:r>
          <a:endParaRPr lang="en-US" sz="900" dirty="0">
            <a:solidFill>
              <a:schemeClr val="bg1"/>
            </a:solidFill>
          </a:endParaRPr>
        </a:p>
      </dgm:t>
    </dgm:pt>
    <dgm:pt modelId="{35544A39-2EB1-4A90-A765-E503BCBF38E4}" type="parTrans" cxnId="{E3120C20-6774-4549-B5D0-B9D08AC2D6BA}">
      <dgm:prSet/>
      <dgm:spPr/>
      <dgm:t>
        <a:bodyPr/>
        <a:lstStyle/>
        <a:p>
          <a:endParaRPr lang="en-US"/>
        </a:p>
      </dgm:t>
    </dgm:pt>
    <dgm:pt modelId="{0FD2D980-77AB-47F6-B2BD-9B1917816125}" type="sibTrans" cxnId="{E3120C20-6774-4549-B5D0-B9D08AC2D6BA}">
      <dgm:prSet/>
      <dgm:spPr/>
      <dgm:t>
        <a:bodyPr/>
        <a:lstStyle/>
        <a:p>
          <a:endParaRPr lang="en-US"/>
        </a:p>
      </dgm:t>
    </dgm:pt>
    <dgm:pt modelId="{308F0D41-0C24-4585-AA57-66E852C12B1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GIS</a:t>
          </a:r>
          <a:endParaRPr lang="en-US" sz="900" dirty="0">
            <a:solidFill>
              <a:schemeClr val="bg1"/>
            </a:solidFill>
          </a:endParaRPr>
        </a:p>
      </dgm:t>
    </dgm:pt>
    <dgm:pt modelId="{47BC6648-8BBD-4B32-9977-1FBD45583587}" type="parTrans" cxnId="{ACBD8F6C-2967-404A-9898-CEBF6AD640E0}">
      <dgm:prSet/>
      <dgm:spPr/>
      <dgm:t>
        <a:bodyPr/>
        <a:lstStyle/>
        <a:p>
          <a:endParaRPr lang="en-US"/>
        </a:p>
      </dgm:t>
    </dgm:pt>
    <dgm:pt modelId="{99B24D02-94E0-4CF0-A719-44B00D5AFF96}" type="sibTrans" cxnId="{ACBD8F6C-2967-404A-9898-CEBF6AD640E0}">
      <dgm:prSet/>
      <dgm:spPr/>
      <dgm:t>
        <a:bodyPr/>
        <a:lstStyle/>
        <a:p>
          <a:endParaRPr lang="en-US"/>
        </a:p>
      </dgm:t>
    </dgm:pt>
    <dgm:pt modelId="{C51CE7AA-E492-4D1A-8732-47BF74F218F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800" dirty="0" smtClean="0">
              <a:solidFill>
                <a:schemeClr val="bg1"/>
              </a:solidFill>
            </a:rPr>
            <a:t>MOSS</a:t>
          </a:r>
          <a:r>
            <a:rPr lang="en-US" sz="900" dirty="0" smtClean="0">
              <a:solidFill>
                <a:schemeClr val="bg1"/>
              </a:solidFill>
            </a:rPr>
            <a:t> Farm</a:t>
          </a:r>
          <a:endParaRPr lang="en-US" sz="900" dirty="0">
            <a:solidFill>
              <a:schemeClr val="bg1"/>
            </a:solidFill>
          </a:endParaRPr>
        </a:p>
      </dgm:t>
    </dgm:pt>
    <dgm:pt modelId="{8580BEF7-E9DC-4E0D-9BBD-AC6E716C58C2}" type="parTrans" cxnId="{71ACFDCB-C469-4DB8-A1BD-D7931C8B2278}">
      <dgm:prSet/>
      <dgm:spPr/>
      <dgm:t>
        <a:bodyPr/>
        <a:lstStyle/>
        <a:p>
          <a:endParaRPr lang="en-US"/>
        </a:p>
      </dgm:t>
    </dgm:pt>
    <dgm:pt modelId="{4DAFF9E3-5735-4AE1-B314-8E2F6B25D496}" type="sibTrans" cxnId="{71ACFDCB-C469-4DB8-A1BD-D7931C8B2278}">
      <dgm:prSet/>
      <dgm:spPr/>
      <dgm:t>
        <a:bodyPr/>
        <a:lstStyle/>
        <a:p>
          <a:endParaRPr lang="en-US"/>
        </a:p>
      </dgm:t>
    </dgm:pt>
    <dgm:pt modelId="{C17AC643-1CF7-40F0-92B2-34E6DE0AE39C}" type="pres">
      <dgm:prSet presAssocID="{A8F205C5-0E17-4D69-AE96-F79FBDBA42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8371CA-BB27-4568-A1D9-DFC2FD00095D}" type="pres">
      <dgm:prSet presAssocID="{E9E025B4-BBB0-4B03-9364-BED341E54028}" presName="centerShape" presStyleLbl="node0" presStyleIdx="0" presStyleCnt="1"/>
      <dgm:spPr/>
      <dgm:t>
        <a:bodyPr/>
        <a:lstStyle/>
        <a:p>
          <a:endParaRPr lang="en-US"/>
        </a:p>
      </dgm:t>
    </dgm:pt>
    <dgm:pt modelId="{23A6454F-92DB-4F26-BCC4-1A2CE73DE8FE}" type="pres">
      <dgm:prSet presAssocID="{70E9FB13-E873-447B-93D7-354B1F841394}" presName="Name9" presStyleLbl="parChTrans1D2" presStyleIdx="0" presStyleCnt="6"/>
      <dgm:spPr/>
      <dgm:t>
        <a:bodyPr/>
        <a:lstStyle/>
        <a:p>
          <a:endParaRPr lang="en-US"/>
        </a:p>
      </dgm:t>
    </dgm:pt>
    <dgm:pt modelId="{EE8571A6-DF47-4C92-ACD5-BD848795D8A3}" type="pres">
      <dgm:prSet presAssocID="{70E9FB13-E873-447B-93D7-354B1F84139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7243C9B-295D-4416-9CDE-6335E1CADEC5}" type="pres">
      <dgm:prSet presAssocID="{753EAF5C-9948-4D2D-ABC6-869BBC825E0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B21E6-FB5C-4EF5-9649-27BCAA370F86}" type="pres">
      <dgm:prSet presAssocID="{74F9C06A-359A-47BB-A972-D6C4E5C3D542}" presName="Name9" presStyleLbl="parChTrans1D2" presStyleIdx="1" presStyleCnt="6"/>
      <dgm:spPr/>
      <dgm:t>
        <a:bodyPr/>
        <a:lstStyle/>
        <a:p>
          <a:endParaRPr lang="en-US"/>
        </a:p>
      </dgm:t>
    </dgm:pt>
    <dgm:pt modelId="{1BD60557-AD82-410F-B210-F0A706267A37}" type="pres">
      <dgm:prSet presAssocID="{74F9C06A-359A-47BB-A972-D6C4E5C3D542}" presName="connTx" presStyleLbl="parChTrans1D2" presStyleIdx="1" presStyleCnt="6"/>
      <dgm:spPr/>
      <dgm:t>
        <a:bodyPr/>
        <a:lstStyle/>
        <a:p>
          <a:endParaRPr lang="en-US"/>
        </a:p>
      </dgm:t>
    </dgm:pt>
    <dgm:pt modelId="{62092A90-5F13-4203-8708-AC78FDFE3F30}" type="pres">
      <dgm:prSet presAssocID="{D4E5C641-7546-49F1-9E07-C7E4212D5D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52DF-0347-453F-9C5E-B6721B97D07D}" type="pres">
      <dgm:prSet presAssocID="{5BDEBBF3-833B-4166-BD8E-3E3B641456DC}" presName="Name9" presStyleLbl="parChTrans1D2" presStyleIdx="2" presStyleCnt="6"/>
      <dgm:spPr/>
      <dgm:t>
        <a:bodyPr/>
        <a:lstStyle/>
        <a:p>
          <a:endParaRPr lang="en-US"/>
        </a:p>
      </dgm:t>
    </dgm:pt>
    <dgm:pt modelId="{9C2DC061-7FDE-441A-B1CC-92FEA794E3E8}" type="pres">
      <dgm:prSet presAssocID="{5BDEBBF3-833B-4166-BD8E-3E3B641456DC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44D4776-AD2D-497F-8F2E-74881419EDFA}" type="pres">
      <dgm:prSet presAssocID="{9CB7E087-0FB8-4E2A-86C6-C1ED3DFF4CB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BDA67-3FC2-4E60-93AF-F19157B2D2BE}" type="pres">
      <dgm:prSet presAssocID="{35544A39-2EB1-4A90-A765-E503BCBF38E4}" presName="Name9" presStyleLbl="parChTrans1D2" presStyleIdx="3" presStyleCnt="6"/>
      <dgm:spPr/>
      <dgm:t>
        <a:bodyPr/>
        <a:lstStyle/>
        <a:p>
          <a:endParaRPr lang="en-US"/>
        </a:p>
      </dgm:t>
    </dgm:pt>
    <dgm:pt modelId="{40B2F5A6-160B-4CE9-9DC9-3E0419F2798F}" type="pres">
      <dgm:prSet presAssocID="{35544A39-2EB1-4A90-A765-E503BCBF38E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8C96A228-775A-447C-BA62-075349B57422}" type="pres">
      <dgm:prSet presAssocID="{D1857C36-2CB6-4842-B975-0B94FAAA7F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0419C-1B83-4E1D-9274-9855E88A21E4}" type="pres">
      <dgm:prSet presAssocID="{47BC6648-8BBD-4B32-9977-1FBD45583587}" presName="Name9" presStyleLbl="parChTrans1D2" presStyleIdx="4" presStyleCnt="6"/>
      <dgm:spPr/>
      <dgm:t>
        <a:bodyPr/>
        <a:lstStyle/>
        <a:p>
          <a:endParaRPr lang="en-US"/>
        </a:p>
      </dgm:t>
    </dgm:pt>
    <dgm:pt modelId="{15925BB3-7201-45BC-96F3-778DA4F5CEC8}" type="pres">
      <dgm:prSet presAssocID="{47BC6648-8BBD-4B32-9977-1FBD45583587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9132F5-3D8A-4008-9291-613711EFE09C}" type="pres">
      <dgm:prSet presAssocID="{308F0D41-0C24-4585-AA57-66E852C12B1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C17A5-F0DE-4191-A4F7-C17DE2B5185F}" type="pres">
      <dgm:prSet presAssocID="{8580BEF7-E9DC-4E0D-9BBD-AC6E716C58C2}" presName="Name9" presStyleLbl="parChTrans1D2" presStyleIdx="5" presStyleCnt="6"/>
      <dgm:spPr/>
      <dgm:t>
        <a:bodyPr/>
        <a:lstStyle/>
        <a:p>
          <a:endParaRPr lang="en-US"/>
        </a:p>
      </dgm:t>
    </dgm:pt>
    <dgm:pt modelId="{02A11E57-3D71-40E3-9139-B43EF9631516}" type="pres">
      <dgm:prSet presAssocID="{8580BEF7-E9DC-4E0D-9BBD-AC6E716C58C2}" presName="connTx" presStyleLbl="parChTrans1D2" presStyleIdx="5" presStyleCnt="6"/>
      <dgm:spPr/>
      <dgm:t>
        <a:bodyPr/>
        <a:lstStyle/>
        <a:p>
          <a:endParaRPr lang="en-US"/>
        </a:p>
      </dgm:t>
    </dgm:pt>
    <dgm:pt modelId="{0EC22DCD-00A7-4289-B1BE-70FA628A14E0}" type="pres">
      <dgm:prSet presAssocID="{C51CE7AA-E492-4D1A-8732-47BF74F218F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9B41D0-3BDE-44C1-B2D3-4C6CFD44B0D7}" type="presOf" srcId="{70E9FB13-E873-447B-93D7-354B1F841394}" destId="{EE8571A6-DF47-4C92-ACD5-BD848795D8A3}" srcOrd="1" destOrd="0" presId="urn:microsoft.com/office/officeart/2005/8/layout/radial1"/>
    <dgm:cxn modelId="{93F12A51-D6C3-4021-B597-235B06A33F64}" type="presOf" srcId="{5BDEBBF3-833B-4166-BD8E-3E3B641456DC}" destId="{842152DF-0347-453F-9C5E-B6721B97D07D}" srcOrd="0" destOrd="0" presId="urn:microsoft.com/office/officeart/2005/8/layout/radial1"/>
    <dgm:cxn modelId="{860D4D39-F8DB-434E-A8A6-70060BDD0A0C}" srcId="{A8F205C5-0E17-4D69-AE96-F79FBDBA4274}" destId="{E9E025B4-BBB0-4B03-9364-BED341E54028}" srcOrd="0" destOrd="0" parTransId="{2E6619E0-1B5D-41A2-83E2-3E1105F5609E}" sibTransId="{569F72A5-0368-4175-A6D4-86EC5E855F23}"/>
    <dgm:cxn modelId="{E457FA00-3B2C-4E8F-920D-3FA8232B1EF7}" type="presOf" srcId="{C51CE7AA-E492-4D1A-8732-47BF74F218F4}" destId="{0EC22DCD-00A7-4289-B1BE-70FA628A14E0}" srcOrd="0" destOrd="0" presId="urn:microsoft.com/office/officeart/2005/8/layout/radial1"/>
    <dgm:cxn modelId="{4B12F1EF-5ED7-4A17-9771-C241EB343EE9}" type="presOf" srcId="{35544A39-2EB1-4A90-A765-E503BCBF38E4}" destId="{40B2F5A6-160B-4CE9-9DC9-3E0419F2798F}" srcOrd="1" destOrd="0" presId="urn:microsoft.com/office/officeart/2005/8/layout/radial1"/>
    <dgm:cxn modelId="{608B389D-F6DE-437F-998D-F9DD591640EF}" type="presOf" srcId="{D4E5C641-7546-49F1-9E07-C7E4212D5D03}" destId="{62092A90-5F13-4203-8708-AC78FDFE3F30}" srcOrd="0" destOrd="0" presId="urn:microsoft.com/office/officeart/2005/8/layout/radial1"/>
    <dgm:cxn modelId="{33124A68-D31D-4BD2-9F2A-19401FEB4E8A}" type="presOf" srcId="{9CB7E087-0FB8-4E2A-86C6-C1ED3DFF4CB1}" destId="{C44D4776-AD2D-497F-8F2E-74881419EDFA}" srcOrd="0" destOrd="0" presId="urn:microsoft.com/office/officeart/2005/8/layout/radial1"/>
    <dgm:cxn modelId="{27C6F088-9DFC-4AC2-9A11-C656E78CB508}" type="presOf" srcId="{74F9C06A-359A-47BB-A972-D6C4E5C3D542}" destId="{CDDB21E6-FB5C-4EF5-9649-27BCAA370F86}" srcOrd="0" destOrd="0" presId="urn:microsoft.com/office/officeart/2005/8/layout/radial1"/>
    <dgm:cxn modelId="{FFB3E878-68B3-4FBD-9566-4873AFF44341}" type="presOf" srcId="{A8F205C5-0E17-4D69-AE96-F79FBDBA4274}" destId="{C17AC643-1CF7-40F0-92B2-34E6DE0AE39C}" srcOrd="0" destOrd="0" presId="urn:microsoft.com/office/officeart/2005/8/layout/radial1"/>
    <dgm:cxn modelId="{AD057899-0564-4C66-925A-D76CB429D8D5}" type="presOf" srcId="{E9E025B4-BBB0-4B03-9364-BED341E54028}" destId="{668371CA-BB27-4568-A1D9-DFC2FD00095D}" srcOrd="0" destOrd="0" presId="urn:microsoft.com/office/officeart/2005/8/layout/radial1"/>
    <dgm:cxn modelId="{9377E8EA-5952-41F9-947E-37C3566BC08C}" type="presOf" srcId="{35544A39-2EB1-4A90-A765-E503BCBF38E4}" destId="{E0CBDA67-3FC2-4E60-93AF-F19157B2D2BE}" srcOrd="0" destOrd="0" presId="urn:microsoft.com/office/officeart/2005/8/layout/radial1"/>
    <dgm:cxn modelId="{E45AF87F-37B3-4E23-A475-BD686A1A404E}" type="presOf" srcId="{47BC6648-8BBD-4B32-9977-1FBD45583587}" destId="{CC80419C-1B83-4E1D-9274-9855E88A21E4}" srcOrd="0" destOrd="0" presId="urn:microsoft.com/office/officeart/2005/8/layout/radial1"/>
    <dgm:cxn modelId="{1958D0ED-D6C1-4774-A5DD-93C360A34668}" type="presOf" srcId="{8580BEF7-E9DC-4E0D-9BBD-AC6E716C58C2}" destId="{02A11E57-3D71-40E3-9139-B43EF9631516}" srcOrd="1" destOrd="0" presId="urn:microsoft.com/office/officeart/2005/8/layout/radial1"/>
    <dgm:cxn modelId="{1C988343-CE77-4A97-8A6E-6F15B3F6DFBF}" srcId="{E9E025B4-BBB0-4B03-9364-BED341E54028}" destId="{753EAF5C-9948-4D2D-ABC6-869BBC825E06}" srcOrd="0" destOrd="0" parTransId="{70E9FB13-E873-447B-93D7-354B1F841394}" sibTransId="{44BE0B8B-5340-4148-B539-584BEE0DA5AA}"/>
    <dgm:cxn modelId="{EA095A39-7CEF-4F9F-B085-3DE33D592AEE}" type="presOf" srcId="{8580BEF7-E9DC-4E0D-9BBD-AC6E716C58C2}" destId="{5C0C17A5-F0DE-4191-A4F7-C17DE2B5185F}" srcOrd="0" destOrd="0" presId="urn:microsoft.com/office/officeart/2005/8/layout/radial1"/>
    <dgm:cxn modelId="{ACBD8F6C-2967-404A-9898-CEBF6AD640E0}" srcId="{E9E025B4-BBB0-4B03-9364-BED341E54028}" destId="{308F0D41-0C24-4585-AA57-66E852C12B18}" srcOrd="4" destOrd="0" parTransId="{47BC6648-8BBD-4B32-9977-1FBD45583587}" sibTransId="{99B24D02-94E0-4CF0-A719-44B00D5AFF96}"/>
    <dgm:cxn modelId="{C916AB4C-0840-4DC9-A96C-B48306D04A0A}" srcId="{E9E025B4-BBB0-4B03-9364-BED341E54028}" destId="{9CB7E087-0FB8-4E2A-86C6-C1ED3DFF4CB1}" srcOrd="2" destOrd="0" parTransId="{5BDEBBF3-833B-4166-BD8E-3E3B641456DC}" sibTransId="{56C94A60-D404-4473-9AB2-B57028B4A83A}"/>
    <dgm:cxn modelId="{B29E66F3-249D-4112-834C-EDA1073B93C4}" type="presOf" srcId="{70E9FB13-E873-447B-93D7-354B1F841394}" destId="{23A6454F-92DB-4F26-BCC4-1A2CE73DE8FE}" srcOrd="0" destOrd="0" presId="urn:microsoft.com/office/officeart/2005/8/layout/radial1"/>
    <dgm:cxn modelId="{77989FA8-98DE-4B89-A804-64883857905E}" type="presOf" srcId="{D1857C36-2CB6-4842-B975-0B94FAAA7F79}" destId="{8C96A228-775A-447C-BA62-075349B57422}" srcOrd="0" destOrd="0" presId="urn:microsoft.com/office/officeart/2005/8/layout/radial1"/>
    <dgm:cxn modelId="{1AD6543A-143C-4ED4-A2D9-8A0760B680AF}" type="presOf" srcId="{47BC6648-8BBD-4B32-9977-1FBD45583587}" destId="{15925BB3-7201-45BC-96F3-778DA4F5CEC8}" srcOrd="1" destOrd="0" presId="urn:microsoft.com/office/officeart/2005/8/layout/radial1"/>
    <dgm:cxn modelId="{ABBE3BE8-B0FF-45BB-BC87-2E2D43A11350}" type="presOf" srcId="{74F9C06A-359A-47BB-A972-D6C4E5C3D542}" destId="{1BD60557-AD82-410F-B210-F0A706267A37}" srcOrd="1" destOrd="0" presId="urn:microsoft.com/office/officeart/2005/8/layout/radial1"/>
    <dgm:cxn modelId="{03A7FAE0-ADCD-4179-9F17-DA01C0BE5B2A}" type="presOf" srcId="{308F0D41-0C24-4585-AA57-66E852C12B18}" destId="{5F9132F5-3D8A-4008-9291-613711EFE09C}" srcOrd="0" destOrd="0" presId="urn:microsoft.com/office/officeart/2005/8/layout/radial1"/>
    <dgm:cxn modelId="{2C81233C-D523-4418-B98E-D3BA43661CF4}" type="presOf" srcId="{753EAF5C-9948-4D2D-ABC6-869BBC825E06}" destId="{07243C9B-295D-4416-9CDE-6335E1CADEC5}" srcOrd="0" destOrd="0" presId="urn:microsoft.com/office/officeart/2005/8/layout/radial1"/>
    <dgm:cxn modelId="{E3120C20-6774-4549-B5D0-B9D08AC2D6BA}" srcId="{E9E025B4-BBB0-4B03-9364-BED341E54028}" destId="{D1857C36-2CB6-4842-B975-0B94FAAA7F79}" srcOrd="3" destOrd="0" parTransId="{35544A39-2EB1-4A90-A765-E503BCBF38E4}" sibTransId="{0FD2D980-77AB-47F6-B2BD-9B1917816125}"/>
    <dgm:cxn modelId="{9EB51FD3-EE29-4B10-8FCE-83662A179E81}" type="presOf" srcId="{5BDEBBF3-833B-4166-BD8E-3E3B641456DC}" destId="{9C2DC061-7FDE-441A-B1CC-92FEA794E3E8}" srcOrd="1" destOrd="0" presId="urn:microsoft.com/office/officeart/2005/8/layout/radial1"/>
    <dgm:cxn modelId="{71ACFDCB-C469-4DB8-A1BD-D7931C8B2278}" srcId="{E9E025B4-BBB0-4B03-9364-BED341E54028}" destId="{C51CE7AA-E492-4D1A-8732-47BF74F218F4}" srcOrd="5" destOrd="0" parTransId="{8580BEF7-E9DC-4E0D-9BBD-AC6E716C58C2}" sibTransId="{4DAFF9E3-5735-4AE1-B314-8E2F6B25D496}"/>
    <dgm:cxn modelId="{52A720DF-96D4-4E18-B8BB-D5842FAC1362}" srcId="{E9E025B4-BBB0-4B03-9364-BED341E54028}" destId="{D4E5C641-7546-49F1-9E07-C7E4212D5D03}" srcOrd="1" destOrd="0" parTransId="{74F9C06A-359A-47BB-A972-D6C4E5C3D542}" sibTransId="{556B8464-24CD-43EF-9CDD-673BDAC7E756}"/>
    <dgm:cxn modelId="{3CE8C6DB-6AD1-4347-A807-82F88B964C08}" type="presParOf" srcId="{C17AC643-1CF7-40F0-92B2-34E6DE0AE39C}" destId="{668371CA-BB27-4568-A1D9-DFC2FD00095D}" srcOrd="0" destOrd="0" presId="urn:microsoft.com/office/officeart/2005/8/layout/radial1"/>
    <dgm:cxn modelId="{5B02B8FF-3775-4C63-A6E2-D23841019E6A}" type="presParOf" srcId="{C17AC643-1CF7-40F0-92B2-34E6DE0AE39C}" destId="{23A6454F-92DB-4F26-BCC4-1A2CE73DE8FE}" srcOrd="1" destOrd="0" presId="urn:microsoft.com/office/officeart/2005/8/layout/radial1"/>
    <dgm:cxn modelId="{752F7CBF-DDB4-4AF8-9797-B28F0907B824}" type="presParOf" srcId="{23A6454F-92DB-4F26-BCC4-1A2CE73DE8FE}" destId="{EE8571A6-DF47-4C92-ACD5-BD848795D8A3}" srcOrd="0" destOrd="0" presId="urn:microsoft.com/office/officeart/2005/8/layout/radial1"/>
    <dgm:cxn modelId="{7416D98A-C286-4495-94B3-DD96AA22A9A3}" type="presParOf" srcId="{C17AC643-1CF7-40F0-92B2-34E6DE0AE39C}" destId="{07243C9B-295D-4416-9CDE-6335E1CADEC5}" srcOrd="2" destOrd="0" presId="urn:microsoft.com/office/officeart/2005/8/layout/radial1"/>
    <dgm:cxn modelId="{14249934-CCF9-4833-8AD1-62235C1E942B}" type="presParOf" srcId="{C17AC643-1CF7-40F0-92B2-34E6DE0AE39C}" destId="{CDDB21E6-FB5C-4EF5-9649-27BCAA370F86}" srcOrd="3" destOrd="0" presId="urn:microsoft.com/office/officeart/2005/8/layout/radial1"/>
    <dgm:cxn modelId="{B98A2A28-E0BA-489F-9F1E-6342EC34ED97}" type="presParOf" srcId="{CDDB21E6-FB5C-4EF5-9649-27BCAA370F86}" destId="{1BD60557-AD82-410F-B210-F0A706267A37}" srcOrd="0" destOrd="0" presId="urn:microsoft.com/office/officeart/2005/8/layout/radial1"/>
    <dgm:cxn modelId="{B5BA97AB-4172-4EAA-9523-AF2308DBB6A3}" type="presParOf" srcId="{C17AC643-1CF7-40F0-92B2-34E6DE0AE39C}" destId="{62092A90-5F13-4203-8708-AC78FDFE3F30}" srcOrd="4" destOrd="0" presId="urn:microsoft.com/office/officeart/2005/8/layout/radial1"/>
    <dgm:cxn modelId="{A89EFFB3-DB0B-4374-A744-68AD89456C5B}" type="presParOf" srcId="{C17AC643-1CF7-40F0-92B2-34E6DE0AE39C}" destId="{842152DF-0347-453F-9C5E-B6721B97D07D}" srcOrd="5" destOrd="0" presId="urn:microsoft.com/office/officeart/2005/8/layout/radial1"/>
    <dgm:cxn modelId="{0D84125B-0F31-4C01-9895-B42A82FB8F99}" type="presParOf" srcId="{842152DF-0347-453F-9C5E-B6721B97D07D}" destId="{9C2DC061-7FDE-441A-B1CC-92FEA794E3E8}" srcOrd="0" destOrd="0" presId="urn:microsoft.com/office/officeart/2005/8/layout/radial1"/>
    <dgm:cxn modelId="{238F72E4-65C5-470B-85EF-A4D3D6E58332}" type="presParOf" srcId="{C17AC643-1CF7-40F0-92B2-34E6DE0AE39C}" destId="{C44D4776-AD2D-497F-8F2E-74881419EDFA}" srcOrd="6" destOrd="0" presId="urn:microsoft.com/office/officeart/2005/8/layout/radial1"/>
    <dgm:cxn modelId="{3861B21B-0808-4784-AD9C-C85576EBA65B}" type="presParOf" srcId="{C17AC643-1CF7-40F0-92B2-34E6DE0AE39C}" destId="{E0CBDA67-3FC2-4E60-93AF-F19157B2D2BE}" srcOrd="7" destOrd="0" presId="urn:microsoft.com/office/officeart/2005/8/layout/radial1"/>
    <dgm:cxn modelId="{8F6A6AC2-5A9D-458B-92F1-EF5B1726248D}" type="presParOf" srcId="{E0CBDA67-3FC2-4E60-93AF-F19157B2D2BE}" destId="{40B2F5A6-160B-4CE9-9DC9-3E0419F2798F}" srcOrd="0" destOrd="0" presId="urn:microsoft.com/office/officeart/2005/8/layout/radial1"/>
    <dgm:cxn modelId="{C231B0D8-FD2E-450B-ADF5-05436652077F}" type="presParOf" srcId="{C17AC643-1CF7-40F0-92B2-34E6DE0AE39C}" destId="{8C96A228-775A-447C-BA62-075349B57422}" srcOrd="8" destOrd="0" presId="urn:microsoft.com/office/officeart/2005/8/layout/radial1"/>
    <dgm:cxn modelId="{05AA42F6-DF46-4FAD-B544-7368532C1169}" type="presParOf" srcId="{C17AC643-1CF7-40F0-92B2-34E6DE0AE39C}" destId="{CC80419C-1B83-4E1D-9274-9855E88A21E4}" srcOrd="9" destOrd="0" presId="urn:microsoft.com/office/officeart/2005/8/layout/radial1"/>
    <dgm:cxn modelId="{898BAE78-05FE-4DD1-8781-125894DCD127}" type="presParOf" srcId="{CC80419C-1B83-4E1D-9274-9855E88A21E4}" destId="{15925BB3-7201-45BC-96F3-778DA4F5CEC8}" srcOrd="0" destOrd="0" presId="urn:microsoft.com/office/officeart/2005/8/layout/radial1"/>
    <dgm:cxn modelId="{8BB85988-D8E4-4FD9-A213-3F00D171C498}" type="presParOf" srcId="{C17AC643-1CF7-40F0-92B2-34E6DE0AE39C}" destId="{5F9132F5-3D8A-4008-9291-613711EFE09C}" srcOrd="10" destOrd="0" presId="urn:microsoft.com/office/officeart/2005/8/layout/radial1"/>
    <dgm:cxn modelId="{8F63C857-22E8-45B6-A04B-CF06C060F363}" type="presParOf" srcId="{C17AC643-1CF7-40F0-92B2-34E6DE0AE39C}" destId="{5C0C17A5-F0DE-4191-A4F7-C17DE2B5185F}" srcOrd="11" destOrd="0" presId="urn:microsoft.com/office/officeart/2005/8/layout/radial1"/>
    <dgm:cxn modelId="{BE9B5B05-E0AC-4782-AD94-98277ADDF187}" type="presParOf" srcId="{5C0C17A5-F0DE-4191-A4F7-C17DE2B5185F}" destId="{02A11E57-3D71-40E3-9139-B43EF9631516}" srcOrd="0" destOrd="0" presId="urn:microsoft.com/office/officeart/2005/8/layout/radial1"/>
    <dgm:cxn modelId="{4058571B-EA8A-4035-A7E6-3E916FC2BFE9}" type="presParOf" srcId="{C17AC643-1CF7-40F0-92B2-34E6DE0AE39C}" destId="{0EC22DCD-00A7-4289-B1BE-70FA628A14E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71CA-BB27-4568-A1D9-DFC2FD00095D}">
      <dsp:nvSpPr>
        <dsp:cNvPr id="0" name=""/>
        <dsp:cNvSpPr/>
      </dsp:nvSpPr>
      <dsp:spPr>
        <a:xfrm>
          <a:off x="879508" y="596266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RDW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945905" y="662663"/>
        <a:ext cx="320592" cy="320592"/>
      </dsp:txXfrm>
    </dsp:sp>
    <dsp:sp modelId="{23A6454F-92DB-4F26-BCC4-1A2CE73DE8FE}">
      <dsp:nvSpPr>
        <dsp:cNvPr id="0" name=""/>
        <dsp:cNvSpPr/>
      </dsp:nvSpPr>
      <dsp:spPr>
        <a:xfrm rot="16200000">
          <a:off x="1037812" y="509433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82" y="524458"/>
        <a:ext cx="6838" cy="6838"/>
      </dsp:txXfrm>
    </dsp:sp>
    <dsp:sp modelId="{07243C9B-295D-4416-9CDE-6335E1CADEC5}">
      <dsp:nvSpPr>
        <dsp:cNvPr id="0" name=""/>
        <dsp:cNvSpPr/>
      </dsp:nvSpPr>
      <dsp:spPr>
        <a:xfrm>
          <a:off x="879508" y="6102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V20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45905" y="72499"/>
        <a:ext cx="320592" cy="320592"/>
      </dsp:txXfrm>
    </dsp:sp>
    <dsp:sp modelId="{CDDB21E6-FB5C-4EF5-9649-27BCAA370F86}">
      <dsp:nvSpPr>
        <dsp:cNvPr id="0" name=""/>
        <dsp:cNvSpPr/>
      </dsp:nvSpPr>
      <dsp:spPr>
        <a:xfrm rot="19800000">
          <a:off x="1293361" y="656975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330" y="671999"/>
        <a:ext cx="6838" cy="6838"/>
      </dsp:txXfrm>
    </dsp:sp>
    <dsp:sp modelId="{62092A90-5F13-4203-8708-AC78FDFE3F30}">
      <dsp:nvSpPr>
        <dsp:cNvPr id="0" name=""/>
        <dsp:cNvSpPr/>
      </dsp:nvSpPr>
      <dsp:spPr>
        <a:xfrm>
          <a:off x="1390606" y="301184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76338"/>
                <a:satOff val="3402"/>
                <a:lumOff val="475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76338"/>
                <a:satOff val="3402"/>
                <a:lumOff val="475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76338"/>
                <a:satOff val="3402"/>
                <a:lumOff val="47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V19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457003" y="367581"/>
        <a:ext cx="320592" cy="320592"/>
      </dsp:txXfrm>
    </dsp:sp>
    <dsp:sp modelId="{842152DF-0347-453F-9C5E-B6721B97D07D}">
      <dsp:nvSpPr>
        <dsp:cNvPr id="0" name=""/>
        <dsp:cNvSpPr/>
      </dsp:nvSpPr>
      <dsp:spPr>
        <a:xfrm rot="1800000">
          <a:off x="1293361" y="952057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330" y="967081"/>
        <a:ext cx="6838" cy="6838"/>
      </dsp:txXfrm>
    </dsp:sp>
    <dsp:sp modelId="{C44D4776-AD2D-497F-8F2E-74881419EDFA}">
      <dsp:nvSpPr>
        <dsp:cNvPr id="0" name=""/>
        <dsp:cNvSpPr/>
      </dsp:nvSpPr>
      <dsp:spPr>
        <a:xfrm>
          <a:off x="1390606" y="891349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52677"/>
                <a:satOff val="6804"/>
                <a:lumOff val="951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52677"/>
                <a:satOff val="6804"/>
                <a:lumOff val="951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52677"/>
                <a:satOff val="6804"/>
                <a:lumOff val="95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V18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457003" y="957746"/>
        <a:ext cx="320592" cy="320592"/>
      </dsp:txXfrm>
    </dsp:sp>
    <dsp:sp modelId="{E0CBDA67-3FC2-4E60-93AF-F19157B2D2BE}">
      <dsp:nvSpPr>
        <dsp:cNvPr id="0" name=""/>
        <dsp:cNvSpPr/>
      </dsp:nvSpPr>
      <dsp:spPr>
        <a:xfrm rot="5400000">
          <a:off x="1037812" y="1099598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82" y="1114622"/>
        <a:ext cx="6838" cy="6838"/>
      </dsp:txXfrm>
    </dsp:sp>
    <dsp:sp modelId="{8C96A228-775A-447C-BA62-075349B57422}">
      <dsp:nvSpPr>
        <dsp:cNvPr id="0" name=""/>
        <dsp:cNvSpPr/>
      </dsp:nvSpPr>
      <dsp:spPr>
        <a:xfrm>
          <a:off x="879508" y="1186431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29015"/>
                <a:satOff val="10205"/>
                <a:lumOff val="14267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29015"/>
                <a:satOff val="10205"/>
                <a:lumOff val="14267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29015"/>
                <a:satOff val="10205"/>
                <a:lumOff val="142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V22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45905" y="1252828"/>
        <a:ext cx="320592" cy="320592"/>
      </dsp:txXfrm>
    </dsp:sp>
    <dsp:sp modelId="{CC80419C-1B83-4E1D-9274-9855E88A21E4}">
      <dsp:nvSpPr>
        <dsp:cNvPr id="0" name=""/>
        <dsp:cNvSpPr/>
      </dsp:nvSpPr>
      <dsp:spPr>
        <a:xfrm rot="9000000">
          <a:off x="782263" y="952057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7233" y="967081"/>
        <a:ext cx="6838" cy="6838"/>
      </dsp:txXfrm>
    </dsp:sp>
    <dsp:sp modelId="{5F9132F5-3D8A-4008-9291-613711EFE09C}">
      <dsp:nvSpPr>
        <dsp:cNvPr id="0" name=""/>
        <dsp:cNvSpPr/>
      </dsp:nvSpPr>
      <dsp:spPr>
        <a:xfrm>
          <a:off x="368410" y="891349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05354"/>
                <a:satOff val="13607"/>
                <a:lumOff val="1902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05354"/>
                <a:satOff val="13607"/>
                <a:lumOff val="1902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05354"/>
                <a:satOff val="13607"/>
                <a:lumOff val="190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V21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34807" y="957746"/>
        <a:ext cx="320592" cy="320592"/>
      </dsp:txXfrm>
    </dsp:sp>
    <dsp:sp modelId="{5C0C17A5-F0DE-4191-A4F7-C17DE2B5185F}">
      <dsp:nvSpPr>
        <dsp:cNvPr id="0" name=""/>
        <dsp:cNvSpPr/>
      </dsp:nvSpPr>
      <dsp:spPr>
        <a:xfrm rot="12600000">
          <a:off x="782263" y="656975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7233" y="671999"/>
        <a:ext cx="6838" cy="6838"/>
      </dsp:txXfrm>
    </dsp:sp>
    <dsp:sp modelId="{0EC22DCD-00A7-4289-B1BE-70FA628A14E0}">
      <dsp:nvSpPr>
        <dsp:cNvPr id="0" name=""/>
        <dsp:cNvSpPr/>
      </dsp:nvSpPr>
      <dsp:spPr>
        <a:xfrm>
          <a:off x="368410" y="301184"/>
          <a:ext cx="453386" cy="453386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MOSS Farm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34807" y="367581"/>
        <a:ext cx="320592" cy="320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71CA-BB27-4568-A1D9-DFC2FD00095D}">
      <dsp:nvSpPr>
        <dsp:cNvPr id="0" name=""/>
        <dsp:cNvSpPr/>
      </dsp:nvSpPr>
      <dsp:spPr>
        <a:xfrm>
          <a:off x="879508" y="596266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RDW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945905" y="662663"/>
        <a:ext cx="320592" cy="320592"/>
      </dsp:txXfrm>
    </dsp:sp>
    <dsp:sp modelId="{23A6454F-92DB-4F26-BCC4-1A2CE73DE8FE}">
      <dsp:nvSpPr>
        <dsp:cNvPr id="0" name=""/>
        <dsp:cNvSpPr/>
      </dsp:nvSpPr>
      <dsp:spPr>
        <a:xfrm rot="16200000">
          <a:off x="1037812" y="509433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82" y="524458"/>
        <a:ext cx="6838" cy="6838"/>
      </dsp:txXfrm>
    </dsp:sp>
    <dsp:sp modelId="{07243C9B-295D-4416-9CDE-6335E1CADEC5}">
      <dsp:nvSpPr>
        <dsp:cNvPr id="0" name=""/>
        <dsp:cNvSpPr/>
      </dsp:nvSpPr>
      <dsp:spPr>
        <a:xfrm>
          <a:off x="879508" y="6102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V12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45905" y="72499"/>
        <a:ext cx="320592" cy="320592"/>
      </dsp:txXfrm>
    </dsp:sp>
    <dsp:sp modelId="{CDDB21E6-FB5C-4EF5-9649-27BCAA370F86}">
      <dsp:nvSpPr>
        <dsp:cNvPr id="0" name=""/>
        <dsp:cNvSpPr/>
      </dsp:nvSpPr>
      <dsp:spPr>
        <a:xfrm rot="19800000">
          <a:off x="1293361" y="656975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330" y="671999"/>
        <a:ext cx="6838" cy="6838"/>
      </dsp:txXfrm>
    </dsp:sp>
    <dsp:sp modelId="{62092A90-5F13-4203-8708-AC78FDFE3F30}">
      <dsp:nvSpPr>
        <dsp:cNvPr id="0" name=""/>
        <dsp:cNvSpPr/>
      </dsp:nvSpPr>
      <dsp:spPr>
        <a:xfrm>
          <a:off x="1390606" y="301184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76338"/>
                <a:satOff val="3402"/>
                <a:lumOff val="475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76338"/>
                <a:satOff val="3402"/>
                <a:lumOff val="475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76338"/>
                <a:satOff val="3402"/>
                <a:lumOff val="47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V15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457003" y="367581"/>
        <a:ext cx="320592" cy="320592"/>
      </dsp:txXfrm>
    </dsp:sp>
    <dsp:sp modelId="{842152DF-0347-453F-9C5E-B6721B97D07D}">
      <dsp:nvSpPr>
        <dsp:cNvPr id="0" name=""/>
        <dsp:cNvSpPr/>
      </dsp:nvSpPr>
      <dsp:spPr>
        <a:xfrm rot="1800000">
          <a:off x="1293361" y="952057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330" y="967081"/>
        <a:ext cx="6838" cy="6838"/>
      </dsp:txXfrm>
    </dsp:sp>
    <dsp:sp modelId="{C44D4776-AD2D-497F-8F2E-74881419EDFA}">
      <dsp:nvSpPr>
        <dsp:cNvPr id="0" name=""/>
        <dsp:cNvSpPr/>
      </dsp:nvSpPr>
      <dsp:spPr>
        <a:xfrm>
          <a:off x="1390606" y="891349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52677"/>
                <a:satOff val="6804"/>
                <a:lumOff val="951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52677"/>
                <a:satOff val="6804"/>
                <a:lumOff val="951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52677"/>
                <a:satOff val="6804"/>
                <a:lumOff val="95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V16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457003" y="957746"/>
        <a:ext cx="320592" cy="320592"/>
      </dsp:txXfrm>
    </dsp:sp>
    <dsp:sp modelId="{E0CBDA67-3FC2-4E60-93AF-F19157B2D2BE}">
      <dsp:nvSpPr>
        <dsp:cNvPr id="0" name=""/>
        <dsp:cNvSpPr/>
      </dsp:nvSpPr>
      <dsp:spPr>
        <a:xfrm rot="5400000">
          <a:off x="1037812" y="1099598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82" y="1114622"/>
        <a:ext cx="6838" cy="6838"/>
      </dsp:txXfrm>
    </dsp:sp>
    <dsp:sp modelId="{8C96A228-775A-447C-BA62-075349B57422}">
      <dsp:nvSpPr>
        <dsp:cNvPr id="0" name=""/>
        <dsp:cNvSpPr/>
      </dsp:nvSpPr>
      <dsp:spPr>
        <a:xfrm>
          <a:off x="879508" y="1186431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29015"/>
                <a:satOff val="10205"/>
                <a:lumOff val="14267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29015"/>
                <a:satOff val="10205"/>
                <a:lumOff val="14267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29015"/>
                <a:satOff val="10205"/>
                <a:lumOff val="142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V17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45905" y="1252828"/>
        <a:ext cx="320592" cy="320592"/>
      </dsp:txXfrm>
    </dsp:sp>
    <dsp:sp modelId="{CC80419C-1B83-4E1D-9274-9855E88A21E4}">
      <dsp:nvSpPr>
        <dsp:cNvPr id="0" name=""/>
        <dsp:cNvSpPr/>
      </dsp:nvSpPr>
      <dsp:spPr>
        <a:xfrm rot="9000000">
          <a:off x="782263" y="952057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7233" y="967081"/>
        <a:ext cx="6838" cy="6838"/>
      </dsp:txXfrm>
    </dsp:sp>
    <dsp:sp modelId="{5F9132F5-3D8A-4008-9291-613711EFE09C}">
      <dsp:nvSpPr>
        <dsp:cNvPr id="0" name=""/>
        <dsp:cNvSpPr/>
      </dsp:nvSpPr>
      <dsp:spPr>
        <a:xfrm>
          <a:off x="368410" y="891349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05354"/>
                <a:satOff val="13607"/>
                <a:lumOff val="1902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05354"/>
                <a:satOff val="13607"/>
                <a:lumOff val="1902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05354"/>
                <a:satOff val="13607"/>
                <a:lumOff val="190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V23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34807" y="957746"/>
        <a:ext cx="320592" cy="320592"/>
      </dsp:txXfrm>
    </dsp:sp>
    <dsp:sp modelId="{3FD82DBD-6E6D-440D-8477-215FABE63B2B}">
      <dsp:nvSpPr>
        <dsp:cNvPr id="0" name=""/>
        <dsp:cNvSpPr/>
      </dsp:nvSpPr>
      <dsp:spPr>
        <a:xfrm rot="12600000">
          <a:off x="782263" y="656975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7233" y="671999"/>
        <a:ext cx="6838" cy="6838"/>
      </dsp:txXfrm>
    </dsp:sp>
    <dsp:sp modelId="{7BF1F53C-BE3A-4718-B6E9-B2558E0DB578}">
      <dsp:nvSpPr>
        <dsp:cNvPr id="0" name=""/>
        <dsp:cNvSpPr/>
      </dsp:nvSpPr>
      <dsp:spPr>
        <a:xfrm>
          <a:off x="368410" y="301184"/>
          <a:ext cx="453386" cy="453386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MOSS Farm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34807" y="367581"/>
        <a:ext cx="320592" cy="320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71CA-BB27-4568-A1D9-DFC2FD00095D}">
      <dsp:nvSpPr>
        <dsp:cNvPr id="0" name=""/>
        <dsp:cNvSpPr/>
      </dsp:nvSpPr>
      <dsp:spPr>
        <a:xfrm>
          <a:off x="879508" y="596266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RDW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945905" y="662663"/>
        <a:ext cx="320592" cy="320592"/>
      </dsp:txXfrm>
    </dsp:sp>
    <dsp:sp modelId="{23A6454F-92DB-4F26-BCC4-1A2CE73DE8FE}">
      <dsp:nvSpPr>
        <dsp:cNvPr id="0" name=""/>
        <dsp:cNvSpPr/>
      </dsp:nvSpPr>
      <dsp:spPr>
        <a:xfrm rot="16200000">
          <a:off x="1037812" y="509433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82" y="524458"/>
        <a:ext cx="6838" cy="6838"/>
      </dsp:txXfrm>
    </dsp:sp>
    <dsp:sp modelId="{07243C9B-295D-4416-9CDE-6335E1CADEC5}">
      <dsp:nvSpPr>
        <dsp:cNvPr id="0" name=""/>
        <dsp:cNvSpPr/>
      </dsp:nvSpPr>
      <dsp:spPr>
        <a:xfrm>
          <a:off x="879508" y="6102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45905" y="72499"/>
        <a:ext cx="320592" cy="320592"/>
      </dsp:txXfrm>
    </dsp:sp>
    <dsp:sp modelId="{CDDB21E6-FB5C-4EF5-9649-27BCAA370F86}">
      <dsp:nvSpPr>
        <dsp:cNvPr id="0" name=""/>
        <dsp:cNvSpPr/>
      </dsp:nvSpPr>
      <dsp:spPr>
        <a:xfrm rot="19800000">
          <a:off x="1293361" y="656975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330" y="671999"/>
        <a:ext cx="6838" cy="6838"/>
      </dsp:txXfrm>
    </dsp:sp>
    <dsp:sp modelId="{62092A90-5F13-4203-8708-AC78FDFE3F30}">
      <dsp:nvSpPr>
        <dsp:cNvPr id="0" name=""/>
        <dsp:cNvSpPr/>
      </dsp:nvSpPr>
      <dsp:spPr>
        <a:xfrm>
          <a:off x="1390606" y="301184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76338"/>
                <a:satOff val="3402"/>
                <a:lumOff val="475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76338"/>
                <a:satOff val="3402"/>
                <a:lumOff val="475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76338"/>
                <a:satOff val="3402"/>
                <a:lumOff val="47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V2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457003" y="367581"/>
        <a:ext cx="320592" cy="320592"/>
      </dsp:txXfrm>
    </dsp:sp>
    <dsp:sp modelId="{842152DF-0347-453F-9C5E-B6721B97D07D}">
      <dsp:nvSpPr>
        <dsp:cNvPr id="0" name=""/>
        <dsp:cNvSpPr/>
      </dsp:nvSpPr>
      <dsp:spPr>
        <a:xfrm rot="1800000">
          <a:off x="1293361" y="952057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330" y="967081"/>
        <a:ext cx="6838" cy="6838"/>
      </dsp:txXfrm>
    </dsp:sp>
    <dsp:sp modelId="{C44D4776-AD2D-497F-8F2E-74881419EDFA}">
      <dsp:nvSpPr>
        <dsp:cNvPr id="0" name=""/>
        <dsp:cNvSpPr/>
      </dsp:nvSpPr>
      <dsp:spPr>
        <a:xfrm>
          <a:off x="1390606" y="891349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52677"/>
                <a:satOff val="6804"/>
                <a:lumOff val="951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52677"/>
                <a:satOff val="6804"/>
                <a:lumOff val="951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52677"/>
                <a:satOff val="6804"/>
                <a:lumOff val="95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V3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457003" y="957746"/>
        <a:ext cx="320592" cy="320592"/>
      </dsp:txXfrm>
    </dsp:sp>
    <dsp:sp modelId="{E0CBDA67-3FC2-4E60-93AF-F19157B2D2BE}">
      <dsp:nvSpPr>
        <dsp:cNvPr id="0" name=""/>
        <dsp:cNvSpPr/>
      </dsp:nvSpPr>
      <dsp:spPr>
        <a:xfrm rot="5400000">
          <a:off x="1037812" y="1099598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82" y="1114622"/>
        <a:ext cx="6838" cy="6838"/>
      </dsp:txXfrm>
    </dsp:sp>
    <dsp:sp modelId="{8C96A228-775A-447C-BA62-075349B57422}">
      <dsp:nvSpPr>
        <dsp:cNvPr id="0" name=""/>
        <dsp:cNvSpPr/>
      </dsp:nvSpPr>
      <dsp:spPr>
        <a:xfrm>
          <a:off x="879508" y="1186431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29015"/>
                <a:satOff val="10205"/>
                <a:lumOff val="14267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29015"/>
                <a:satOff val="10205"/>
                <a:lumOff val="14267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29015"/>
                <a:satOff val="10205"/>
                <a:lumOff val="142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V4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45905" y="1252828"/>
        <a:ext cx="320592" cy="320592"/>
      </dsp:txXfrm>
    </dsp:sp>
    <dsp:sp modelId="{CC80419C-1B83-4E1D-9274-9855E88A21E4}">
      <dsp:nvSpPr>
        <dsp:cNvPr id="0" name=""/>
        <dsp:cNvSpPr/>
      </dsp:nvSpPr>
      <dsp:spPr>
        <a:xfrm rot="9000000">
          <a:off x="782263" y="952057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7233" y="967081"/>
        <a:ext cx="6838" cy="6838"/>
      </dsp:txXfrm>
    </dsp:sp>
    <dsp:sp modelId="{5F9132F5-3D8A-4008-9291-613711EFE09C}">
      <dsp:nvSpPr>
        <dsp:cNvPr id="0" name=""/>
        <dsp:cNvSpPr/>
      </dsp:nvSpPr>
      <dsp:spPr>
        <a:xfrm>
          <a:off x="368410" y="891349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05354"/>
                <a:satOff val="13607"/>
                <a:lumOff val="1902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05354"/>
                <a:satOff val="13607"/>
                <a:lumOff val="1902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05354"/>
                <a:satOff val="13607"/>
                <a:lumOff val="190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V5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34807" y="957746"/>
        <a:ext cx="320592" cy="320592"/>
      </dsp:txXfrm>
    </dsp:sp>
    <dsp:sp modelId="{E2305937-67F8-4618-AE37-BE72809BE48E}">
      <dsp:nvSpPr>
        <dsp:cNvPr id="0" name=""/>
        <dsp:cNvSpPr/>
      </dsp:nvSpPr>
      <dsp:spPr>
        <a:xfrm rot="12600000">
          <a:off x="782263" y="656975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7233" y="671999"/>
        <a:ext cx="6838" cy="6838"/>
      </dsp:txXfrm>
    </dsp:sp>
    <dsp:sp modelId="{AAA59530-ED08-4CA3-986F-431D55AC6BD6}">
      <dsp:nvSpPr>
        <dsp:cNvPr id="0" name=""/>
        <dsp:cNvSpPr/>
      </dsp:nvSpPr>
      <dsp:spPr>
        <a:xfrm>
          <a:off x="368410" y="301184"/>
          <a:ext cx="453386" cy="453386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MOSS Farm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34807" y="367581"/>
        <a:ext cx="320592" cy="320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71CA-BB27-4568-A1D9-DFC2FD00095D}">
      <dsp:nvSpPr>
        <dsp:cNvPr id="0" name=""/>
        <dsp:cNvSpPr/>
      </dsp:nvSpPr>
      <dsp:spPr>
        <a:xfrm>
          <a:off x="894246" y="642510"/>
          <a:ext cx="423910" cy="42391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RDW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956326" y="704590"/>
        <a:ext cx="299750" cy="299750"/>
      </dsp:txXfrm>
    </dsp:sp>
    <dsp:sp modelId="{23A6454F-92DB-4F26-BCC4-1A2CE73DE8FE}">
      <dsp:nvSpPr>
        <dsp:cNvPr id="0" name=""/>
        <dsp:cNvSpPr/>
      </dsp:nvSpPr>
      <dsp:spPr>
        <a:xfrm rot="16200000">
          <a:off x="1000013" y="519078"/>
          <a:ext cx="21237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212375" y="172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0892" y="531013"/>
        <a:ext cx="10618" cy="10618"/>
      </dsp:txXfrm>
    </dsp:sp>
    <dsp:sp modelId="{07243C9B-295D-4416-9CDE-6335E1CADEC5}">
      <dsp:nvSpPr>
        <dsp:cNvPr id="0" name=""/>
        <dsp:cNvSpPr/>
      </dsp:nvSpPr>
      <dsp:spPr>
        <a:xfrm>
          <a:off x="894246" y="6224"/>
          <a:ext cx="423910" cy="42391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V6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56326" y="68304"/>
        <a:ext cx="299750" cy="299750"/>
      </dsp:txXfrm>
    </dsp:sp>
    <dsp:sp modelId="{CDDB21E6-FB5C-4EF5-9649-27BCAA370F86}">
      <dsp:nvSpPr>
        <dsp:cNvPr id="0" name=""/>
        <dsp:cNvSpPr/>
      </dsp:nvSpPr>
      <dsp:spPr>
        <a:xfrm rot="19285714">
          <a:off x="1248748" y="638862"/>
          <a:ext cx="21237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212375" y="172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9626" y="650797"/>
        <a:ext cx="10618" cy="10618"/>
      </dsp:txXfrm>
    </dsp:sp>
    <dsp:sp modelId="{62092A90-5F13-4203-8708-AC78FDFE3F30}">
      <dsp:nvSpPr>
        <dsp:cNvPr id="0" name=""/>
        <dsp:cNvSpPr/>
      </dsp:nvSpPr>
      <dsp:spPr>
        <a:xfrm>
          <a:off x="1391714" y="245792"/>
          <a:ext cx="423910" cy="42391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63615"/>
                <a:satOff val="2835"/>
                <a:lumOff val="396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63615"/>
                <a:satOff val="2835"/>
                <a:lumOff val="396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63615"/>
                <a:satOff val="2835"/>
                <a:lumOff val="39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V7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453794" y="307872"/>
        <a:ext cx="299750" cy="299750"/>
      </dsp:txXfrm>
    </dsp:sp>
    <dsp:sp modelId="{842152DF-0347-453F-9C5E-B6721B97D07D}">
      <dsp:nvSpPr>
        <dsp:cNvPr id="0" name=""/>
        <dsp:cNvSpPr/>
      </dsp:nvSpPr>
      <dsp:spPr>
        <a:xfrm rot="771429">
          <a:off x="1310180" y="908014"/>
          <a:ext cx="21237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212375" y="172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1058" y="919950"/>
        <a:ext cx="10618" cy="10618"/>
      </dsp:txXfrm>
    </dsp:sp>
    <dsp:sp modelId="{C44D4776-AD2D-497F-8F2E-74881419EDFA}">
      <dsp:nvSpPr>
        <dsp:cNvPr id="0" name=""/>
        <dsp:cNvSpPr/>
      </dsp:nvSpPr>
      <dsp:spPr>
        <a:xfrm>
          <a:off x="1514579" y="784097"/>
          <a:ext cx="423910" cy="42391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27231"/>
                <a:satOff val="5670"/>
                <a:lumOff val="792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27231"/>
                <a:satOff val="5670"/>
                <a:lumOff val="792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27231"/>
                <a:satOff val="5670"/>
                <a:lumOff val="79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V8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576659" y="846177"/>
        <a:ext cx="299750" cy="299750"/>
      </dsp:txXfrm>
    </dsp:sp>
    <dsp:sp modelId="{E0CBDA67-3FC2-4E60-93AF-F19157B2D2BE}">
      <dsp:nvSpPr>
        <dsp:cNvPr id="0" name=""/>
        <dsp:cNvSpPr/>
      </dsp:nvSpPr>
      <dsp:spPr>
        <a:xfrm rot="3857143">
          <a:off x="1138050" y="1123858"/>
          <a:ext cx="21237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212375" y="172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8929" y="1135793"/>
        <a:ext cx="10618" cy="10618"/>
      </dsp:txXfrm>
    </dsp:sp>
    <dsp:sp modelId="{8C96A228-775A-447C-BA62-075349B57422}">
      <dsp:nvSpPr>
        <dsp:cNvPr id="0" name=""/>
        <dsp:cNvSpPr/>
      </dsp:nvSpPr>
      <dsp:spPr>
        <a:xfrm>
          <a:off x="1170320" y="1215784"/>
          <a:ext cx="423910" cy="42391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90846"/>
                <a:satOff val="8505"/>
                <a:lumOff val="1188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90846"/>
                <a:satOff val="8505"/>
                <a:lumOff val="1188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90846"/>
                <a:satOff val="8505"/>
                <a:lumOff val="118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V9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232400" y="1277864"/>
        <a:ext cx="299750" cy="299750"/>
      </dsp:txXfrm>
    </dsp:sp>
    <dsp:sp modelId="{CC80419C-1B83-4E1D-9274-9855E88A21E4}">
      <dsp:nvSpPr>
        <dsp:cNvPr id="0" name=""/>
        <dsp:cNvSpPr/>
      </dsp:nvSpPr>
      <dsp:spPr>
        <a:xfrm rot="6942857">
          <a:off x="861976" y="1123858"/>
          <a:ext cx="21237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212375" y="172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62855" y="1135793"/>
        <a:ext cx="10618" cy="10618"/>
      </dsp:txXfrm>
    </dsp:sp>
    <dsp:sp modelId="{5F9132F5-3D8A-4008-9291-613711EFE09C}">
      <dsp:nvSpPr>
        <dsp:cNvPr id="0" name=""/>
        <dsp:cNvSpPr/>
      </dsp:nvSpPr>
      <dsp:spPr>
        <a:xfrm>
          <a:off x="618171" y="1215784"/>
          <a:ext cx="423910" cy="42391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54461"/>
                <a:satOff val="11339"/>
                <a:lumOff val="1585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54461"/>
                <a:satOff val="11339"/>
                <a:lumOff val="1585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54461"/>
                <a:satOff val="11339"/>
                <a:lumOff val="158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V10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680251" y="1277864"/>
        <a:ext cx="299750" cy="299750"/>
      </dsp:txXfrm>
    </dsp:sp>
    <dsp:sp modelId="{0E960E63-BD2A-4DAB-94F7-4BEE908645C1}">
      <dsp:nvSpPr>
        <dsp:cNvPr id="0" name=""/>
        <dsp:cNvSpPr/>
      </dsp:nvSpPr>
      <dsp:spPr>
        <a:xfrm rot="10028571">
          <a:off x="689847" y="908014"/>
          <a:ext cx="21237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212375" y="172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90725" y="919950"/>
        <a:ext cx="10618" cy="10618"/>
      </dsp:txXfrm>
    </dsp:sp>
    <dsp:sp modelId="{19BEBF12-4A29-46F9-850B-94F2D5D04499}">
      <dsp:nvSpPr>
        <dsp:cNvPr id="0" name=""/>
        <dsp:cNvSpPr/>
      </dsp:nvSpPr>
      <dsp:spPr>
        <a:xfrm>
          <a:off x="273913" y="784097"/>
          <a:ext cx="423910" cy="42391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18077"/>
                <a:satOff val="14174"/>
                <a:lumOff val="1981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18077"/>
                <a:satOff val="14174"/>
                <a:lumOff val="1981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18077"/>
                <a:satOff val="14174"/>
                <a:lumOff val="198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V11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35993" y="846177"/>
        <a:ext cx="299750" cy="299750"/>
      </dsp:txXfrm>
    </dsp:sp>
    <dsp:sp modelId="{F7079396-3231-48EA-8EB6-B47199AFA5EC}">
      <dsp:nvSpPr>
        <dsp:cNvPr id="0" name=""/>
        <dsp:cNvSpPr/>
      </dsp:nvSpPr>
      <dsp:spPr>
        <a:xfrm rot="13114286">
          <a:off x="751279" y="638862"/>
          <a:ext cx="21237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212375" y="172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52157" y="650797"/>
        <a:ext cx="10618" cy="10618"/>
      </dsp:txXfrm>
    </dsp:sp>
    <dsp:sp modelId="{1D32CAC5-90FC-4083-AB64-64DED496D64E}">
      <dsp:nvSpPr>
        <dsp:cNvPr id="0" name=""/>
        <dsp:cNvSpPr/>
      </dsp:nvSpPr>
      <dsp:spPr>
        <a:xfrm>
          <a:off x="396777" y="245792"/>
          <a:ext cx="423910" cy="423910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MOSS Farm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58857" y="307872"/>
        <a:ext cx="299750" cy="299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71CA-BB27-4568-A1D9-DFC2FD00095D}">
      <dsp:nvSpPr>
        <dsp:cNvPr id="0" name=""/>
        <dsp:cNvSpPr/>
      </dsp:nvSpPr>
      <dsp:spPr>
        <a:xfrm>
          <a:off x="879508" y="596266"/>
          <a:ext cx="453386" cy="45338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CDW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945905" y="662663"/>
        <a:ext cx="320592" cy="320592"/>
      </dsp:txXfrm>
    </dsp:sp>
    <dsp:sp modelId="{23A6454F-92DB-4F26-BCC4-1A2CE73DE8FE}">
      <dsp:nvSpPr>
        <dsp:cNvPr id="0" name=""/>
        <dsp:cNvSpPr/>
      </dsp:nvSpPr>
      <dsp:spPr>
        <a:xfrm rot="16200000">
          <a:off x="1037812" y="509433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82" y="524458"/>
        <a:ext cx="6838" cy="6838"/>
      </dsp:txXfrm>
    </dsp:sp>
    <dsp:sp modelId="{07243C9B-295D-4416-9CDE-6335E1CADEC5}">
      <dsp:nvSpPr>
        <dsp:cNvPr id="0" name=""/>
        <dsp:cNvSpPr/>
      </dsp:nvSpPr>
      <dsp:spPr>
        <a:xfrm>
          <a:off x="879508" y="6102"/>
          <a:ext cx="453386" cy="453386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SAS Grid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45905" y="72499"/>
        <a:ext cx="320592" cy="320592"/>
      </dsp:txXfrm>
    </dsp:sp>
    <dsp:sp modelId="{CDDB21E6-FB5C-4EF5-9649-27BCAA370F86}">
      <dsp:nvSpPr>
        <dsp:cNvPr id="0" name=""/>
        <dsp:cNvSpPr/>
      </dsp:nvSpPr>
      <dsp:spPr>
        <a:xfrm rot="19800000">
          <a:off x="1293361" y="656975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330" y="671999"/>
        <a:ext cx="6838" cy="6838"/>
      </dsp:txXfrm>
    </dsp:sp>
    <dsp:sp modelId="{62092A90-5F13-4203-8708-AC78FDFE3F30}">
      <dsp:nvSpPr>
        <dsp:cNvPr id="0" name=""/>
        <dsp:cNvSpPr/>
      </dsp:nvSpPr>
      <dsp:spPr>
        <a:xfrm>
          <a:off x="1390606" y="301184"/>
          <a:ext cx="453386" cy="453386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bg1"/>
              </a:solidFill>
            </a:rPr>
            <a:t>VINCI</a:t>
          </a:r>
          <a:endParaRPr lang="en-US" sz="800" kern="1200" dirty="0">
            <a:solidFill>
              <a:schemeClr val="bg1"/>
            </a:solidFill>
          </a:endParaRPr>
        </a:p>
      </dsp:txBody>
      <dsp:txXfrm>
        <a:off x="1457003" y="367581"/>
        <a:ext cx="320592" cy="320592"/>
      </dsp:txXfrm>
    </dsp:sp>
    <dsp:sp modelId="{842152DF-0347-453F-9C5E-B6721B97D07D}">
      <dsp:nvSpPr>
        <dsp:cNvPr id="0" name=""/>
        <dsp:cNvSpPr/>
      </dsp:nvSpPr>
      <dsp:spPr>
        <a:xfrm rot="1800000">
          <a:off x="1293361" y="952057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330" y="967081"/>
        <a:ext cx="6838" cy="6838"/>
      </dsp:txXfrm>
    </dsp:sp>
    <dsp:sp modelId="{C44D4776-AD2D-497F-8F2E-74881419EDFA}">
      <dsp:nvSpPr>
        <dsp:cNvPr id="0" name=""/>
        <dsp:cNvSpPr/>
      </dsp:nvSpPr>
      <dsp:spPr>
        <a:xfrm>
          <a:off x="1390606" y="891349"/>
          <a:ext cx="453386" cy="453386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Web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Apps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457003" y="957746"/>
        <a:ext cx="320592" cy="320592"/>
      </dsp:txXfrm>
    </dsp:sp>
    <dsp:sp modelId="{E0CBDA67-3FC2-4E60-93AF-F19157B2D2BE}">
      <dsp:nvSpPr>
        <dsp:cNvPr id="0" name=""/>
        <dsp:cNvSpPr/>
      </dsp:nvSpPr>
      <dsp:spPr>
        <a:xfrm rot="5400000">
          <a:off x="1037812" y="1099598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82" y="1114622"/>
        <a:ext cx="6838" cy="6838"/>
      </dsp:txXfrm>
    </dsp:sp>
    <dsp:sp modelId="{8C96A228-775A-447C-BA62-075349B57422}">
      <dsp:nvSpPr>
        <dsp:cNvPr id="0" name=""/>
        <dsp:cNvSpPr/>
      </dsp:nvSpPr>
      <dsp:spPr>
        <a:xfrm>
          <a:off x="879508" y="1186431"/>
          <a:ext cx="453386" cy="453386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bg1"/>
              </a:solidFill>
            </a:rPr>
            <a:t>ePM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945905" y="1252828"/>
        <a:ext cx="320592" cy="320592"/>
      </dsp:txXfrm>
    </dsp:sp>
    <dsp:sp modelId="{CC80419C-1B83-4E1D-9274-9855E88A21E4}">
      <dsp:nvSpPr>
        <dsp:cNvPr id="0" name=""/>
        <dsp:cNvSpPr/>
      </dsp:nvSpPr>
      <dsp:spPr>
        <a:xfrm rot="9000000">
          <a:off x="782263" y="952057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7233" y="967081"/>
        <a:ext cx="6838" cy="6838"/>
      </dsp:txXfrm>
    </dsp:sp>
    <dsp:sp modelId="{5F9132F5-3D8A-4008-9291-613711EFE09C}">
      <dsp:nvSpPr>
        <dsp:cNvPr id="0" name=""/>
        <dsp:cNvSpPr/>
      </dsp:nvSpPr>
      <dsp:spPr>
        <a:xfrm>
          <a:off x="368410" y="891349"/>
          <a:ext cx="453386" cy="453386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GIS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34807" y="957746"/>
        <a:ext cx="320592" cy="320592"/>
      </dsp:txXfrm>
    </dsp:sp>
    <dsp:sp modelId="{5C0C17A5-F0DE-4191-A4F7-C17DE2B5185F}">
      <dsp:nvSpPr>
        <dsp:cNvPr id="0" name=""/>
        <dsp:cNvSpPr/>
      </dsp:nvSpPr>
      <dsp:spPr>
        <a:xfrm rot="12600000">
          <a:off x="782263" y="656975"/>
          <a:ext cx="136778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136778" y="18443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7233" y="671999"/>
        <a:ext cx="6838" cy="6838"/>
      </dsp:txXfrm>
    </dsp:sp>
    <dsp:sp modelId="{0EC22DCD-00A7-4289-B1BE-70FA628A14E0}">
      <dsp:nvSpPr>
        <dsp:cNvPr id="0" name=""/>
        <dsp:cNvSpPr/>
      </dsp:nvSpPr>
      <dsp:spPr>
        <a:xfrm>
          <a:off x="368410" y="301184"/>
          <a:ext cx="453386" cy="453386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bg1"/>
              </a:solidFill>
            </a:rPr>
            <a:t>MOSS</a:t>
          </a:r>
          <a:r>
            <a:rPr lang="en-US" sz="900" kern="1200" dirty="0" smtClean="0">
              <a:solidFill>
                <a:schemeClr val="bg1"/>
              </a:solidFill>
            </a:rPr>
            <a:t> Farm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34807" y="367581"/>
        <a:ext cx="320592" cy="32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0.26473</cdr:x>
      <cdr:y>0.41601</cdr:y>
    </cdr:from>
    <cdr:to>
      <cdr:x>0.60408</cdr:x>
      <cdr:y>0.51506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69975" y="1600200"/>
          <a:ext cx="1371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0.68295</cdr:x>
      <cdr:y>0.11886</cdr:y>
    </cdr:from>
    <cdr:to>
      <cdr:x>1</cdr:x>
      <cdr:y>0.20752</cdr:y>
    </cdr:to>
    <cdr:sp macro="" textlink="">
      <cdr:nvSpPr>
        <cdr:cNvPr id="3" name="TextBox 10"/>
        <cdr:cNvSpPr txBox="1"/>
      </cdr:nvSpPr>
      <cdr:spPr>
        <a:xfrm xmlns:a="http://schemas.openxmlformats.org/drawingml/2006/main">
          <a:off x="2483452" y="371342"/>
          <a:ext cx="108715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1200" dirty="0" smtClean="0">
              <a:latin typeface="+mn-lt"/>
            </a:rPr>
            <a:t>Clerical, 10%</a:t>
          </a:r>
          <a:endParaRPr lang="en-US" sz="1200" dirty="0">
            <a:latin typeface="+mn-lt"/>
          </a:endParaRPr>
        </a:p>
      </cdr:txBody>
    </cdr:sp>
  </cdr:relSizeAnchor>
  <cdr:relSizeAnchor xmlns:cdr="http://schemas.openxmlformats.org/drawingml/2006/chartDrawing">
    <cdr:from>
      <cdr:x>0.22624</cdr:x>
      <cdr:y>0.45563</cdr:y>
    </cdr:from>
    <cdr:to>
      <cdr:x>0.6033</cdr:x>
      <cdr:y>0.53487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914400" y="1752600"/>
          <a:ext cx="1524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dirty="0" smtClean="0">
              <a:solidFill>
                <a:schemeClr val="bg1"/>
              </a:solidFill>
              <a:latin typeface="+mn-lt"/>
            </a:rPr>
            <a:t>Clinical Evaluation</a:t>
          </a:r>
          <a:r>
            <a:rPr lang="en-US" sz="1200" dirty="0" smtClean="0">
              <a:solidFill>
                <a:sysClr val="window" lastClr="FFFFFF"/>
              </a:solidFill>
              <a:latin typeface="+mn-lt"/>
            </a:rPr>
            <a:t>, 70%</a:t>
          </a:r>
          <a:endParaRPr lang="en-US" sz="1200" dirty="0">
            <a:solidFill>
              <a:sysClr val="window" lastClr="FFFFFF"/>
            </a:solidFill>
            <a:latin typeface="+mn-lt"/>
          </a:endParaRPr>
        </a:p>
      </cdr:txBody>
    </cdr:sp>
  </cdr:relSizeAnchor>
  <cdr:relSizeAnchor xmlns:cdr="http://schemas.openxmlformats.org/drawingml/2006/chartDrawing">
    <cdr:from>
      <cdr:x>0</cdr:x>
      <cdr:y>0.04878</cdr:y>
    </cdr:from>
    <cdr:to>
      <cdr:x>0.46667</cdr:x>
      <cdr:y>0.13111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-1" y="152400"/>
          <a:ext cx="1600198" cy="257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dirty="0" smtClean="0">
              <a:latin typeface="+mn-lt"/>
            </a:rPr>
            <a:t>MD Evaluation, 10%</a:t>
          </a:r>
          <a:endParaRPr lang="en-US" sz="1200" dirty="0">
            <a:latin typeface="+mn-lt"/>
          </a:endParaRPr>
        </a:p>
      </cdr:txBody>
    </cdr:sp>
  </cdr:relSizeAnchor>
  <cdr:relSizeAnchor xmlns:cdr="http://schemas.openxmlformats.org/drawingml/2006/chartDrawing">
    <cdr:from>
      <cdr:x>0.4</cdr:x>
      <cdr:y>0</cdr:y>
    </cdr:from>
    <cdr:to>
      <cdr:x>1</cdr:x>
      <cdr:y>0.09756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371599" y="0"/>
          <a:ext cx="2057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dirty="0" smtClean="0">
              <a:latin typeface="+mn-lt"/>
            </a:rPr>
            <a:t>Not ready for change, 10%</a:t>
          </a:r>
          <a:endParaRPr lang="en-US" sz="1200" dirty="0">
            <a:latin typeface="+mn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0.68487</cdr:x>
      <cdr:y>0.03037</cdr:y>
    </cdr:from>
    <cdr:to>
      <cdr:x>0.98676</cdr:x>
      <cdr:y>0.0825</cdr:y>
    </cdr:to>
    <cdr:sp macro="" textlink="">
      <cdr:nvSpPr>
        <cdr:cNvPr id="2" name="TextBox 16"/>
        <cdr:cNvSpPr txBox="1"/>
      </cdr:nvSpPr>
      <cdr:spPr>
        <a:xfrm xmlns:a="http://schemas.openxmlformats.org/drawingml/2006/main">
          <a:off x="2057400" y="152400"/>
          <a:ext cx="906905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9pPr>
        </a:lstStyle>
        <a:p xmlns:a="http://schemas.openxmlformats.org/drawingml/2006/main">
          <a:r>
            <a:rPr lang="en-US" sz="1100" b="1" dirty="0" smtClean="0">
              <a:solidFill>
                <a:schemeClr val="tx1"/>
              </a:solidFill>
            </a:rPr>
            <a:t>p=0.0005</a:t>
          </a:r>
          <a:endParaRPr lang="en-US" sz="11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0.15219</cdr:x>
      <cdr:y>0.09111</cdr:y>
    </cdr:from>
    <cdr:to>
      <cdr:x>0.63414</cdr:x>
      <cdr:y>0.28123</cdr:y>
    </cdr:to>
    <cdr:sp macro="" textlink="">
      <cdr:nvSpPr>
        <cdr:cNvPr id="5" name="TextBox 6"/>
        <cdr:cNvSpPr txBox="1"/>
      </cdr:nvSpPr>
      <cdr:spPr>
        <a:xfrm xmlns:a="http://schemas.openxmlformats.org/drawingml/2006/main">
          <a:off x="457200" y="457200"/>
          <a:ext cx="1447800" cy="954107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>
            <a:lumMod val="75000"/>
          </a:sysClr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9pPr>
        </a:lstStyle>
        <a:p xmlns:a="http://schemas.openxmlformats.org/drawingml/2006/main">
          <a:r>
            <a:rPr lang="en-US" sz="1400" b="0" dirty="0" smtClean="0"/>
            <a:t>35% increase in clozapine prescribing over baseline</a:t>
          </a:r>
          <a:endParaRPr lang="en-US" sz="1400" b="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0.67633</cdr:x>
      <cdr:y>0.04551</cdr:y>
    </cdr:from>
    <cdr:to>
      <cdr:x>0.93105</cdr:x>
      <cdr:y>0.12709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33600" y="228600"/>
          <a:ext cx="803560" cy="4097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b="1" dirty="0">
              <a:solidFill>
                <a:schemeClr val="tx1"/>
              </a:solidFill>
            </a:rPr>
            <a:t>p</a:t>
          </a:r>
          <a:r>
            <a:rPr lang="en-US" sz="1100" b="1" dirty="0" smtClean="0">
              <a:solidFill>
                <a:schemeClr val="tx1"/>
              </a:solidFill>
            </a:rPr>
            <a:t>&lt;0.001</a:t>
          </a:r>
        </a:p>
        <a:p xmlns:a="http://schemas.openxmlformats.org/drawingml/2006/main">
          <a:endParaRPr lang="en-US" sz="11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0.16908</cdr:x>
      <cdr:y>0.09102</cdr:y>
    </cdr:from>
    <cdr:to>
      <cdr:x>0.62802</cdr:x>
      <cdr:y>0.28096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533400" y="457200"/>
          <a:ext cx="1447800" cy="954107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>
            <a:lumMod val="75000"/>
          </a:sysClr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Tw Cen MT"/>
            </a:defRPr>
          </a:lvl9pPr>
        </a:lstStyle>
        <a:p xmlns:a="http://schemas.openxmlformats.org/drawingml/2006/main">
          <a:r>
            <a:rPr lang="en-US" sz="1400" b="0" dirty="0" smtClean="0"/>
            <a:t>80% increase in clozapine prescribing over baseline</a:t>
          </a:r>
          <a:endParaRPr lang="en-US" sz="1400" b="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0.88506</cdr:x>
      <cdr:y>0.49514</cdr:y>
    </cdr:from>
    <cdr:to>
      <cdr:x>1</cdr:x>
      <cdr:y>0.57121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43600" y="2667000"/>
          <a:ext cx="762000" cy="4097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" lastClr="FFFFFF"/>
              </a:solidFill>
              <a:latin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" lastClr="FFFFFF"/>
              </a:solidFill>
              <a:latin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" lastClr="FFFFFF"/>
              </a:solidFill>
              <a:latin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" lastClr="FFFFFF"/>
              </a:solidFill>
              <a:latin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" lastClr="FFFFFF"/>
              </a:solidFill>
              <a:latin typeface="Arial" charset="0"/>
            </a:defRPr>
          </a:lvl5pPr>
          <a:lvl6pPr marL="2286000" algn="l" defTabSz="914400" rtl="0" eaLnBrk="1" latinLnBrk="0" hangingPunct="1">
            <a:defRPr kern="1200">
              <a:solidFill>
                <a:sysClr val="window" lastClr="FFFFFF"/>
              </a:solidFill>
              <a:latin typeface="Arial" charset="0"/>
            </a:defRPr>
          </a:lvl6pPr>
          <a:lvl7pPr marL="2743200" algn="l" defTabSz="914400" rtl="0" eaLnBrk="1" latinLnBrk="0" hangingPunct="1">
            <a:defRPr kern="1200">
              <a:solidFill>
                <a:sysClr val="window" lastClr="FFFFFF"/>
              </a:solidFill>
              <a:latin typeface="Arial" charset="0"/>
            </a:defRPr>
          </a:lvl7pPr>
          <a:lvl8pPr marL="3200400" algn="l" defTabSz="914400" rtl="0" eaLnBrk="1" latinLnBrk="0" hangingPunct="1">
            <a:defRPr kern="1200">
              <a:solidFill>
                <a:sysClr val="window" lastClr="FFFFFF"/>
              </a:solidFill>
              <a:latin typeface="Arial" charset="0"/>
            </a:defRPr>
          </a:lvl8pPr>
          <a:lvl9pPr marL="3657600" algn="l" defTabSz="914400" rtl="0" eaLnBrk="1" latinLnBrk="0" hangingPunct="1">
            <a:defRPr kern="1200">
              <a:solidFill>
                <a:sysClr val="window" lastClr="FFFFFF"/>
              </a:solidFill>
              <a:latin typeface="Arial" charset="0"/>
            </a:defRPr>
          </a:lvl9pPr>
        </a:lstStyle>
        <a:p xmlns:a="http://schemas.openxmlformats.org/drawingml/2006/main">
          <a:r>
            <a:rPr lang="en-US" b="1" dirty="0"/>
            <a:t>p</a:t>
          </a:r>
          <a:r>
            <a:rPr lang="en-US" sz="1100" b="1" dirty="0" smtClean="0"/>
            <a:t>&lt;0.001</a:t>
          </a:r>
        </a:p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3DF8-51D2-42C5-A9D7-7C65A5DE93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DACD-2BFB-44AD-A1F5-62A85E119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Each VA facility collects patient information as part of routine patient care—this comprises the patient electronic medical record </a:t>
            </a:r>
          </a:p>
          <a:p>
            <a:r>
              <a:rPr lang="en-US" smtClean="0"/>
              <a:t>This information is in turn housed in regional and national databases </a:t>
            </a:r>
          </a:p>
          <a:p>
            <a:r>
              <a:rPr lang="en-US" smtClean="0"/>
              <a:t>When stored in these data warehouses, the information can be queried by data managers and then translated into real-time clinical dashboards and reports for providers to use and improve patient care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B6A6F26-7BB7-4C33-AF0C-D93B9DB8C1AB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patient name, SSN, age, and lab dates/values are on the report.</a:t>
            </a:r>
          </a:p>
          <a:p>
            <a:r>
              <a:rPr lang="en-US" smtClean="0"/>
              <a:t>You can now run sorts on the reports by values and by assigned person responsible.</a:t>
            </a:r>
          </a:p>
          <a:p>
            <a:endParaRPr lang="en-US" smtClean="0"/>
          </a:p>
          <a:p>
            <a:r>
              <a:rPr lang="en-US" smtClean="0"/>
              <a:t>Click on add/update comments</a:t>
            </a: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C678E0F-4867-4C9A-963E-307D1D5574F1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2,144 Total Users </a:t>
            </a:r>
          </a:p>
          <a:p>
            <a:pPr lvl="1"/>
            <a:r>
              <a:rPr lang="en-US" smtClean="0"/>
              <a:t>38% of all users in the region </a:t>
            </a:r>
          </a:p>
          <a:p>
            <a:endParaRPr lang="en-US" smtClean="0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DBEB626-EE03-4605-83D8-51AD4720F6BF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22CF-5A56-4E25-B21D-421CE1EB9D0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3ECE-4A16-4B73-A90C-0A19C287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Layout" Target="../diagrams/layout5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Colors" Target="../diagrams/colors2.xml"/><Relationship Id="rId19" Type="http://schemas.openxmlformats.org/officeDocument/2006/relationships/diagramLayout" Target="../diagrams/layout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Population Management Dashboards</a:t>
            </a:r>
            <a:endParaRPr lang="en-US" dirty="0"/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6025"/>
            <a:ext cx="6629400" cy="1066800"/>
          </a:xfrm>
        </p:spPr>
        <p:txBody>
          <a:bodyPr/>
          <a:lstStyle/>
          <a:p>
            <a:pPr eaLnBrk="1" hangingPunct="1"/>
            <a:r>
              <a:rPr lang="en-US" smtClean="0"/>
              <a:t>Amy Furman, PharmD</a:t>
            </a:r>
          </a:p>
          <a:p>
            <a:pPr eaLnBrk="1" hangingPunct="1"/>
            <a:r>
              <a:rPr lang="en-US" smtClean="0"/>
              <a:t>VISN 21 Data Warehouse Manager</a:t>
            </a:r>
          </a:p>
        </p:txBody>
      </p:sp>
    </p:spTree>
    <p:extLst>
      <p:ext uri="{BB962C8B-B14F-4D97-AF65-F5344CB8AC3E}">
        <p14:creationId xmlns:p14="http://schemas.microsoft.com/office/powerpoint/2010/main" val="15215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677150" cy="4802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VANCHCS</a:t>
            </a:r>
            <a:endParaRPr lang="en-US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8D36A8-071C-45DB-AC0A-D7F0108F9ADD}" type="slidenum">
              <a:rPr lang="en-US" smtClean="0">
                <a:solidFill>
                  <a:srgbClr val="9B9A98"/>
                </a:solidFill>
              </a:rPr>
              <a:pPr/>
              <a:t>11</a:t>
            </a:fld>
            <a:endParaRPr lang="en-US" smtClean="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1841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100" b="1" dirty="0">
                <a:solidFill>
                  <a:schemeClr val="accent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Primary Care Dashboard</a:t>
            </a:r>
          </a:p>
        </p:txBody>
      </p:sp>
    </p:spTree>
    <p:extLst>
      <p:ext uri="{BB962C8B-B14F-4D97-AF65-F5344CB8AC3E}">
        <p14:creationId xmlns:p14="http://schemas.microsoft.com/office/powerpoint/2010/main" val="16583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9248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Updated dashboard panel report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VANCHCS</a:t>
            </a:r>
            <a:endParaRPr lang="en-US"/>
          </a:p>
        </p:txBody>
      </p:sp>
      <p:sp>
        <p:nvSpPr>
          <p:cNvPr id="81924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7C3FD61-4416-4258-86FA-613AB683A747}" type="slidenum">
              <a:rPr lang="en-US" smtClean="0">
                <a:solidFill>
                  <a:srgbClr val="9B9A98"/>
                </a:solidFill>
              </a:rPr>
              <a:pPr/>
              <a:t>13</a:t>
            </a:fld>
            <a:endParaRPr lang="en-US" smtClean="0">
              <a:solidFill>
                <a:srgbClr val="9B9A98"/>
              </a:solidFill>
            </a:endParaRPr>
          </a:p>
        </p:txBody>
      </p:sp>
      <p:pic>
        <p:nvPicPr>
          <p:cNvPr id="819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01700"/>
            <a:ext cx="8872538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26" name="Group 11"/>
          <p:cNvGrpSpPr>
            <a:grpSpLocks/>
          </p:cNvGrpSpPr>
          <p:nvPr/>
        </p:nvGrpSpPr>
        <p:grpSpPr bwMode="auto">
          <a:xfrm>
            <a:off x="4800600" y="3048000"/>
            <a:ext cx="3810000" cy="2524125"/>
            <a:chOff x="4800600" y="3048000"/>
            <a:chExt cx="3810000" cy="2523530"/>
          </a:xfrm>
        </p:grpSpPr>
        <p:grpSp>
          <p:nvGrpSpPr>
            <p:cNvPr id="81927" name="Group 9"/>
            <p:cNvGrpSpPr>
              <a:grpSpLocks/>
            </p:cNvGrpSpPr>
            <p:nvPr/>
          </p:nvGrpSpPr>
          <p:grpSpPr bwMode="auto">
            <a:xfrm>
              <a:off x="5181600" y="3200400"/>
              <a:ext cx="3429000" cy="2371130"/>
              <a:chOff x="5181600" y="3200400"/>
              <a:chExt cx="3429000" cy="237113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181600" y="4647823"/>
                <a:ext cx="3429000" cy="923707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FFFF00"/>
                    </a:solidFill>
                    <a:latin typeface="Arial" charset="0"/>
                  </a:rPr>
                  <a:t>Click to generate report of patients not meeting target goals</a:t>
                </a:r>
              </a:p>
            </p:txBody>
          </p:sp>
          <p:cxnSp>
            <p:nvCxnSpPr>
              <p:cNvPr id="15" name="Elbow Connector 14"/>
              <p:cNvCxnSpPr/>
              <p:nvPr/>
            </p:nvCxnSpPr>
            <p:spPr>
              <a:xfrm rot="16200000" flipV="1">
                <a:off x="5448471" y="3543093"/>
                <a:ext cx="1447459" cy="762000"/>
              </a:xfrm>
              <a:prstGeom prst="bentConnector3">
                <a:avLst>
                  <a:gd name="adj1" fmla="val 100000"/>
                </a:avLst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4800600" y="3048000"/>
              <a:ext cx="1066800" cy="3809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0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9144000" cy="4029075"/>
          </a:xfr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VANCHCS</a:t>
            </a:r>
            <a:endParaRPr lang="en-US"/>
          </a:p>
        </p:txBody>
      </p:sp>
      <p:sp>
        <p:nvSpPr>
          <p:cNvPr id="82948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8C82193-4119-408C-A3E6-8D12E874966C}" type="slidenum">
              <a:rPr lang="en-US" smtClean="0">
                <a:solidFill>
                  <a:srgbClr val="9B9A98"/>
                </a:solidFill>
              </a:rPr>
              <a:pPr/>
              <a:t>14</a:t>
            </a:fld>
            <a:endParaRPr lang="en-US" smtClean="0">
              <a:solidFill>
                <a:srgbClr val="9B9A98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Write-Back Reports</a:t>
            </a:r>
          </a:p>
        </p:txBody>
      </p:sp>
    </p:spTree>
    <p:extLst>
      <p:ext uri="{BB962C8B-B14F-4D97-AF65-F5344CB8AC3E}">
        <p14:creationId xmlns:p14="http://schemas.microsoft.com/office/powerpoint/2010/main" val="41950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1752600"/>
            <a:ext cx="7162800" cy="461963"/>
          </a:xfrm>
          <a:prstGeom prst="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Performance Improvement</a:t>
            </a:r>
          </a:p>
        </p:txBody>
      </p:sp>
      <p:sp>
        <p:nvSpPr>
          <p:cNvPr id="8397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  <a:latin typeface="Calibri" pitchFamily="34" charset="0"/>
              </a:rPr>
              <a:t>Results</a:t>
            </a:r>
          </a:p>
        </p:txBody>
      </p:sp>
      <p:graphicFrame>
        <p:nvGraphicFramePr>
          <p:cNvPr id="83972" name="Content Placeholder 8"/>
          <p:cNvGraphicFramePr>
            <a:graphicFrameLocks/>
          </p:cNvGraphicFramePr>
          <p:nvPr/>
        </p:nvGraphicFramePr>
        <p:xfrm>
          <a:off x="990600" y="2387600"/>
          <a:ext cx="7086600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7086641" imgH="3962563" progId="Excel.Sheet.8">
                  <p:embed/>
                </p:oleObj>
              </mc:Choice>
              <mc:Fallback>
                <p:oleObj name="Worksheet" r:id="rId3" imgW="7086641" imgH="3962563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87600"/>
                        <a:ext cx="7086600" cy="342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BB5A3E9-30EF-48D7-97B8-E13D92E30C6F}" type="slidenum">
              <a:rPr lang="en-US" altLang="en-US" smtClean="0">
                <a:solidFill>
                  <a:srgbClr val="9B9A98"/>
                </a:solidFill>
              </a:rPr>
              <a:pPr/>
              <a:t>15</a:t>
            </a:fld>
            <a:endParaRPr lang="en-US" altLang="en-US" smtClean="0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VANCHCS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0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14400" y="1676400"/>
            <a:ext cx="7162800" cy="461963"/>
          </a:xfrm>
          <a:prstGeom prst="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Workload Distribution</a:t>
            </a:r>
          </a:p>
        </p:txBody>
      </p:sp>
      <p:sp>
        <p:nvSpPr>
          <p:cNvPr id="8499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  <a:latin typeface="Calibri" pitchFamily="34" charset="0"/>
              </a:rPr>
              <a:t>Results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2197100"/>
            <a:ext cx="4040188" cy="585788"/>
          </a:xfrm>
          <a:prstGeom prst="rect">
            <a:avLst/>
          </a:prstGeom>
        </p:spPr>
        <p:txBody>
          <a:bodyPr/>
          <a:lstStyle/>
          <a:p>
            <a:pPr marL="1117600" indent="-1117600" algn="ctr" defTabSz="29781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Lipid Initiative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270375" y="2197100"/>
            <a:ext cx="4041775" cy="585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7600" indent="-1117600" algn="ctr" defTabSz="2978150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</a:rPr>
              <a:t>Glycemic</a:t>
            </a:r>
            <a:r>
              <a:rPr lang="en-US" sz="2400" kern="0" dirty="0">
                <a:latin typeface="+mn-lt"/>
              </a:rPr>
              <a:t> Control</a:t>
            </a:r>
          </a:p>
        </p:txBody>
      </p:sp>
      <p:grpSp>
        <p:nvGrpSpPr>
          <p:cNvPr id="84998" name="Group 18"/>
          <p:cNvGrpSpPr>
            <a:grpSpLocks/>
          </p:cNvGrpSpPr>
          <p:nvPr/>
        </p:nvGrpSpPr>
        <p:grpSpPr bwMode="auto">
          <a:xfrm>
            <a:off x="762000" y="2667000"/>
            <a:ext cx="7696200" cy="3092450"/>
            <a:chOff x="762000" y="2667000"/>
            <a:chExt cx="7696200" cy="3092450"/>
          </a:xfrm>
        </p:grpSpPr>
        <p:sp>
          <p:nvSpPr>
            <p:cNvPr id="18" name="Rectangle 17"/>
            <p:cNvSpPr/>
            <p:nvPr/>
          </p:nvSpPr>
          <p:spPr>
            <a:xfrm>
              <a:off x="762000" y="2667000"/>
              <a:ext cx="7696200" cy="2819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8" name="Content Placeholder 7"/>
            <p:cNvGraphicFramePr>
              <a:graphicFrameLocks/>
            </p:cNvGraphicFramePr>
            <p:nvPr/>
          </p:nvGraphicFramePr>
          <p:xfrm>
            <a:off x="4727576" y="2895601"/>
            <a:ext cx="3428999" cy="28638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5007" name="Content Placeholder 5"/>
            <p:cNvGraphicFramePr>
              <a:graphicFrameLocks/>
            </p:cNvGraphicFramePr>
            <p:nvPr/>
          </p:nvGraphicFramePr>
          <p:xfrm>
            <a:off x="1066800" y="2895600"/>
            <a:ext cx="3503613" cy="286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r:id="rId4" imgW="3505504" imgH="3121423" progId="Excel.Sheet.8">
                    <p:embed/>
                  </p:oleObj>
                </mc:Choice>
                <mc:Fallback>
                  <p:oleObj r:id="rId4" imgW="3505504" imgH="3121423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2895600"/>
                          <a:ext cx="3503613" cy="286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999" name="TextBox 11"/>
          <p:cNvSpPr txBox="1">
            <a:spLocks noChangeArrowheads="1"/>
          </p:cNvSpPr>
          <p:nvPr/>
        </p:nvSpPr>
        <p:spPr bwMode="auto">
          <a:xfrm>
            <a:off x="2971800" y="4216400"/>
            <a:ext cx="1087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cs typeface="Arial" pitchFamily="34" charset="0"/>
              </a:rPr>
              <a:t>Clerical, 67%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41975" y="3244850"/>
            <a:ext cx="457200" cy="279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7825" y="3162300"/>
            <a:ext cx="41910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404100" y="3444875"/>
            <a:ext cx="20955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03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53087B3-D8C3-4F62-8E5A-86588544227A}" type="slidenum">
              <a:rPr lang="en-US" altLang="en-US" smtClean="0">
                <a:solidFill>
                  <a:srgbClr val="9B9A98"/>
                </a:solidFill>
              </a:rPr>
              <a:pPr/>
              <a:t>16</a:t>
            </a:fld>
            <a:endParaRPr lang="en-US" altLang="en-US" smtClean="0">
              <a:solidFill>
                <a:srgbClr val="9B9A98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VANCHCS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9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Dashboard Diversification</a:t>
            </a:r>
            <a:endParaRPr lang="en-US" dirty="0"/>
          </a:p>
        </p:txBody>
      </p:sp>
      <p:sp>
        <p:nvSpPr>
          <p:cNvPr id="86019" name="Text Placeholder 4"/>
          <p:cNvSpPr>
            <a:spLocks noGrp="1"/>
          </p:cNvSpPr>
          <p:nvPr>
            <p:ph type="body" idx="1"/>
          </p:nvPr>
        </p:nvSpPr>
        <p:spPr>
          <a:xfrm>
            <a:off x="685800" y="2486025"/>
            <a:ext cx="6629400" cy="106680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58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Available Dashboards</a:t>
            </a:r>
          </a:p>
        </p:txBody>
      </p:sp>
      <p:sp>
        <p:nvSpPr>
          <p:cNvPr id="87043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smtClean="0"/>
              <a:t>Primary Care</a:t>
            </a:r>
          </a:p>
          <a:p>
            <a:r>
              <a:rPr lang="en-US" smtClean="0"/>
              <a:t>Prevention </a:t>
            </a:r>
          </a:p>
          <a:p>
            <a:r>
              <a:rPr lang="en-US" smtClean="0"/>
              <a:t>Osteoporosis </a:t>
            </a:r>
          </a:p>
          <a:p>
            <a:r>
              <a:rPr lang="en-US" smtClean="0"/>
              <a:t>Pain </a:t>
            </a:r>
          </a:p>
          <a:p>
            <a:r>
              <a:rPr lang="en-US" smtClean="0"/>
              <a:t>Oncology </a:t>
            </a:r>
          </a:p>
          <a:p>
            <a:r>
              <a:rPr lang="en-US" smtClean="0"/>
              <a:t>Pharmacy Operations </a:t>
            </a:r>
          </a:p>
          <a:p>
            <a:r>
              <a:rPr lang="en-US" smtClean="0">
                <a:solidFill>
                  <a:srgbClr val="FFFF00"/>
                </a:solidFill>
              </a:rPr>
              <a:t>Medication Safety</a:t>
            </a:r>
          </a:p>
        </p:txBody>
      </p:sp>
      <p:sp>
        <p:nvSpPr>
          <p:cNvPr id="8704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Warfarin/ESAs</a:t>
            </a:r>
          </a:p>
          <a:p>
            <a:r>
              <a:rPr lang="en-US" smtClean="0"/>
              <a:t>Antibiotic Use</a:t>
            </a:r>
          </a:p>
          <a:p>
            <a:r>
              <a:rPr lang="en-US" smtClean="0"/>
              <a:t>Cost Savings</a:t>
            </a:r>
          </a:p>
          <a:p>
            <a:r>
              <a:rPr lang="en-US" smtClean="0"/>
              <a:t>Mental Health</a:t>
            </a:r>
          </a:p>
          <a:p>
            <a:pPr lvl="1"/>
            <a:r>
              <a:rPr lang="en-US" smtClean="0"/>
              <a:t>Antipsychotic Use</a:t>
            </a:r>
          </a:p>
          <a:p>
            <a:pPr lvl="1"/>
            <a:r>
              <a:rPr lang="en-US" smtClean="0"/>
              <a:t>PTSD</a:t>
            </a:r>
          </a:p>
          <a:p>
            <a:pPr lvl="1"/>
            <a:r>
              <a:rPr lang="en-US" smtClean="0"/>
              <a:t>Alcohol Use</a:t>
            </a:r>
          </a:p>
          <a:p>
            <a:pPr lvl="1"/>
            <a:r>
              <a:rPr lang="en-US" smtClean="0"/>
              <a:t>Metabolic Monitoring</a:t>
            </a:r>
          </a:p>
        </p:txBody>
      </p:sp>
    </p:spTree>
    <p:extLst>
      <p:ext uri="{BB962C8B-B14F-4D97-AF65-F5344CB8AC3E}">
        <p14:creationId xmlns:p14="http://schemas.microsoft.com/office/powerpoint/2010/main" val="23997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144000" cy="1069975"/>
          </a:xfrm>
        </p:spPr>
        <p:txBody>
          <a:bodyPr/>
          <a:lstStyle/>
          <a:p>
            <a:r>
              <a:rPr lang="en-US" sz="3600" smtClean="0">
                <a:solidFill>
                  <a:schemeClr val="accent1"/>
                </a:solidFill>
              </a:rPr>
              <a:t>Warfarin/ESA Dashboard</a:t>
            </a:r>
          </a:p>
        </p:txBody>
      </p:sp>
      <p:pic>
        <p:nvPicPr>
          <p:cNvPr id="88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52538"/>
            <a:ext cx="6684963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0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894637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106680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6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accent1"/>
                </a:solidFill>
              </a:rPr>
              <a:t>Safety Measure Improvement on Selected Metrics</a:t>
            </a:r>
            <a:endParaRPr lang="en-US" sz="2800" smtClean="0">
              <a:solidFill>
                <a:schemeClr val="accent1"/>
              </a:solidFill>
            </a:endParaRPr>
          </a:p>
        </p:txBody>
      </p:sp>
      <p:sp>
        <p:nvSpPr>
          <p:cNvPr id="89091" name="TextBox 4"/>
          <p:cNvSpPr txBox="1">
            <a:spLocks noChangeArrowheads="1"/>
          </p:cNvSpPr>
          <p:nvPr/>
        </p:nvSpPr>
        <p:spPr bwMode="auto">
          <a:xfrm>
            <a:off x="533400" y="6581775"/>
            <a:ext cx="807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/>
              <a:t>The chi-square for the overall difference is significant, as are the proportion tests for the individual measures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762000"/>
          <a:ext cx="8382000" cy="5732461"/>
        </p:xfrm>
        <a:graphic>
          <a:graphicData uri="http://schemas.openxmlformats.org/drawingml/2006/table">
            <a:tbl>
              <a:tblPr/>
              <a:tblGrid>
                <a:gridCol w="4442460"/>
                <a:gridCol w="1043941"/>
                <a:gridCol w="914400"/>
                <a:gridCol w="914400"/>
                <a:gridCol w="1066799"/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Measure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#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 of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Patients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FY09 QT1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FY10 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QT3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 value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Percent of patients with an active warfarin prescription and an INR in the last 42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days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5,809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81%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95%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p&lt;0.0001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7504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Percent of atrial fibrillation warfarin patients with 4 INRs in the last 6 months and Time in Therapeutic Range (TTR) &gt; 60%  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5,328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53%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69%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p&lt;0.0001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Hemoglobin (Hgb) within the last 60 days for patients on erythropoietin stimulating agents (ESA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561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69%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85%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p&lt;0.0001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4453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Percent of patients taking ESAs with Hgb &gt;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449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18%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7%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p=0.0004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Percent of patients taking ESAs with Hgb &lt; 9 and no ferretin lab in the past 90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days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62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-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22%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---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64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PTSD patients with 0 or 1 benzodiazepine prescriptions in the past 90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days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22,479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84%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86%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p&lt;0.0001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4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Percent of Atypical Antipsychotic (AA) patients without Metabolic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Syndrome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7,858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60%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63%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p&lt;0.0001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64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Percent of AA patients with 4 or more Metabolic Syndrome Markers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measured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7,858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83%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88%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Times New Roman"/>
                        </a:rPr>
                        <a:t>p&lt;0.0001</a:t>
                      </a:r>
                      <a:endParaRPr lang="en-US" sz="1600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Clozapine Dashboard</a:t>
            </a:r>
          </a:p>
        </p:txBody>
      </p:sp>
      <p:pic>
        <p:nvPicPr>
          <p:cNvPr id="90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295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chemeClr val="accent1"/>
                </a:solidFill>
              </a:rPr>
              <a:t>Change in Clozapine Utilization For Schizophrenia FY10 to FY11</a:t>
            </a:r>
            <a:endParaRPr lang="en-US" sz="3200" smtClean="0">
              <a:solidFill>
                <a:schemeClr val="accent1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371600" y="1600200"/>
          <a:ext cx="3004092" cy="5018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029200" y="1600200"/>
          <a:ext cx="3154680" cy="502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36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Off Label Antipsychotic Use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400175"/>
            <a:ext cx="62674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3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144000" cy="1143000"/>
          </a:xfrm>
        </p:spPr>
        <p:txBody>
          <a:bodyPr/>
          <a:lstStyle/>
          <a:p>
            <a:r>
              <a:rPr lang="en-US" sz="4400" smtClean="0">
                <a:solidFill>
                  <a:schemeClr val="accent1"/>
                </a:solidFill>
              </a:rPr>
              <a:t>Changes in Antipsychotic Prescribing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1524000" y="1295400"/>
          <a:ext cx="6629400" cy="5386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3188" name="TextBox 1"/>
          <p:cNvSpPr txBox="1">
            <a:spLocks noChangeArrowheads="1"/>
          </p:cNvSpPr>
          <p:nvPr/>
        </p:nvSpPr>
        <p:spPr bwMode="auto">
          <a:xfrm>
            <a:off x="3048000" y="2743200"/>
            <a:ext cx="803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100" b="1"/>
              <a:t>p&lt;0.001</a:t>
            </a:r>
          </a:p>
          <a:p>
            <a:endParaRPr lang="en-US" sz="1100"/>
          </a:p>
        </p:txBody>
      </p:sp>
      <p:sp>
        <p:nvSpPr>
          <p:cNvPr id="93189" name="TextBox 1"/>
          <p:cNvSpPr txBox="1">
            <a:spLocks noChangeArrowheads="1"/>
          </p:cNvSpPr>
          <p:nvPr/>
        </p:nvSpPr>
        <p:spPr bwMode="auto">
          <a:xfrm>
            <a:off x="4419600" y="2514600"/>
            <a:ext cx="803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100" b="1"/>
              <a:t>p&lt;0.001</a:t>
            </a:r>
          </a:p>
          <a:p>
            <a:endParaRPr lang="en-US" sz="1100"/>
          </a:p>
        </p:txBody>
      </p:sp>
      <p:sp>
        <p:nvSpPr>
          <p:cNvPr id="93190" name="TextBox 1"/>
          <p:cNvSpPr txBox="1">
            <a:spLocks noChangeArrowheads="1"/>
          </p:cNvSpPr>
          <p:nvPr/>
        </p:nvSpPr>
        <p:spPr bwMode="auto">
          <a:xfrm>
            <a:off x="5943600" y="3962400"/>
            <a:ext cx="803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100" b="1"/>
              <a:t>p&lt;0.001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162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Placeholder 5"/>
          <p:cNvSpPr>
            <a:spLocks noGrp="1"/>
          </p:cNvSpPr>
          <p:nvPr>
            <p:ph type="body" idx="1"/>
          </p:nvPr>
        </p:nvSpPr>
        <p:spPr>
          <a:xfrm>
            <a:off x="685800" y="2486025"/>
            <a:ext cx="6629400" cy="1066800"/>
          </a:xfrm>
        </p:spPr>
        <p:txBody>
          <a:bodyPr/>
          <a:lstStyle/>
          <a:p>
            <a:pPr marL="44450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583837"/>
            <a:ext cx="7162800" cy="1826363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Medication Safety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7696200" cy="114300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Measures</a:t>
            </a:r>
          </a:p>
        </p:txBody>
      </p:sp>
      <p:pic>
        <p:nvPicPr>
          <p:cNvPr id="9523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119188"/>
            <a:ext cx="4419600" cy="5510212"/>
          </a:xfrm>
          <a:noFill/>
        </p:spPr>
      </p:pic>
    </p:spTree>
    <p:extLst>
      <p:ext uri="{BB962C8B-B14F-4D97-AF65-F5344CB8AC3E}">
        <p14:creationId xmlns:p14="http://schemas.microsoft.com/office/powerpoint/2010/main" val="26620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Monitors</a:t>
            </a: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219200"/>
            <a:ext cx="4572000" cy="5375275"/>
          </a:xfrm>
          <a:noFill/>
        </p:spPr>
      </p:pic>
    </p:spTree>
    <p:extLst>
      <p:ext uri="{BB962C8B-B14F-4D97-AF65-F5344CB8AC3E}">
        <p14:creationId xmlns:p14="http://schemas.microsoft.com/office/powerpoint/2010/main" val="7243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981200"/>
            <a:ext cx="8658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Measure Detail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95800"/>
            <a:ext cx="271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4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Making a Difference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Provider Drill to Detail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2590800"/>
            <a:ext cx="89471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562" y="4439"/>
            <a:ext cx="106680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" y="7091039"/>
            <a:ext cx="65135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787014"/>
              </p:ext>
            </p:extLst>
          </p:nvPr>
        </p:nvGraphicFramePr>
        <p:xfrm>
          <a:off x="90995" y="4576439"/>
          <a:ext cx="85344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6" imgW="6658132" imgH="1666890" progId="Excel.Sheet.12">
                  <p:embed/>
                </p:oleObj>
              </mc:Choice>
              <mc:Fallback>
                <p:oleObj name="Worksheet" r:id="rId6" imgW="6658132" imgH="166689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95" y="4576439"/>
                        <a:ext cx="8534400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734" y="6278239"/>
            <a:ext cx="8305800" cy="101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/>
              <a:t>Order serum creatinine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/>
              <a:t> Refer to </a:t>
            </a:r>
            <a:r>
              <a:rPr lang="en-US" sz="2000" b="1" dirty="0" err="1"/>
              <a:t>dietitician</a:t>
            </a:r>
            <a:r>
              <a:rPr lang="en-US" sz="2000" b="1" dirty="0"/>
              <a:t> 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/>
              <a:t>F/up 1month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" y="4233539"/>
            <a:ext cx="236921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Making a Difference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Provider Reports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43100"/>
            <a:ext cx="82661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6700"/>
            <a:ext cx="705643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5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Placeholder 5"/>
          <p:cNvSpPr>
            <a:spLocks noGrp="1"/>
          </p:cNvSpPr>
          <p:nvPr>
            <p:ph type="body" idx="1"/>
          </p:nvPr>
        </p:nvSpPr>
        <p:spPr>
          <a:xfrm>
            <a:off x="685800" y="2486025"/>
            <a:ext cx="6629400" cy="1066800"/>
          </a:xfrm>
        </p:spPr>
        <p:txBody>
          <a:bodyPr/>
          <a:lstStyle/>
          <a:p>
            <a:pPr marL="44450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Usage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114300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Medication Safety Dashboard Hits</a:t>
            </a:r>
          </a:p>
        </p:txBody>
      </p:sp>
      <p:sp>
        <p:nvSpPr>
          <p:cNvPr id="10240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929EE85-A411-4672-A1D7-E70A7804F542}" type="slidenum">
              <a:rPr lang="en-US" smtClean="0">
                <a:solidFill>
                  <a:srgbClr val="9B9A98"/>
                </a:solidFill>
              </a:rPr>
              <a:pPr/>
              <a:t>33</a:t>
            </a:fld>
            <a:endParaRPr lang="en-US" smtClean="0">
              <a:solidFill>
                <a:srgbClr val="9B9A98"/>
              </a:solidFill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1143000"/>
          <a:ext cx="7286625" cy="528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77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Dashboard Hits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524000"/>
          <a:ext cx="8763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06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438400"/>
            <a:ext cx="6019800" cy="759563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EMR Data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3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192"/>
          <p:cNvSpPr>
            <a:spLocks/>
          </p:cNvSpPr>
          <p:nvPr/>
        </p:nvSpPr>
        <p:spPr bwMode="auto">
          <a:xfrm>
            <a:off x="561975" y="2033588"/>
            <a:ext cx="1744663" cy="1417637"/>
          </a:xfrm>
          <a:custGeom>
            <a:avLst/>
            <a:gdLst>
              <a:gd name="T0" fmla="*/ 2147483647 w 1099"/>
              <a:gd name="T1" fmla="*/ 2147483647 h 893"/>
              <a:gd name="T2" fmla="*/ 2147483647 w 1099"/>
              <a:gd name="T3" fmla="*/ 2147483647 h 893"/>
              <a:gd name="T4" fmla="*/ 2147483647 w 1099"/>
              <a:gd name="T5" fmla="*/ 2147483647 h 893"/>
              <a:gd name="T6" fmla="*/ 2147483647 w 1099"/>
              <a:gd name="T7" fmla="*/ 2147483647 h 893"/>
              <a:gd name="T8" fmla="*/ 2147483647 w 1099"/>
              <a:gd name="T9" fmla="*/ 2147483647 h 893"/>
              <a:gd name="T10" fmla="*/ 2147483647 w 1099"/>
              <a:gd name="T11" fmla="*/ 2147483647 h 893"/>
              <a:gd name="T12" fmla="*/ 2147483647 w 1099"/>
              <a:gd name="T13" fmla="*/ 2147483647 h 893"/>
              <a:gd name="T14" fmla="*/ 2147483647 w 1099"/>
              <a:gd name="T15" fmla="*/ 2147483647 h 893"/>
              <a:gd name="T16" fmla="*/ 2147483647 w 1099"/>
              <a:gd name="T17" fmla="*/ 2147483647 h 893"/>
              <a:gd name="T18" fmla="*/ 2147483647 w 1099"/>
              <a:gd name="T19" fmla="*/ 2147483647 h 893"/>
              <a:gd name="T20" fmla="*/ 2147483647 w 1099"/>
              <a:gd name="T21" fmla="*/ 2147483647 h 893"/>
              <a:gd name="T22" fmla="*/ 2147483647 w 1099"/>
              <a:gd name="T23" fmla="*/ 2147483647 h 893"/>
              <a:gd name="T24" fmla="*/ 2147483647 w 1099"/>
              <a:gd name="T25" fmla="*/ 2147483647 h 893"/>
              <a:gd name="T26" fmla="*/ 2147483647 w 1099"/>
              <a:gd name="T27" fmla="*/ 2147483647 h 893"/>
              <a:gd name="T28" fmla="*/ 2147483647 w 1099"/>
              <a:gd name="T29" fmla="*/ 2147483647 h 893"/>
              <a:gd name="T30" fmla="*/ 2147483647 w 1099"/>
              <a:gd name="T31" fmla="*/ 2147483647 h 893"/>
              <a:gd name="T32" fmla="*/ 2147483647 w 1099"/>
              <a:gd name="T33" fmla="*/ 2147483647 h 893"/>
              <a:gd name="T34" fmla="*/ 2147483647 w 1099"/>
              <a:gd name="T35" fmla="*/ 2147483647 h 893"/>
              <a:gd name="T36" fmla="*/ 2147483647 w 1099"/>
              <a:gd name="T37" fmla="*/ 2147483647 h 893"/>
              <a:gd name="T38" fmla="*/ 2147483647 w 1099"/>
              <a:gd name="T39" fmla="*/ 2147483647 h 893"/>
              <a:gd name="T40" fmla="*/ 2147483647 w 1099"/>
              <a:gd name="T41" fmla="*/ 2147483647 h 893"/>
              <a:gd name="T42" fmla="*/ 2147483647 w 1099"/>
              <a:gd name="T43" fmla="*/ 0 h 893"/>
              <a:gd name="T44" fmla="*/ 2147483647 w 1099"/>
              <a:gd name="T45" fmla="*/ 2147483647 h 893"/>
              <a:gd name="T46" fmla="*/ 2147483647 w 1099"/>
              <a:gd name="T47" fmla="*/ 2147483647 h 893"/>
              <a:gd name="T48" fmla="*/ 2147483647 w 1099"/>
              <a:gd name="T49" fmla="*/ 2147483647 h 893"/>
              <a:gd name="T50" fmla="*/ 2147483647 w 1099"/>
              <a:gd name="T51" fmla="*/ 2147483647 h 893"/>
              <a:gd name="T52" fmla="*/ 2147483647 w 1099"/>
              <a:gd name="T53" fmla="*/ 2147483647 h 893"/>
              <a:gd name="T54" fmla="*/ 2147483647 w 1099"/>
              <a:gd name="T55" fmla="*/ 2147483647 h 893"/>
              <a:gd name="T56" fmla="*/ 2147483647 w 1099"/>
              <a:gd name="T57" fmla="*/ 2147483647 h 893"/>
              <a:gd name="T58" fmla="*/ 2147483647 w 1099"/>
              <a:gd name="T59" fmla="*/ 2147483647 h 893"/>
              <a:gd name="T60" fmla="*/ 2147483647 w 1099"/>
              <a:gd name="T61" fmla="*/ 2147483647 h 893"/>
              <a:gd name="T62" fmla="*/ 2147483647 w 1099"/>
              <a:gd name="T63" fmla="*/ 2147483647 h 893"/>
              <a:gd name="T64" fmla="*/ 2147483647 w 1099"/>
              <a:gd name="T65" fmla="*/ 2147483647 h 893"/>
              <a:gd name="T66" fmla="*/ 2147483647 w 1099"/>
              <a:gd name="T67" fmla="*/ 2147483647 h 893"/>
              <a:gd name="T68" fmla="*/ 2147483647 w 1099"/>
              <a:gd name="T69" fmla="*/ 2147483647 h 893"/>
              <a:gd name="T70" fmla="*/ 2147483647 w 1099"/>
              <a:gd name="T71" fmla="*/ 2147483647 h 893"/>
              <a:gd name="T72" fmla="*/ 2147483647 w 1099"/>
              <a:gd name="T73" fmla="*/ 2147483647 h 893"/>
              <a:gd name="T74" fmla="*/ 2147483647 w 1099"/>
              <a:gd name="T75" fmla="*/ 2147483647 h 893"/>
              <a:gd name="T76" fmla="*/ 2147483647 w 1099"/>
              <a:gd name="T77" fmla="*/ 2147483647 h 893"/>
              <a:gd name="T78" fmla="*/ 2147483647 w 1099"/>
              <a:gd name="T79" fmla="*/ 2147483647 h 893"/>
              <a:gd name="T80" fmla="*/ 2147483647 w 1099"/>
              <a:gd name="T81" fmla="*/ 2147483647 h 893"/>
              <a:gd name="T82" fmla="*/ 2147483647 w 1099"/>
              <a:gd name="T83" fmla="*/ 2147483647 h 893"/>
              <a:gd name="T84" fmla="*/ 2147483647 w 1099"/>
              <a:gd name="T85" fmla="*/ 2147483647 h 893"/>
              <a:gd name="T86" fmla="*/ 2147483647 w 1099"/>
              <a:gd name="T87" fmla="*/ 2147483647 h 893"/>
              <a:gd name="T88" fmla="*/ 2147483647 w 1099"/>
              <a:gd name="T89" fmla="*/ 2147483647 h 893"/>
              <a:gd name="T90" fmla="*/ 2147483647 w 1099"/>
              <a:gd name="T91" fmla="*/ 2147483647 h 893"/>
              <a:gd name="T92" fmla="*/ 2147483647 w 1099"/>
              <a:gd name="T93" fmla="*/ 2147483647 h 893"/>
              <a:gd name="T94" fmla="*/ 0 w 1099"/>
              <a:gd name="T95" fmla="*/ 2147483647 h 893"/>
              <a:gd name="T96" fmla="*/ 2147483647 w 1099"/>
              <a:gd name="T97" fmla="*/ 2147483647 h 893"/>
              <a:gd name="T98" fmla="*/ 2147483647 w 1099"/>
              <a:gd name="T99" fmla="*/ 2147483647 h 893"/>
              <a:gd name="T100" fmla="*/ 2147483647 w 1099"/>
              <a:gd name="T101" fmla="*/ 2147483647 h 893"/>
              <a:gd name="T102" fmla="*/ 2147483647 w 1099"/>
              <a:gd name="T103" fmla="*/ 2147483647 h 893"/>
              <a:gd name="T104" fmla="*/ 2147483647 w 1099"/>
              <a:gd name="T105" fmla="*/ 2147483647 h 893"/>
              <a:gd name="T106" fmla="*/ 2147483647 w 1099"/>
              <a:gd name="T107" fmla="*/ 2147483647 h 893"/>
              <a:gd name="T108" fmla="*/ 2147483647 w 1099"/>
              <a:gd name="T109" fmla="*/ 2147483647 h 893"/>
              <a:gd name="T110" fmla="*/ 2147483647 w 1099"/>
              <a:gd name="T111" fmla="*/ 2147483647 h 893"/>
              <a:gd name="T112" fmla="*/ 2147483647 w 1099"/>
              <a:gd name="T113" fmla="*/ 2147483647 h 8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99"/>
              <a:gd name="T172" fmla="*/ 0 h 893"/>
              <a:gd name="T173" fmla="*/ 1099 w 1099"/>
              <a:gd name="T174" fmla="*/ 893 h 89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99" h="893">
                <a:moveTo>
                  <a:pt x="115" y="330"/>
                </a:moveTo>
                <a:lnTo>
                  <a:pt x="115" y="326"/>
                </a:lnTo>
                <a:lnTo>
                  <a:pt x="107" y="326"/>
                </a:lnTo>
                <a:lnTo>
                  <a:pt x="105" y="330"/>
                </a:lnTo>
                <a:lnTo>
                  <a:pt x="93" y="332"/>
                </a:lnTo>
                <a:lnTo>
                  <a:pt x="89" y="328"/>
                </a:lnTo>
                <a:lnTo>
                  <a:pt x="82" y="328"/>
                </a:lnTo>
                <a:lnTo>
                  <a:pt x="85" y="334"/>
                </a:lnTo>
                <a:lnTo>
                  <a:pt x="83" y="336"/>
                </a:lnTo>
                <a:lnTo>
                  <a:pt x="78" y="332"/>
                </a:lnTo>
                <a:lnTo>
                  <a:pt x="68" y="326"/>
                </a:lnTo>
                <a:lnTo>
                  <a:pt x="66" y="328"/>
                </a:lnTo>
                <a:lnTo>
                  <a:pt x="68" y="332"/>
                </a:lnTo>
                <a:lnTo>
                  <a:pt x="74" y="347"/>
                </a:lnTo>
                <a:lnTo>
                  <a:pt x="66" y="355"/>
                </a:lnTo>
                <a:lnTo>
                  <a:pt x="70" y="365"/>
                </a:lnTo>
                <a:lnTo>
                  <a:pt x="68" y="381"/>
                </a:lnTo>
                <a:lnTo>
                  <a:pt x="74" y="391"/>
                </a:lnTo>
                <a:lnTo>
                  <a:pt x="72" y="400"/>
                </a:lnTo>
                <a:lnTo>
                  <a:pt x="78" y="408"/>
                </a:lnTo>
                <a:lnTo>
                  <a:pt x="78" y="412"/>
                </a:lnTo>
                <a:lnTo>
                  <a:pt x="70" y="410"/>
                </a:lnTo>
                <a:lnTo>
                  <a:pt x="68" y="412"/>
                </a:lnTo>
                <a:lnTo>
                  <a:pt x="72" y="420"/>
                </a:lnTo>
                <a:lnTo>
                  <a:pt x="68" y="428"/>
                </a:lnTo>
                <a:lnTo>
                  <a:pt x="70" y="434"/>
                </a:lnTo>
                <a:lnTo>
                  <a:pt x="68" y="444"/>
                </a:lnTo>
                <a:lnTo>
                  <a:pt x="68" y="448"/>
                </a:lnTo>
                <a:lnTo>
                  <a:pt x="64" y="465"/>
                </a:lnTo>
                <a:lnTo>
                  <a:pt x="64" y="469"/>
                </a:lnTo>
                <a:lnTo>
                  <a:pt x="66" y="473"/>
                </a:lnTo>
                <a:lnTo>
                  <a:pt x="60" y="495"/>
                </a:lnTo>
                <a:lnTo>
                  <a:pt x="62" y="501"/>
                </a:lnTo>
                <a:lnTo>
                  <a:pt x="60" y="504"/>
                </a:lnTo>
                <a:lnTo>
                  <a:pt x="60" y="508"/>
                </a:lnTo>
                <a:lnTo>
                  <a:pt x="60" y="526"/>
                </a:lnTo>
                <a:lnTo>
                  <a:pt x="60" y="536"/>
                </a:lnTo>
                <a:lnTo>
                  <a:pt x="58" y="540"/>
                </a:lnTo>
                <a:lnTo>
                  <a:pt x="56" y="555"/>
                </a:lnTo>
                <a:lnTo>
                  <a:pt x="54" y="567"/>
                </a:lnTo>
                <a:lnTo>
                  <a:pt x="50" y="605"/>
                </a:lnTo>
                <a:lnTo>
                  <a:pt x="50" y="608"/>
                </a:lnTo>
                <a:lnTo>
                  <a:pt x="48" y="620"/>
                </a:lnTo>
                <a:lnTo>
                  <a:pt x="50" y="622"/>
                </a:lnTo>
                <a:lnTo>
                  <a:pt x="48" y="626"/>
                </a:lnTo>
                <a:lnTo>
                  <a:pt x="47" y="632"/>
                </a:lnTo>
                <a:lnTo>
                  <a:pt x="37" y="660"/>
                </a:lnTo>
                <a:lnTo>
                  <a:pt x="31" y="663"/>
                </a:lnTo>
                <a:lnTo>
                  <a:pt x="29" y="667"/>
                </a:lnTo>
                <a:lnTo>
                  <a:pt x="31" y="671"/>
                </a:lnTo>
                <a:lnTo>
                  <a:pt x="21" y="709"/>
                </a:lnTo>
                <a:lnTo>
                  <a:pt x="13" y="720"/>
                </a:lnTo>
                <a:lnTo>
                  <a:pt x="17" y="726"/>
                </a:lnTo>
                <a:lnTo>
                  <a:pt x="19" y="732"/>
                </a:lnTo>
                <a:lnTo>
                  <a:pt x="23" y="734"/>
                </a:lnTo>
                <a:lnTo>
                  <a:pt x="25" y="738"/>
                </a:lnTo>
                <a:lnTo>
                  <a:pt x="29" y="742"/>
                </a:lnTo>
                <a:lnTo>
                  <a:pt x="31" y="754"/>
                </a:lnTo>
                <a:lnTo>
                  <a:pt x="29" y="764"/>
                </a:lnTo>
                <a:lnTo>
                  <a:pt x="29" y="775"/>
                </a:lnTo>
                <a:lnTo>
                  <a:pt x="27" y="779"/>
                </a:lnTo>
                <a:lnTo>
                  <a:pt x="29" y="785"/>
                </a:lnTo>
                <a:lnTo>
                  <a:pt x="29" y="789"/>
                </a:lnTo>
                <a:lnTo>
                  <a:pt x="31" y="791"/>
                </a:lnTo>
                <a:lnTo>
                  <a:pt x="37" y="809"/>
                </a:lnTo>
                <a:lnTo>
                  <a:pt x="45" y="817"/>
                </a:lnTo>
                <a:lnTo>
                  <a:pt x="47" y="819"/>
                </a:lnTo>
                <a:lnTo>
                  <a:pt x="45" y="842"/>
                </a:lnTo>
                <a:lnTo>
                  <a:pt x="50" y="848"/>
                </a:lnTo>
                <a:lnTo>
                  <a:pt x="54" y="862"/>
                </a:lnTo>
                <a:lnTo>
                  <a:pt x="60" y="873"/>
                </a:lnTo>
                <a:lnTo>
                  <a:pt x="56" y="873"/>
                </a:lnTo>
                <a:lnTo>
                  <a:pt x="60" y="883"/>
                </a:lnTo>
                <a:lnTo>
                  <a:pt x="82" y="885"/>
                </a:lnTo>
                <a:lnTo>
                  <a:pt x="82" y="893"/>
                </a:lnTo>
                <a:lnTo>
                  <a:pt x="91" y="893"/>
                </a:lnTo>
                <a:lnTo>
                  <a:pt x="99" y="877"/>
                </a:lnTo>
                <a:lnTo>
                  <a:pt x="87" y="866"/>
                </a:lnTo>
                <a:lnTo>
                  <a:pt x="91" y="856"/>
                </a:lnTo>
                <a:lnTo>
                  <a:pt x="91" y="844"/>
                </a:lnTo>
                <a:lnTo>
                  <a:pt x="93" y="834"/>
                </a:lnTo>
                <a:lnTo>
                  <a:pt x="107" y="828"/>
                </a:lnTo>
                <a:lnTo>
                  <a:pt x="105" y="819"/>
                </a:lnTo>
                <a:lnTo>
                  <a:pt x="134" y="819"/>
                </a:lnTo>
                <a:lnTo>
                  <a:pt x="222" y="819"/>
                </a:lnTo>
                <a:lnTo>
                  <a:pt x="297" y="819"/>
                </a:lnTo>
                <a:lnTo>
                  <a:pt x="352" y="817"/>
                </a:lnTo>
                <a:lnTo>
                  <a:pt x="433" y="819"/>
                </a:lnTo>
                <a:lnTo>
                  <a:pt x="492" y="819"/>
                </a:lnTo>
                <a:lnTo>
                  <a:pt x="498" y="819"/>
                </a:lnTo>
                <a:lnTo>
                  <a:pt x="599" y="819"/>
                </a:lnTo>
                <a:lnTo>
                  <a:pt x="616" y="820"/>
                </a:lnTo>
                <a:lnTo>
                  <a:pt x="890" y="819"/>
                </a:lnTo>
                <a:lnTo>
                  <a:pt x="960" y="819"/>
                </a:lnTo>
                <a:lnTo>
                  <a:pt x="984" y="819"/>
                </a:lnTo>
                <a:lnTo>
                  <a:pt x="1099" y="819"/>
                </a:lnTo>
                <a:lnTo>
                  <a:pt x="1097" y="536"/>
                </a:lnTo>
                <a:lnTo>
                  <a:pt x="1091" y="530"/>
                </a:lnTo>
                <a:lnTo>
                  <a:pt x="1085" y="524"/>
                </a:lnTo>
                <a:lnTo>
                  <a:pt x="1073" y="514"/>
                </a:lnTo>
                <a:lnTo>
                  <a:pt x="1075" y="510"/>
                </a:lnTo>
                <a:lnTo>
                  <a:pt x="1067" y="495"/>
                </a:lnTo>
                <a:lnTo>
                  <a:pt x="1060" y="487"/>
                </a:lnTo>
                <a:lnTo>
                  <a:pt x="1052" y="491"/>
                </a:lnTo>
                <a:lnTo>
                  <a:pt x="1034" y="475"/>
                </a:lnTo>
                <a:lnTo>
                  <a:pt x="1040" y="471"/>
                </a:lnTo>
                <a:lnTo>
                  <a:pt x="1038" y="461"/>
                </a:lnTo>
                <a:lnTo>
                  <a:pt x="1032" y="453"/>
                </a:lnTo>
                <a:lnTo>
                  <a:pt x="994" y="385"/>
                </a:lnTo>
                <a:lnTo>
                  <a:pt x="957" y="414"/>
                </a:lnTo>
                <a:lnTo>
                  <a:pt x="945" y="402"/>
                </a:lnTo>
                <a:lnTo>
                  <a:pt x="937" y="402"/>
                </a:lnTo>
                <a:lnTo>
                  <a:pt x="935" y="395"/>
                </a:lnTo>
                <a:lnTo>
                  <a:pt x="941" y="391"/>
                </a:lnTo>
                <a:lnTo>
                  <a:pt x="939" y="371"/>
                </a:lnTo>
                <a:lnTo>
                  <a:pt x="953" y="365"/>
                </a:lnTo>
                <a:lnTo>
                  <a:pt x="941" y="332"/>
                </a:lnTo>
                <a:lnTo>
                  <a:pt x="947" y="332"/>
                </a:lnTo>
                <a:lnTo>
                  <a:pt x="957" y="275"/>
                </a:lnTo>
                <a:lnTo>
                  <a:pt x="953" y="273"/>
                </a:lnTo>
                <a:lnTo>
                  <a:pt x="933" y="277"/>
                </a:lnTo>
                <a:lnTo>
                  <a:pt x="927" y="271"/>
                </a:lnTo>
                <a:lnTo>
                  <a:pt x="925" y="265"/>
                </a:lnTo>
                <a:lnTo>
                  <a:pt x="918" y="269"/>
                </a:lnTo>
                <a:lnTo>
                  <a:pt x="914" y="269"/>
                </a:lnTo>
                <a:lnTo>
                  <a:pt x="898" y="241"/>
                </a:lnTo>
                <a:lnTo>
                  <a:pt x="865" y="204"/>
                </a:lnTo>
                <a:lnTo>
                  <a:pt x="826" y="185"/>
                </a:lnTo>
                <a:lnTo>
                  <a:pt x="834" y="181"/>
                </a:lnTo>
                <a:lnTo>
                  <a:pt x="834" y="179"/>
                </a:lnTo>
                <a:lnTo>
                  <a:pt x="826" y="171"/>
                </a:lnTo>
                <a:lnTo>
                  <a:pt x="830" y="163"/>
                </a:lnTo>
                <a:lnTo>
                  <a:pt x="799" y="122"/>
                </a:lnTo>
                <a:lnTo>
                  <a:pt x="799" y="118"/>
                </a:lnTo>
                <a:lnTo>
                  <a:pt x="799" y="88"/>
                </a:lnTo>
                <a:lnTo>
                  <a:pt x="811" y="98"/>
                </a:lnTo>
                <a:lnTo>
                  <a:pt x="828" y="81"/>
                </a:lnTo>
                <a:lnTo>
                  <a:pt x="848" y="126"/>
                </a:lnTo>
                <a:lnTo>
                  <a:pt x="871" y="126"/>
                </a:lnTo>
                <a:lnTo>
                  <a:pt x="875" y="118"/>
                </a:lnTo>
                <a:lnTo>
                  <a:pt x="894" y="114"/>
                </a:lnTo>
                <a:lnTo>
                  <a:pt x="894" y="88"/>
                </a:lnTo>
                <a:lnTo>
                  <a:pt x="910" y="88"/>
                </a:lnTo>
                <a:lnTo>
                  <a:pt x="906" y="39"/>
                </a:lnTo>
                <a:lnTo>
                  <a:pt x="924" y="37"/>
                </a:lnTo>
                <a:lnTo>
                  <a:pt x="922" y="2"/>
                </a:lnTo>
                <a:lnTo>
                  <a:pt x="918" y="2"/>
                </a:lnTo>
                <a:lnTo>
                  <a:pt x="795" y="0"/>
                </a:lnTo>
                <a:lnTo>
                  <a:pt x="704" y="0"/>
                </a:lnTo>
                <a:lnTo>
                  <a:pt x="706" y="0"/>
                </a:lnTo>
                <a:lnTo>
                  <a:pt x="669" y="0"/>
                </a:lnTo>
                <a:lnTo>
                  <a:pt x="597" y="0"/>
                </a:lnTo>
                <a:lnTo>
                  <a:pt x="538" y="0"/>
                </a:lnTo>
                <a:lnTo>
                  <a:pt x="352" y="0"/>
                </a:lnTo>
                <a:lnTo>
                  <a:pt x="181" y="4"/>
                </a:lnTo>
                <a:lnTo>
                  <a:pt x="181" y="6"/>
                </a:lnTo>
                <a:lnTo>
                  <a:pt x="177" y="6"/>
                </a:lnTo>
                <a:lnTo>
                  <a:pt x="175" y="8"/>
                </a:lnTo>
                <a:lnTo>
                  <a:pt x="181" y="8"/>
                </a:lnTo>
                <a:lnTo>
                  <a:pt x="181" y="10"/>
                </a:lnTo>
                <a:lnTo>
                  <a:pt x="177" y="12"/>
                </a:lnTo>
                <a:lnTo>
                  <a:pt x="177" y="16"/>
                </a:lnTo>
                <a:lnTo>
                  <a:pt x="185" y="20"/>
                </a:lnTo>
                <a:lnTo>
                  <a:pt x="185" y="28"/>
                </a:lnTo>
                <a:lnTo>
                  <a:pt x="190" y="28"/>
                </a:lnTo>
                <a:lnTo>
                  <a:pt x="188" y="33"/>
                </a:lnTo>
                <a:lnTo>
                  <a:pt x="190" y="33"/>
                </a:lnTo>
                <a:lnTo>
                  <a:pt x="196" y="28"/>
                </a:lnTo>
                <a:lnTo>
                  <a:pt x="200" y="28"/>
                </a:lnTo>
                <a:lnTo>
                  <a:pt x="206" y="33"/>
                </a:lnTo>
                <a:lnTo>
                  <a:pt x="202" y="35"/>
                </a:lnTo>
                <a:lnTo>
                  <a:pt x="204" y="43"/>
                </a:lnTo>
                <a:lnTo>
                  <a:pt x="210" y="49"/>
                </a:lnTo>
                <a:lnTo>
                  <a:pt x="210" y="53"/>
                </a:lnTo>
                <a:lnTo>
                  <a:pt x="206" y="55"/>
                </a:lnTo>
                <a:lnTo>
                  <a:pt x="206" y="59"/>
                </a:lnTo>
                <a:lnTo>
                  <a:pt x="206" y="67"/>
                </a:lnTo>
                <a:lnTo>
                  <a:pt x="200" y="63"/>
                </a:lnTo>
                <a:lnTo>
                  <a:pt x="196" y="65"/>
                </a:lnTo>
                <a:lnTo>
                  <a:pt x="196" y="61"/>
                </a:lnTo>
                <a:lnTo>
                  <a:pt x="190" y="61"/>
                </a:lnTo>
                <a:lnTo>
                  <a:pt x="187" y="63"/>
                </a:lnTo>
                <a:lnTo>
                  <a:pt x="190" y="67"/>
                </a:lnTo>
                <a:lnTo>
                  <a:pt x="190" y="69"/>
                </a:lnTo>
                <a:lnTo>
                  <a:pt x="194" y="71"/>
                </a:lnTo>
                <a:lnTo>
                  <a:pt x="198" y="69"/>
                </a:lnTo>
                <a:lnTo>
                  <a:pt x="200" y="75"/>
                </a:lnTo>
                <a:lnTo>
                  <a:pt x="216" y="84"/>
                </a:lnTo>
                <a:lnTo>
                  <a:pt x="216" y="92"/>
                </a:lnTo>
                <a:lnTo>
                  <a:pt x="218" y="108"/>
                </a:lnTo>
                <a:lnTo>
                  <a:pt x="225" y="114"/>
                </a:lnTo>
                <a:lnTo>
                  <a:pt x="231" y="114"/>
                </a:lnTo>
                <a:lnTo>
                  <a:pt x="229" y="120"/>
                </a:lnTo>
                <a:lnTo>
                  <a:pt x="223" y="124"/>
                </a:lnTo>
                <a:lnTo>
                  <a:pt x="214" y="141"/>
                </a:lnTo>
                <a:lnTo>
                  <a:pt x="216" y="147"/>
                </a:lnTo>
                <a:lnTo>
                  <a:pt x="216" y="157"/>
                </a:lnTo>
                <a:lnTo>
                  <a:pt x="212" y="157"/>
                </a:lnTo>
                <a:lnTo>
                  <a:pt x="214" y="161"/>
                </a:lnTo>
                <a:lnTo>
                  <a:pt x="220" y="163"/>
                </a:lnTo>
                <a:lnTo>
                  <a:pt x="218" y="167"/>
                </a:lnTo>
                <a:lnTo>
                  <a:pt x="212" y="169"/>
                </a:lnTo>
                <a:lnTo>
                  <a:pt x="220" y="192"/>
                </a:lnTo>
                <a:lnTo>
                  <a:pt x="212" y="198"/>
                </a:lnTo>
                <a:lnTo>
                  <a:pt x="214" y="206"/>
                </a:lnTo>
                <a:lnTo>
                  <a:pt x="208" y="206"/>
                </a:lnTo>
                <a:lnTo>
                  <a:pt x="202" y="200"/>
                </a:lnTo>
                <a:lnTo>
                  <a:pt x="202" y="204"/>
                </a:lnTo>
                <a:lnTo>
                  <a:pt x="188" y="226"/>
                </a:lnTo>
                <a:lnTo>
                  <a:pt x="181" y="224"/>
                </a:lnTo>
                <a:lnTo>
                  <a:pt x="179" y="218"/>
                </a:lnTo>
                <a:lnTo>
                  <a:pt x="175" y="218"/>
                </a:lnTo>
                <a:lnTo>
                  <a:pt x="175" y="224"/>
                </a:lnTo>
                <a:lnTo>
                  <a:pt x="173" y="220"/>
                </a:lnTo>
                <a:lnTo>
                  <a:pt x="169" y="220"/>
                </a:lnTo>
                <a:lnTo>
                  <a:pt x="169" y="232"/>
                </a:lnTo>
                <a:lnTo>
                  <a:pt x="165" y="232"/>
                </a:lnTo>
                <a:lnTo>
                  <a:pt x="163" y="224"/>
                </a:lnTo>
                <a:lnTo>
                  <a:pt x="161" y="226"/>
                </a:lnTo>
                <a:lnTo>
                  <a:pt x="159" y="226"/>
                </a:lnTo>
                <a:lnTo>
                  <a:pt x="163" y="218"/>
                </a:lnTo>
                <a:lnTo>
                  <a:pt x="161" y="216"/>
                </a:lnTo>
                <a:lnTo>
                  <a:pt x="153" y="224"/>
                </a:lnTo>
                <a:lnTo>
                  <a:pt x="153" y="220"/>
                </a:lnTo>
                <a:lnTo>
                  <a:pt x="159" y="214"/>
                </a:lnTo>
                <a:lnTo>
                  <a:pt x="150" y="214"/>
                </a:lnTo>
                <a:lnTo>
                  <a:pt x="152" y="208"/>
                </a:lnTo>
                <a:lnTo>
                  <a:pt x="157" y="208"/>
                </a:lnTo>
                <a:lnTo>
                  <a:pt x="155" y="210"/>
                </a:lnTo>
                <a:lnTo>
                  <a:pt x="163" y="210"/>
                </a:lnTo>
                <a:lnTo>
                  <a:pt x="165" y="202"/>
                </a:lnTo>
                <a:lnTo>
                  <a:pt x="173" y="198"/>
                </a:lnTo>
                <a:lnTo>
                  <a:pt x="175" y="190"/>
                </a:lnTo>
                <a:lnTo>
                  <a:pt x="177" y="192"/>
                </a:lnTo>
                <a:lnTo>
                  <a:pt x="177" y="198"/>
                </a:lnTo>
                <a:lnTo>
                  <a:pt x="175" y="208"/>
                </a:lnTo>
                <a:lnTo>
                  <a:pt x="177" y="214"/>
                </a:lnTo>
                <a:lnTo>
                  <a:pt x="181" y="214"/>
                </a:lnTo>
                <a:lnTo>
                  <a:pt x="183" y="208"/>
                </a:lnTo>
                <a:lnTo>
                  <a:pt x="181" y="202"/>
                </a:lnTo>
                <a:lnTo>
                  <a:pt x="181" y="198"/>
                </a:lnTo>
                <a:lnTo>
                  <a:pt x="187" y="194"/>
                </a:lnTo>
                <a:lnTo>
                  <a:pt x="192" y="190"/>
                </a:lnTo>
                <a:lnTo>
                  <a:pt x="188" y="196"/>
                </a:lnTo>
                <a:lnTo>
                  <a:pt x="188" y="202"/>
                </a:lnTo>
                <a:lnTo>
                  <a:pt x="198" y="204"/>
                </a:lnTo>
                <a:lnTo>
                  <a:pt x="196" y="196"/>
                </a:lnTo>
                <a:lnTo>
                  <a:pt x="198" y="194"/>
                </a:lnTo>
                <a:lnTo>
                  <a:pt x="200" y="190"/>
                </a:lnTo>
                <a:lnTo>
                  <a:pt x="200" y="188"/>
                </a:lnTo>
                <a:lnTo>
                  <a:pt x="204" y="177"/>
                </a:lnTo>
                <a:lnTo>
                  <a:pt x="198" y="169"/>
                </a:lnTo>
                <a:lnTo>
                  <a:pt x="190" y="175"/>
                </a:lnTo>
                <a:lnTo>
                  <a:pt x="187" y="171"/>
                </a:lnTo>
                <a:lnTo>
                  <a:pt x="188" y="169"/>
                </a:lnTo>
                <a:lnTo>
                  <a:pt x="187" y="167"/>
                </a:lnTo>
                <a:lnTo>
                  <a:pt x="187" y="163"/>
                </a:lnTo>
                <a:lnTo>
                  <a:pt x="192" y="167"/>
                </a:lnTo>
                <a:lnTo>
                  <a:pt x="196" y="167"/>
                </a:lnTo>
                <a:lnTo>
                  <a:pt x="190" y="153"/>
                </a:lnTo>
                <a:lnTo>
                  <a:pt x="188" y="151"/>
                </a:lnTo>
                <a:lnTo>
                  <a:pt x="192" y="149"/>
                </a:lnTo>
                <a:lnTo>
                  <a:pt x="196" y="153"/>
                </a:lnTo>
                <a:lnTo>
                  <a:pt x="200" y="147"/>
                </a:lnTo>
                <a:lnTo>
                  <a:pt x="204" y="149"/>
                </a:lnTo>
                <a:lnTo>
                  <a:pt x="208" y="147"/>
                </a:lnTo>
                <a:lnTo>
                  <a:pt x="204" y="141"/>
                </a:lnTo>
                <a:lnTo>
                  <a:pt x="204" y="137"/>
                </a:lnTo>
                <a:lnTo>
                  <a:pt x="202" y="132"/>
                </a:lnTo>
                <a:lnTo>
                  <a:pt x="192" y="126"/>
                </a:lnTo>
                <a:lnTo>
                  <a:pt x="198" y="139"/>
                </a:lnTo>
                <a:lnTo>
                  <a:pt x="192" y="137"/>
                </a:lnTo>
                <a:lnTo>
                  <a:pt x="185" y="147"/>
                </a:lnTo>
                <a:lnTo>
                  <a:pt x="179" y="159"/>
                </a:lnTo>
                <a:lnTo>
                  <a:pt x="171" y="161"/>
                </a:lnTo>
                <a:lnTo>
                  <a:pt x="159" y="171"/>
                </a:lnTo>
                <a:lnTo>
                  <a:pt x="157" y="175"/>
                </a:lnTo>
                <a:lnTo>
                  <a:pt x="150" y="188"/>
                </a:lnTo>
                <a:lnTo>
                  <a:pt x="150" y="190"/>
                </a:lnTo>
                <a:lnTo>
                  <a:pt x="155" y="192"/>
                </a:lnTo>
                <a:lnTo>
                  <a:pt x="169" y="186"/>
                </a:lnTo>
                <a:lnTo>
                  <a:pt x="173" y="186"/>
                </a:lnTo>
                <a:lnTo>
                  <a:pt x="155" y="194"/>
                </a:lnTo>
                <a:lnTo>
                  <a:pt x="144" y="194"/>
                </a:lnTo>
                <a:lnTo>
                  <a:pt x="153" y="165"/>
                </a:lnTo>
                <a:lnTo>
                  <a:pt x="155" y="163"/>
                </a:lnTo>
                <a:lnTo>
                  <a:pt x="167" y="157"/>
                </a:lnTo>
                <a:lnTo>
                  <a:pt x="169" y="149"/>
                </a:lnTo>
                <a:lnTo>
                  <a:pt x="171" y="149"/>
                </a:lnTo>
                <a:lnTo>
                  <a:pt x="169" y="145"/>
                </a:lnTo>
                <a:lnTo>
                  <a:pt x="171" y="139"/>
                </a:lnTo>
                <a:lnTo>
                  <a:pt x="175" y="143"/>
                </a:lnTo>
                <a:lnTo>
                  <a:pt x="175" y="137"/>
                </a:lnTo>
                <a:lnTo>
                  <a:pt x="179" y="141"/>
                </a:lnTo>
                <a:lnTo>
                  <a:pt x="177" y="147"/>
                </a:lnTo>
                <a:lnTo>
                  <a:pt x="183" y="145"/>
                </a:lnTo>
                <a:lnTo>
                  <a:pt x="181" y="141"/>
                </a:lnTo>
                <a:lnTo>
                  <a:pt x="185" y="139"/>
                </a:lnTo>
                <a:lnTo>
                  <a:pt x="190" y="133"/>
                </a:lnTo>
                <a:lnTo>
                  <a:pt x="187" y="124"/>
                </a:lnTo>
                <a:lnTo>
                  <a:pt x="190" y="118"/>
                </a:lnTo>
                <a:lnTo>
                  <a:pt x="188" y="108"/>
                </a:lnTo>
                <a:lnTo>
                  <a:pt x="185" y="106"/>
                </a:lnTo>
                <a:lnTo>
                  <a:pt x="185" y="116"/>
                </a:lnTo>
                <a:lnTo>
                  <a:pt x="183" y="112"/>
                </a:lnTo>
                <a:lnTo>
                  <a:pt x="179" y="116"/>
                </a:lnTo>
                <a:lnTo>
                  <a:pt x="177" y="110"/>
                </a:lnTo>
                <a:lnTo>
                  <a:pt x="181" y="106"/>
                </a:lnTo>
                <a:lnTo>
                  <a:pt x="179" y="102"/>
                </a:lnTo>
                <a:lnTo>
                  <a:pt x="173" y="104"/>
                </a:lnTo>
                <a:lnTo>
                  <a:pt x="171" y="110"/>
                </a:lnTo>
                <a:lnTo>
                  <a:pt x="175" y="116"/>
                </a:lnTo>
                <a:lnTo>
                  <a:pt x="171" y="120"/>
                </a:lnTo>
                <a:lnTo>
                  <a:pt x="169" y="120"/>
                </a:lnTo>
                <a:lnTo>
                  <a:pt x="171" y="116"/>
                </a:lnTo>
                <a:lnTo>
                  <a:pt x="165" y="114"/>
                </a:lnTo>
                <a:lnTo>
                  <a:pt x="165" y="108"/>
                </a:lnTo>
                <a:lnTo>
                  <a:pt x="159" y="108"/>
                </a:lnTo>
                <a:lnTo>
                  <a:pt x="157" y="114"/>
                </a:lnTo>
                <a:lnTo>
                  <a:pt x="150" y="104"/>
                </a:lnTo>
                <a:lnTo>
                  <a:pt x="144" y="100"/>
                </a:lnTo>
                <a:lnTo>
                  <a:pt x="140" y="104"/>
                </a:lnTo>
                <a:lnTo>
                  <a:pt x="101" y="100"/>
                </a:lnTo>
                <a:lnTo>
                  <a:pt x="95" y="98"/>
                </a:lnTo>
                <a:lnTo>
                  <a:pt x="83" y="100"/>
                </a:lnTo>
                <a:lnTo>
                  <a:pt x="56" y="96"/>
                </a:lnTo>
                <a:lnTo>
                  <a:pt x="47" y="88"/>
                </a:lnTo>
                <a:lnTo>
                  <a:pt x="23" y="81"/>
                </a:lnTo>
                <a:lnTo>
                  <a:pt x="15" y="75"/>
                </a:lnTo>
                <a:lnTo>
                  <a:pt x="8" y="73"/>
                </a:lnTo>
                <a:lnTo>
                  <a:pt x="0" y="73"/>
                </a:lnTo>
                <a:lnTo>
                  <a:pt x="0" y="79"/>
                </a:lnTo>
                <a:lnTo>
                  <a:pt x="4" y="79"/>
                </a:lnTo>
                <a:lnTo>
                  <a:pt x="4" y="84"/>
                </a:lnTo>
                <a:lnTo>
                  <a:pt x="0" y="100"/>
                </a:lnTo>
                <a:lnTo>
                  <a:pt x="2" y="110"/>
                </a:lnTo>
                <a:lnTo>
                  <a:pt x="2" y="120"/>
                </a:lnTo>
                <a:lnTo>
                  <a:pt x="8" y="126"/>
                </a:lnTo>
                <a:lnTo>
                  <a:pt x="10" y="130"/>
                </a:lnTo>
                <a:lnTo>
                  <a:pt x="13" y="135"/>
                </a:lnTo>
                <a:lnTo>
                  <a:pt x="21" y="137"/>
                </a:lnTo>
                <a:lnTo>
                  <a:pt x="23" y="143"/>
                </a:lnTo>
                <a:lnTo>
                  <a:pt x="27" y="147"/>
                </a:lnTo>
                <a:lnTo>
                  <a:pt x="35" y="173"/>
                </a:lnTo>
                <a:lnTo>
                  <a:pt x="33" y="179"/>
                </a:lnTo>
                <a:lnTo>
                  <a:pt x="37" y="188"/>
                </a:lnTo>
                <a:lnTo>
                  <a:pt x="39" y="196"/>
                </a:lnTo>
                <a:lnTo>
                  <a:pt x="48" y="206"/>
                </a:lnTo>
                <a:lnTo>
                  <a:pt x="52" y="238"/>
                </a:lnTo>
                <a:lnTo>
                  <a:pt x="54" y="239"/>
                </a:lnTo>
                <a:lnTo>
                  <a:pt x="56" y="230"/>
                </a:lnTo>
                <a:lnTo>
                  <a:pt x="64" y="230"/>
                </a:lnTo>
                <a:lnTo>
                  <a:pt x="68" y="236"/>
                </a:lnTo>
                <a:lnTo>
                  <a:pt x="74" y="236"/>
                </a:lnTo>
                <a:lnTo>
                  <a:pt x="83" y="238"/>
                </a:lnTo>
                <a:lnTo>
                  <a:pt x="62" y="247"/>
                </a:lnTo>
                <a:lnTo>
                  <a:pt x="64" y="251"/>
                </a:lnTo>
                <a:lnTo>
                  <a:pt x="62" y="253"/>
                </a:lnTo>
                <a:lnTo>
                  <a:pt x="60" y="251"/>
                </a:lnTo>
                <a:lnTo>
                  <a:pt x="58" y="247"/>
                </a:lnTo>
                <a:lnTo>
                  <a:pt x="54" y="245"/>
                </a:lnTo>
                <a:lnTo>
                  <a:pt x="58" y="259"/>
                </a:lnTo>
                <a:lnTo>
                  <a:pt x="56" y="265"/>
                </a:lnTo>
                <a:lnTo>
                  <a:pt x="60" y="269"/>
                </a:lnTo>
                <a:lnTo>
                  <a:pt x="62" y="269"/>
                </a:lnTo>
                <a:lnTo>
                  <a:pt x="66" y="269"/>
                </a:lnTo>
                <a:lnTo>
                  <a:pt x="68" y="265"/>
                </a:lnTo>
                <a:lnTo>
                  <a:pt x="72" y="267"/>
                </a:lnTo>
                <a:lnTo>
                  <a:pt x="76" y="265"/>
                </a:lnTo>
                <a:lnTo>
                  <a:pt x="82" y="269"/>
                </a:lnTo>
                <a:lnTo>
                  <a:pt x="76" y="273"/>
                </a:lnTo>
                <a:lnTo>
                  <a:pt x="74" y="277"/>
                </a:lnTo>
                <a:lnTo>
                  <a:pt x="68" y="279"/>
                </a:lnTo>
                <a:lnTo>
                  <a:pt x="76" y="292"/>
                </a:lnTo>
                <a:lnTo>
                  <a:pt x="74" y="294"/>
                </a:lnTo>
                <a:lnTo>
                  <a:pt x="74" y="300"/>
                </a:lnTo>
                <a:lnTo>
                  <a:pt x="72" y="308"/>
                </a:lnTo>
                <a:lnTo>
                  <a:pt x="66" y="310"/>
                </a:lnTo>
                <a:lnTo>
                  <a:pt x="64" y="287"/>
                </a:lnTo>
                <a:lnTo>
                  <a:pt x="62" y="281"/>
                </a:lnTo>
                <a:lnTo>
                  <a:pt x="60" y="279"/>
                </a:lnTo>
                <a:lnTo>
                  <a:pt x="58" y="281"/>
                </a:lnTo>
                <a:lnTo>
                  <a:pt x="60" y="316"/>
                </a:lnTo>
                <a:lnTo>
                  <a:pt x="62" y="318"/>
                </a:lnTo>
                <a:lnTo>
                  <a:pt x="64" y="316"/>
                </a:lnTo>
                <a:lnTo>
                  <a:pt x="70" y="316"/>
                </a:lnTo>
                <a:lnTo>
                  <a:pt x="74" y="320"/>
                </a:lnTo>
                <a:lnTo>
                  <a:pt x="76" y="322"/>
                </a:lnTo>
                <a:lnTo>
                  <a:pt x="89" y="320"/>
                </a:lnTo>
                <a:lnTo>
                  <a:pt x="93" y="316"/>
                </a:lnTo>
                <a:lnTo>
                  <a:pt x="97" y="318"/>
                </a:lnTo>
                <a:lnTo>
                  <a:pt x="101" y="320"/>
                </a:lnTo>
                <a:lnTo>
                  <a:pt x="107" y="322"/>
                </a:lnTo>
                <a:lnTo>
                  <a:pt x="113" y="320"/>
                </a:lnTo>
                <a:lnTo>
                  <a:pt x="118" y="322"/>
                </a:lnTo>
                <a:lnTo>
                  <a:pt x="122" y="326"/>
                </a:lnTo>
                <a:lnTo>
                  <a:pt x="120" y="330"/>
                </a:lnTo>
                <a:lnTo>
                  <a:pt x="118" y="328"/>
                </a:lnTo>
                <a:lnTo>
                  <a:pt x="115" y="326"/>
                </a:lnTo>
                <a:lnTo>
                  <a:pt x="115" y="330"/>
                </a:lnTo>
                <a:close/>
              </a:path>
            </a:pathLst>
          </a:custGeom>
          <a:solidFill>
            <a:srgbClr val="CECBE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hape 8193"/>
          <p:cNvSpPr>
            <a:spLocks/>
          </p:cNvSpPr>
          <p:nvPr/>
        </p:nvSpPr>
        <p:spPr bwMode="auto">
          <a:xfrm>
            <a:off x="561975" y="2033588"/>
            <a:ext cx="1744663" cy="1417637"/>
          </a:xfrm>
          <a:custGeom>
            <a:avLst/>
            <a:gdLst>
              <a:gd name="T0" fmla="*/ 2147483647 w 1099"/>
              <a:gd name="T1" fmla="*/ 2147483647 h 893"/>
              <a:gd name="T2" fmla="*/ 2147483647 w 1099"/>
              <a:gd name="T3" fmla="*/ 2147483647 h 893"/>
              <a:gd name="T4" fmla="*/ 2147483647 w 1099"/>
              <a:gd name="T5" fmla="*/ 2147483647 h 893"/>
              <a:gd name="T6" fmla="*/ 2147483647 w 1099"/>
              <a:gd name="T7" fmla="*/ 2147483647 h 893"/>
              <a:gd name="T8" fmla="*/ 2147483647 w 1099"/>
              <a:gd name="T9" fmla="*/ 2147483647 h 893"/>
              <a:gd name="T10" fmla="*/ 2147483647 w 1099"/>
              <a:gd name="T11" fmla="*/ 2147483647 h 893"/>
              <a:gd name="T12" fmla="*/ 2147483647 w 1099"/>
              <a:gd name="T13" fmla="*/ 2147483647 h 893"/>
              <a:gd name="T14" fmla="*/ 2147483647 w 1099"/>
              <a:gd name="T15" fmla="*/ 2147483647 h 893"/>
              <a:gd name="T16" fmla="*/ 2147483647 w 1099"/>
              <a:gd name="T17" fmla="*/ 2147483647 h 893"/>
              <a:gd name="T18" fmla="*/ 2147483647 w 1099"/>
              <a:gd name="T19" fmla="*/ 2147483647 h 893"/>
              <a:gd name="T20" fmla="*/ 2147483647 w 1099"/>
              <a:gd name="T21" fmla="*/ 2147483647 h 893"/>
              <a:gd name="T22" fmla="*/ 2147483647 w 1099"/>
              <a:gd name="T23" fmla="*/ 2147483647 h 893"/>
              <a:gd name="T24" fmla="*/ 2147483647 w 1099"/>
              <a:gd name="T25" fmla="*/ 2147483647 h 893"/>
              <a:gd name="T26" fmla="*/ 2147483647 w 1099"/>
              <a:gd name="T27" fmla="*/ 2147483647 h 893"/>
              <a:gd name="T28" fmla="*/ 2147483647 w 1099"/>
              <a:gd name="T29" fmla="*/ 2147483647 h 893"/>
              <a:gd name="T30" fmla="*/ 2147483647 w 1099"/>
              <a:gd name="T31" fmla="*/ 2147483647 h 893"/>
              <a:gd name="T32" fmla="*/ 2147483647 w 1099"/>
              <a:gd name="T33" fmla="*/ 2147483647 h 893"/>
              <a:gd name="T34" fmla="*/ 2147483647 w 1099"/>
              <a:gd name="T35" fmla="*/ 2147483647 h 893"/>
              <a:gd name="T36" fmla="*/ 2147483647 w 1099"/>
              <a:gd name="T37" fmla="*/ 2147483647 h 893"/>
              <a:gd name="T38" fmla="*/ 2147483647 w 1099"/>
              <a:gd name="T39" fmla="*/ 2147483647 h 893"/>
              <a:gd name="T40" fmla="*/ 2147483647 w 1099"/>
              <a:gd name="T41" fmla="*/ 2147483647 h 893"/>
              <a:gd name="T42" fmla="*/ 2147483647 w 1099"/>
              <a:gd name="T43" fmla="*/ 0 h 893"/>
              <a:gd name="T44" fmla="*/ 2147483647 w 1099"/>
              <a:gd name="T45" fmla="*/ 2147483647 h 893"/>
              <a:gd name="T46" fmla="*/ 2147483647 w 1099"/>
              <a:gd name="T47" fmla="*/ 2147483647 h 893"/>
              <a:gd name="T48" fmla="*/ 2147483647 w 1099"/>
              <a:gd name="T49" fmla="*/ 2147483647 h 893"/>
              <a:gd name="T50" fmla="*/ 2147483647 w 1099"/>
              <a:gd name="T51" fmla="*/ 2147483647 h 893"/>
              <a:gd name="T52" fmla="*/ 2147483647 w 1099"/>
              <a:gd name="T53" fmla="*/ 2147483647 h 893"/>
              <a:gd name="T54" fmla="*/ 2147483647 w 1099"/>
              <a:gd name="T55" fmla="*/ 2147483647 h 893"/>
              <a:gd name="T56" fmla="*/ 2147483647 w 1099"/>
              <a:gd name="T57" fmla="*/ 2147483647 h 893"/>
              <a:gd name="T58" fmla="*/ 2147483647 w 1099"/>
              <a:gd name="T59" fmla="*/ 2147483647 h 893"/>
              <a:gd name="T60" fmla="*/ 2147483647 w 1099"/>
              <a:gd name="T61" fmla="*/ 2147483647 h 893"/>
              <a:gd name="T62" fmla="*/ 2147483647 w 1099"/>
              <a:gd name="T63" fmla="*/ 2147483647 h 893"/>
              <a:gd name="T64" fmla="*/ 2147483647 w 1099"/>
              <a:gd name="T65" fmla="*/ 2147483647 h 893"/>
              <a:gd name="T66" fmla="*/ 2147483647 w 1099"/>
              <a:gd name="T67" fmla="*/ 2147483647 h 893"/>
              <a:gd name="T68" fmla="*/ 2147483647 w 1099"/>
              <a:gd name="T69" fmla="*/ 2147483647 h 893"/>
              <a:gd name="T70" fmla="*/ 2147483647 w 1099"/>
              <a:gd name="T71" fmla="*/ 2147483647 h 893"/>
              <a:gd name="T72" fmla="*/ 2147483647 w 1099"/>
              <a:gd name="T73" fmla="*/ 2147483647 h 893"/>
              <a:gd name="T74" fmla="*/ 2147483647 w 1099"/>
              <a:gd name="T75" fmla="*/ 2147483647 h 893"/>
              <a:gd name="T76" fmla="*/ 2147483647 w 1099"/>
              <a:gd name="T77" fmla="*/ 2147483647 h 893"/>
              <a:gd name="T78" fmla="*/ 2147483647 w 1099"/>
              <a:gd name="T79" fmla="*/ 2147483647 h 893"/>
              <a:gd name="T80" fmla="*/ 2147483647 w 1099"/>
              <a:gd name="T81" fmla="*/ 2147483647 h 893"/>
              <a:gd name="T82" fmla="*/ 2147483647 w 1099"/>
              <a:gd name="T83" fmla="*/ 2147483647 h 893"/>
              <a:gd name="T84" fmla="*/ 2147483647 w 1099"/>
              <a:gd name="T85" fmla="*/ 2147483647 h 893"/>
              <a:gd name="T86" fmla="*/ 2147483647 w 1099"/>
              <a:gd name="T87" fmla="*/ 2147483647 h 893"/>
              <a:gd name="T88" fmla="*/ 2147483647 w 1099"/>
              <a:gd name="T89" fmla="*/ 2147483647 h 893"/>
              <a:gd name="T90" fmla="*/ 2147483647 w 1099"/>
              <a:gd name="T91" fmla="*/ 2147483647 h 893"/>
              <a:gd name="T92" fmla="*/ 2147483647 w 1099"/>
              <a:gd name="T93" fmla="*/ 2147483647 h 893"/>
              <a:gd name="T94" fmla="*/ 0 w 1099"/>
              <a:gd name="T95" fmla="*/ 2147483647 h 893"/>
              <a:gd name="T96" fmla="*/ 2147483647 w 1099"/>
              <a:gd name="T97" fmla="*/ 2147483647 h 893"/>
              <a:gd name="T98" fmla="*/ 2147483647 w 1099"/>
              <a:gd name="T99" fmla="*/ 2147483647 h 893"/>
              <a:gd name="T100" fmla="*/ 2147483647 w 1099"/>
              <a:gd name="T101" fmla="*/ 2147483647 h 893"/>
              <a:gd name="T102" fmla="*/ 2147483647 w 1099"/>
              <a:gd name="T103" fmla="*/ 2147483647 h 893"/>
              <a:gd name="T104" fmla="*/ 2147483647 w 1099"/>
              <a:gd name="T105" fmla="*/ 2147483647 h 893"/>
              <a:gd name="T106" fmla="*/ 2147483647 w 1099"/>
              <a:gd name="T107" fmla="*/ 2147483647 h 893"/>
              <a:gd name="T108" fmla="*/ 2147483647 w 1099"/>
              <a:gd name="T109" fmla="*/ 2147483647 h 893"/>
              <a:gd name="T110" fmla="*/ 2147483647 w 1099"/>
              <a:gd name="T111" fmla="*/ 2147483647 h 893"/>
              <a:gd name="T112" fmla="*/ 2147483647 w 1099"/>
              <a:gd name="T113" fmla="*/ 2147483647 h 8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99"/>
              <a:gd name="T172" fmla="*/ 0 h 893"/>
              <a:gd name="T173" fmla="*/ 1099 w 1099"/>
              <a:gd name="T174" fmla="*/ 893 h 89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99" h="893">
                <a:moveTo>
                  <a:pt x="115" y="330"/>
                </a:moveTo>
                <a:lnTo>
                  <a:pt x="115" y="326"/>
                </a:lnTo>
                <a:lnTo>
                  <a:pt x="107" y="326"/>
                </a:lnTo>
                <a:lnTo>
                  <a:pt x="105" y="330"/>
                </a:lnTo>
                <a:lnTo>
                  <a:pt x="93" y="332"/>
                </a:lnTo>
                <a:lnTo>
                  <a:pt x="89" y="328"/>
                </a:lnTo>
                <a:lnTo>
                  <a:pt x="82" y="328"/>
                </a:lnTo>
                <a:lnTo>
                  <a:pt x="85" y="334"/>
                </a:lnTo>
                <a:lnTo>
                  <a:pt x="83" y="336"/>
                </a:lnTo>
                <a:lnTo>
                  <a:pt x="78" y="332"/>
                </a:lnTo>
                <a:lnTo>
                  <a:pt x="68" y="326"/>
                </a:lnTo>
                <a:lnTo>
                  <a:pt x="66" y="328"/>
                </a:lnTo>
                <a:lnTo>
                  <a:pt x="68" y="332"/>
                </a:lnTo>
                <a:lnTo>
                  <a:pt x="74" y="347"/>
                </a:lnTo>
                <a:lnTo>
                  <a:pt x="66" y="355"/>
                </a:lnTo>
                <a:lnTo>
                  <a:pt x="70" y="365"/>
                </a:lnTo>
                <a:lnTo>
                  <a:pt x="68" y="381"/>
                </a:lnTo>
                <a:lnTo>
                  <a:pt x="74" y="391"/>
                </a:lnTo>
                <a:lnTo>
                  <a:pt x="72" y="400"/>
                </a:lnTo>
                <a:lnTo>
                  <a:pt x="78" y="408"/>
                </a:lnTo>
                <a:lnTo>
                  <a:pt x="78" y="412"/>
                </a:lnTo>
                <a:lnTo>
                  <a:pt x="70" y="410"/>
                </a:lnTo>
                <a:lnTo>
                  <a:pt x="68" y="412"/>
                </a:lnTo>
                <a:lnTo>
                  <a:pt x="72" y="420"/>
                </a:lnTo>
                <a:lnTo>
                  <a:pt x="68" y="428"/>
                </a:lnTo>
                <a:lnTo>
                  <a:pt x="70" y="434"/>
                </a:lnTo>
                <a:lnTo>
                  <a:pt x="68" y="444"/>
                </a:lnTo>
                <a:lnTo>
                  <a:pt x="68" y="448"/>
                </a:lnTo>
                <a:lnTo>
                  <a:pt x="64" y="465"/>
                </a:lnTo>
                <a:lnTo>
                  <a:pt x="64" y="469"/>
                </a:lnTo>
                <a:lnTo>
                  <a:pt x="66" y="473"/>
                </a:lnTo>
                <a:lnTo>
                  <a:pt x="60" y="495"/>
                </a:lnTo>
                <a:lnTo>
                  <a:pt x="62" y="501"/>
                </a:lnTo>
                <a:lnTo>
                  <a:pt x="60" y="504"/>
                </a:lnTo>
                <a:lnTo>
                  <a:pt x="60" y="508"/>
                </a:lnTo>
                <a:lnTo>
                  <a:pt x="60" y="526"/>
                </a:lnTo>
                <a:lnTo>
                  <a:pt x="60" y="536"/>
                </a:lnTo>
                <a:lnTo>
                  <a:pt x="58" y="540"/>
                </a:lnTo>
                <a:lnTo>
                  <a:pt x="56" y="555"/>
                </a:lnTo>
                <a:lnTo>
                  <a:pt x="54" y="567"/>
                </a:lnTo>
                <a:lnTo>
                  <a:pt x="50" y="605"/>
                </a:lnTo>
                <a:lnTo>
                  <a:pt x="50" y="608"/>
                </a:lnTo>
                <a:lnTo>
                  <a:pt x="48" y="620"/>
                </a:lnTo>
                <a:lnTo>
                  <a:pt x="50" y="622"/>
                </a:lnTo>
                <a:lnTo>
                  <a:pt x="48" y="626"/>
                </a:lnTo>
                <a:lnTo>
                  <a:pt x="47" y="632"/>
                </a:lnTo>
                <a:lnTo>
                  <a:pt x="37" y="660"/>
                </a:lnTo>
                <a:lnTo>
                  <a:pt x="31" y="663"/>
                </a:lnTo>
                <a:lnTo>
                  <a:pt x="29" y="667"/>
                </a:lnTo>
                <a:lnTo>
                  <a:pt x="31" y="671"/>
                </a:lnTo>
                <a:lnTo>
                  <a:pt x="21" y="709"/>
                </a:lnTo>
                <a:lnTo>
                  <a:pt x="13" y="720"/>
                </a:lnTo>
                <a:lnTo>
                  <a:pt x="17" y="726"/>
                </a:lnTo>
                <a:lnTo>
                  <a:pt x="19" y="732"/>
                </a:lnTo>
                <a:lnTo>
                  <a:pt x="23" y="734"/>
                </a:lnTo>
                <a:lnTo>
                  <a:pt x="25" y="738"/>
                </a:lnTo>
                <a:lnTo>
                  <a:pt x="29" y="742"/>
                </a:lnTo>
                <a:lnTo>
                  <a:pt x="31" y="754"/>
                </a:lnTo>
                <a:lnTo>
                  <a:pt x="29" y="764"/>
                </a:lnTo>
                <a:lnTo>
                  <a:pt x="29" y="775"/>
                </a:lnTo>
                <a:lnTo>
                  <a:pt x="27" y="779"/>
                </a:lnTo>
                <a:lnTo>
                  <a:pt x="29" y="785"/>
                </a:lnTo>
                <a:lnTo>
                  <a:pt x="29" y="789"/>
                </a:lnTo>
                <a:lnTo>
                  <a:pt x="31" y="791"/>
                </a:lnTo>
                <a:lnTo>
                  <a:pt x="37" y="809"/>
                </a:lnTo>
                <a:lnTo>
                  <a:pt x="45" y="817"/>
                </a:lnTo>
                <a:lnTo>
                  <a:pt x="47" y="819"/>
                </a:lnTo>
                <a:lnTo>
                  <a:pt x="45" y="842"/>
                </a:lnTo>
                <a:lnTo>
                  <a:pt x="50" y="848"/>
                </a:lnTo>
                <a:lnTo>
                  <a:pt x="54" y="862"/>
                </a:lnTo>
                <a:lnTo>
                  <a:pt x="60" y="873"/>
                </a:lnTo>
                <a:lnTo>
                  <a:pt x="56" y="873"/>
                </a:lnTo>
                <a:lnTo>
                  <a:pt x="60" y="883"/>
                </a:lnTo>
                <a:lnTo>
                  <a:pt x="82" y="885"/>
                </a:lnTo>
                <a:lnTo>
                  <a:pt x="82" y="893"/>
                </a:lnTo>
                <a:lnTo>
                  <a:pt x="91" y="893"/>
                </a:lnTo>
                <a:lnTo>
                  <a:pt x="99" y="877"/>
                </a:lnTo>
                <a:lnTo>
                  <a:pt x="87" y="866"/>
                </a:lnTo>
                <a:lnTo>
                  <a:pt x="91" y="856"/>
                </a:lnTo>
                <a:lnTo>
                  <a:pt x="91" y="844"/>
                </a:lnTo>
                <a:lnTo>
                  <a:pt x="93" y="834"/>
                </a:lnTo>
                <a:lnTo>
                  <a:pt x="107" y="828"/>
                </a:lnTo>
                <a:lnTo>
                  <a:pt x="105" y="819"/>
                </a:lnTo>
                <a:lnTo>
                  <a:pt x="134" y="819"/>
                </a:lnTo>
                <a:lnTo>
                  <a:pt x="222" y="819"/>
                </a:lnTo>
                <a:lnTo>
                  <a:pt x="297" y="819"/>
                </a:lnTo>
                <a:lnTo>
                  <a:pt x="352" y="817"/>
                </a:lnTo>
                <a:lnTo>
                  <a:pt x="433" y="819"/>
                </a:lnTo>
                <a:lnTo>
                  <a:pt x="492" y="819"/>
                </a:lnTo>
                <a:lnTo>
                  <a:pt x="498" y="819"/>
                </a:lnTo>
                <a:lnTo>
                  <a:pt x="599" y="819"/>
                </a:lnTo>
                <a:lnTo>
                  <a:pt x="616" y="820"/>
                </a:lnTo>
                <a:lnTo>
                  <a:pt x="890" y="819"/>
                </a:lnTo>
                <a:lnTo>
                  <a:pt x="960" y="819"/>
                </a:lnTo>
                <a:lnTo>
                  <a:pt x="984" y="819"/>
                </a:lnTo>
                <a:lnTo>
                  <a:pt x="1099" y="819"/>
                </a:lnTo>
                <a:lnTo>
                  <a:pt x="1097" y="536"/>
                </a:lnTo>
                <a:lnTo>
                  <a:pt x="1091" y="530"/>
                </a:lnTo>
                <a:lnTo>
                  <a:pt x="1085" y="524"/>
                </a:lnTo>
                <a:lnTo>
                  <a:pt x="1073" y="514"/>
                </a:lnTo>
                <a:lnTo>
                  <a:pt x="1075" y="510"/>
                </a:lnTo>
                <a:lnTo>
                  <a:pt x="1067" y="495"/>
                </a:lnTo>
                <a:lnTo>
                  <a:pt x="1060" y="487"/>
                </a:lnTo>
                <a:lnTo>
                  <a:pt x="1052" y="491"/>
                </a:lnTo>
                <a:lnTo>
                  <a:pt x="1034" y="475"/>
                </a:lnTo>
                <a:lnTo>
                  <a:pt x="1040" y="471"/>
                </a:lnTo>
                <a:lnTo>
                  <a:pt x="1038" y="461"/>
                </a:lnTo>
                <a:lnTo>
                  <a:pt x="1032" y="453"/>
                </a:lnTo>
                <a:lnTo>
                  <a:pt x="994" y="385"/>
                </a:lnTo>
                <a:lnTo>
                  <a:pt x="957" y="414"/>
                </a:lnTo>
                <a:lnTo>
                  <a:pt x="945" y="402"/>
                </a:lnTo>
                <a:lnTo>
                  <a:pt x="937" y="402"/>
                </a:lnTo>
                <a:lnTo>
                  <a:pt x="935" y="395"/>
                </a:lnTo>
                <a:lnTo>
                  <a:pt x="941" y="391"/>
                </a:lnTo>
                <a:lnTo>
                  <a:pt x="939" y="371"/>
                </a:lnTo>
                <a:lnTo>
                  <a:pt x="953" y="365"/>
                </a:lnTo>
                <a:lnTo>
                  <a:pt x="941" y="332"/>
                </a:lnTo>
                <a:lnTo>
                  <a:pt x="947" y="332"/>
                </a:lnTo>
                <a:lnTo>
                  <a:pt x="957" y="275"/>
                </a:lnTo>
                <a:lnTo>
                  <a:pt x="953" y="273"/>
                </a:lnTo>
                <a:lnTo>
                  <a:pt x="933" y="277"/>
                </a:lnTo>
                <a:lnTo>
                  <a:pt x="927" y="271"/>
                </a:lnTo>
                <a:lnTo>
                  <a:pt x="925" y="265"/>
                </a:lnTo>
                <a:lnTo>
                  <a:pt x="918" y="269"/>
                </a:lnTo>
                <a:lnTo>
                  <a:pt x="914" y="269"/>
                </a:lnTo>
                <a:lnTo>
                  <a:pt x="898" y="241"/>
                </a:lnTo>
                <a:lnTo>
                  <a:pt x="865" y="204"/>
                </a:lnTo>
                <a:lnTo>
                  <a:pt x="826" y="185"/>
                </a:lnTo>
                <a:lnTo>
                  <a:pt x="834" y="181"/>
                </a:lnTo>
                <a:lnTo>
                  <a:pt x="834" y="179"/>
                </a:lnTo>
                <a:lnTo>
                  <a:pt x="826" y="171"/>
                </a:lnTo>
                <a:lnTo>
                  <a:pt x="830" y="163"/>
                </a:lnTo>
                <a:lnTo>
                  <a:pt x="799" y="122"/>
                </a:lnTo>
                <a:lnTo>
                  <a:pt x="799" y="118"/>
                </a:lnTo>
                <a:lnTo>
                  <a:pt x="799" y="88"/>
                </a:lnTo>
                <a:lnTo>
                  <a:pt x="811" y="98"/>
                </a:lnTo>
                <a:lnTo>
                  <a:pt x="828" y="81"/>
                </a:lnTo>
                <a:lnTo>
                  <a:pt x="848" y="126"/>
                </a:lnTo>
                <a:lnTo>
                  <a:pt x="871" y="126"/>
                </a:lnTo>
                <a:lnTo>
                  <a:pt x="875" y="118"/>
                </a:lnTo>
                <a:lnTo>
                  <a:pt x="894" y="114"/>
                </a:lnTo>
                <a:lnTo>
                  <a:pt x="894" y="88"/>
                </a:lnTo>
                <a:lnTo>
                  <a:pt x="910" y="88"/>
                </a:lnTo>
                <a:lnTo>
                  <a:pt x="906" y="39"/>
                </a:lnTo>
                <a:lnTo>
                  <a:pt x="924" y="37"/>
                </a:lnTo>
                <a:lnTo>
                  <a:pt x="922" y="2"/>
                </a:lnTo>
                <a:lnTo>
                  <a:pt x="918" y="2"/>
                </a:lnTo>
                <a:lnTo>
                  <a:pt x="795" y="0"/>
                </a:lnTo>
                <a:lnTo>
                  <a:pt x="704" y="0"/>
                </a:lnTo>
                <a:lnTo>
                  <a:pt x="706" y="0"/>
                </a:lnTo>
                <a:lnTo>
                  <a:pt x="669" y="0"/>
                </a:lnTo>
                <a:lnTo>
                  <a:pt x="597" y="0"/>
                </a:lnTo>
                <a:lnTo>
                  <a:pt x="538" y="0"/>
                </a:lnTo>
                <a:lnTo>
                  <a:pt x="352" y="0"/>
                </a:lnTo>
                <a:lnTo>
                  <a:pt x="181" y="4"/>
                </a:lnTo>
                <a:lnTo>
                  <a:pt x="181" y="6"/>
                </a:lnTo>
                <a:lnTo>
                  <a:pt x="177" y="6"/>
                </a:lnTo>
                <a:lnTo>
                  <a:pt x="175" y="8"/>
                </a:lnTo>
                <a:lnTo>
                  <a:pt x="181" y="8"/>
                </a:lnTo>
                <a:lnTo>
                  <a:pt x="181" y="10"/>
                </a:lnTo>
                <a:lnTo>
                  <a:pt x="177" y="12"/>
                </a:lnTo>
                <a:lnTo>
                  <a:pt x="177" y="16"/>
                </a:lnTo>
                <a:lnTo>
                  <a:pt x="185" y="20"/>
                </a:lnTo>
                <a:lnTo>
                  <a:pt x="185" y="28"/>
                </a:lnTo>
                <a:lnTo>
                  <a:pt x="190" y="28"/>
                </a:lnTo>
                <a:lnTo>
                  <a:pt x="188" y="33"/>
                </a:lnTo>
                <a:lnTo>
                  <a:pt x="190" y="33"/>
                </a:lnTo>
                <a:lnTo>
                  <a:pt x="196" y="28"/>
                </a:lnTo>
                <a:lnTo>
                  <a:pt x="200" y="28"/>
                </a:lnTo>
                <a:lnTo>
                  <a:pt x="206" y="33"/>
                </a:lnTo>
                <a:lnTo>
                  <a:pt x="202" y="35"/>
                </a:lnTo>
                <a:lnTo>
                  <a:pt x="204" y="43"/>
                </a:lnTo>
                <a:lnTo>
                  <a:pt x="210" y="49"/>
                </a:lnTo>
                <a:lnTo>
                  <a:pt x="210" y="53"/>
                </a:lnTo>
                <a:lnTo>
                  <a:pt x="206" y="55"/>
                </a:lnTo>
                <a:lnTo>
                  <a:pt x="206" y="59"/>
                </a:lnTo>
                <a:lnTo>
                  <a:pt x="206" y="67"/>
                </a:lnTo>
                <a:lnTo>
                  <a:pt x="200" y="63"/>
                </a:lnTo>
                <a:lnTo>
                  <a:pt x="196" y="65"/>
                </a:lnTo>
                <a:lnTo>
                  <a:pt x="196" y="61"/>
                </a:lnTo>
                <a:lnTo>
                  <a:pt x="190" y="61"/>
                </a:lnTo>
                <a:lnTo>
                  <a:pt x="187" y="63"/>
                </a:lnTo>
                <a:lnTo>
                  <a:pt x="190" y="67"/>
                </a:lnTo>
                <a:lnTo>
                  <a:pt x="190" y="69"/>
                </a:lnTo>
                <a:lnTo>
                  <a:pt x="194" y="71"/>
                </a:lnTo>
                <a:lnTo>
                  <a:pt x="198" y="69"/>
                </a:lnTo>
                <a:lnTo>
                  <a:pt x="200" y="75"/>
                </a:lnTo>
                <a:lnTo>
                  <a:pt x="216" y="84"/>
                </a:lnTo>
                <a:lnTo>
                  <a:pt x="216" y="92"/>
                </a:lnTo>
                <a:lnTo>
                  <a:pt x="218" y="108"/>
                </a:lnTo>
                <a:lnTo>
                  <a:pt x="225" y="114"/>
                </a:lnTo>
                <a:lnTo>
                  <a:pt x="231" y="114"/>
                </a:lnTo>
                <a:lnTo>
                  <a:pt x="229" y="120"/>
                </a:lnTo>
                <a:lnTo>
                  <a:pt x="223" y="124"/>
                </a:lnTo>
                <a:lnTo>
                  <a:pt x="214" y="141"/>
                </a:lnTo>
                <a:lnTo>
                  <a:pt x="216" y="147"/>
                </a:lnTo>
                <a:lnTo>
                  <a:pt x="216" y="157"/>
                </a:lnTo>
                <a:lnTo>
                  <a:pt x="212" y="157"/>
                </a:lnTo>
                <a:lnTo>
                  <a:pt x="214" y="161"/>
                </a:lnTo>
                <a:lnTo>
                  <a:pt x="220" y="163"/>
                </a:lnTo>
                <a:lnTo>
                  <a:pt x="218" y="167"/>
                </a:lnTo>
                <a:lnTo>
                  <a:pt x="212" y="169"/>
                </a:lnTo>
                <a:lnTo>
                  <a:pt x="220" y="192"/>
                </a:lnTo>
                <a:lnTo>
                  <a:pt x="212" y="198"/>
                </a:lnTo>
                <a:lnTo>
                  <a:pt x="214" y="206"/>
                </a:lnTo>
                <a:lnTo>
                  <a:pt x="208" y="206"/>
                </a:lnTo>
                <a:lnTo>
                  <a:pt x="202" y="200"/>
                </a:lnTo>
                <a:lnTo>
                  <a:pt x="202" y="204"/>
                </a:lnTo>
                <a:lnTo>
                  <a:pt x="188" y="226"/>
                </a:lnTo>
                <a:lnTo>
                  <a:pt x="181" y="224"/>
                </a:lnTo>
                <a:lnTo>
                  <a:pt x="179" y="218"/>
                </a:lnTo>
                <a:lnTo>
                  <a:pt x="175" y="218"/>
                </a:lnTo>
                <a:lnTo>
                  <a:pt x="175" y="224"/>
                </a:lnTo>
                <a:lnTo>
                  <a:pt x="173" y="220"/>
                </a:lnTo>
                <a:lnTo>
                  <a:pt x="169" y="220"/>
                </a:lnTo>
                <a:lnTo>
                  <a:pt x="169" y="232"/>
                </a:lnTo>
                <a:lnTo>
                  <a:pt x="165" y="232"/>
                </a:lnTo>
                <a:lnTo>
                  <a:pt x="163" y="224"/>
                </a:lnTo>
                <a:lnTo>
                  <a:pt x="161" y="226"/>
                </a:lnTo>
                <a:lnTo>
                  <a:pt x="159" y="226"/>
                </a:lnTo>
                <a:lnTo>
                  <a:pt x="163" y="218"/>
                </a:lnTo>
                <a:lnTo>
                  <a:pt x="161" y="216"/>
                </a:lnTo>
                <a:lnTo>
                  <a:pt x="153" y="224"/>
                </a:lnTo>
                <a:lnTo>
                  <a:pt x="153" y="220"/>
                </a:lnTo>
                <a:lnTo>
                  <a:pt x="159" y="214"/>
                </a:lnTo>
                <a:lnTo>
                  <a:pt x="150" y="214"/>
                </a:lnTo>
                <a:lnTo>
                  <a:pt x="152" y="208"/>
                </a:lnTo>
                <a:lnTo>
                  <a:pt x="157" y="208"/>
                </a:lnTo>
                <a:lnTo>
                  <a:pt x="155" y="210"/>
                </a:lnTo>
                <a:lnTo>
                  <a:pt x="163" y="210"/>
                </a:lnTo>
                <a:lnTo>
                  <a:pt x="165" y="202"/>
                </a:lnTo>
                <a:lnTo>
                  <a:pt x="173" y="198"/>
                </a:lnTo>
                <a:lnTo>
                  <a:pt x="175" y="190"/>
                </a:lnTo>
                <a:lnTo>
                  <a:pt x="177" y="192"/>
                </a:lnTo>
                <a:lnTo>
                  <a:pt x="177" y="198"/>
                </a:lnTo>
                <a:lnTo>
                  <a:pt x="175" y="208"/>
                </a:lnTo>
                <a:lnTo>
                  <a:pt x="177" y="214"/>
                </a:lnTo>
                <a:lnTo>
                  <a:pt x="181" y="214"/>
                </a:lnTo>
                <a:lnTo>
                  <a:pt x="183" y="208"/>
                </a:lnTo>
                <a:lnTo>
                  <a:pt x="181" y="202"/>
                </a:lnTo>
                <a:lnTo>
                  <a:pt x="181" y="198"/>
                </a:lnTo>
                <a:lnTo>
                  <a:pt x="187" y="194"/>
                </a:lnTo>
                <a:lnTo>
                  <a:pt x="192" y="190"/>
                </a:lnTo>
                <a:lnTo>
                  <a:pt x="188" y="196"/>
                </a:lnTo>
                <a:lnTo>
                  <a:pt x="188" y="202"/>
                </a:lnTo>
                <a:lnTo>
                  <a:pt x="198" y="204"/>
                </a:lnTo>
                <a:lnTo>
                  <a:pt x="196" y="196"/>
                </a:lnTo>
                <a:lnTo>
                  <a:pt x="198" y="194"/>
                </a:lnTo>
                <a:lnTo>
                  <a:pt x="200" y="190"/>
                </a:lnTo>
                <a:lnTo>
                  <a:pt x="200" y="188"/>
                </a:lnTo>
                <a:lnTo>
                  <a:pt x="204" y="177"/>
                </a:lnTo>
                <a:lnTo>
                  <a:pt x="198" y="169"/>
                </a:lnTo>
                <a:lnTo>
                  <a:pt x="190" y="175"/>
                </a:lnTo>
                <a:lnTo>
                  <a:pt x="187" y="171"/>
                </a:lnTo>
                <a:lnTo>
                  <a:pt x="188" y="169"/>
                </a:lnTo>
                <a:lnTo>
                  <a:pt x="187" y="167"/>
                </a:lnTo>
                <a:lnTo>
                  <a:pt x="187" y="163"/>
                </a:lnTo>
                <a:lnTo>
                  <a:pt x="192" y="167"/>
                </a:lnTo>
                <a:lnTo>
                  <a:pt x="196" y="167"/>
                </a:lnTo>
                <a:lnTo>
                  <a:pt x="190" y="153"/>
                </a:lnTo>
                <a:lnTo>
                  <a:pt x="188" y="151"/>
                </a:lnTo>
                <a:lnTo>
                  <a:pt x="192" y="149"/>
                </a:lnTo>
                <a:lnTo>
                  <a:pt x="196" y="153"/>
                </a:lnTo>
                <a:lnTo>
                  <a:pt x="200" y="147"/>
                </a:lnTo>
                <a:lnTo>
                  <a:pt x="204" y="149"/>
                </a:lnTo>
                <a:lnTo>
                  <a:pt x="208" y="147"/>
                </a:lnTo>
                <a:lnTo>
                  <a:pt x="204" y="141"/>
                </a:lnTo>
                <a:lnTo>
                  <a:pt x="204" y="137"/>
                </a:lnTo>
                <a:lnTo>
                  <a:pt x="202" y="132"/>
                </a:lnTo>
                <a:lnTo>
                  <a:pt x="192" y="126"/>
                </a:lnTo>
                <a:lnTo>
                  <a:pt x="198" y="139"/>
                </a:lnTo>
                <a:lnTo>
                  <a:pt x="192" y="137"/>
                </a:lnTo>
                <a:lnTo>
                  <a:pt x="185" y="147"/>
                </a:lnTo>
                <a:lnTo>
                  <a:pt x="179" y="159"/>
                </a:lnTo>
                <a:lnTo>
                  <a:pt x="171" y="161"/>
                </a:lnTo>
                <a:lnTo>
                  <a:pt x="159" y="171"/>
                </a:lnTo>
                <a:lnTo>
                  <a:pt x="157" y="175"/>
                </a:lnTo>
                <a:lnTo>
                  <a:pt x="150" y="188"/>
                </a:lnTo>
                <a:lnTo>
                  <a:pt x="150" y="190"/>
                </a:lnTo>
                <a:lnTo>
                  <a:pt x="155" y="192"/>
                </a:lnTo>
                <a:lnTo>
                  <a:pt x="169" y="186"/>
                </a:lnTo>
                <a:lnTo>
                  <a:pt x="173" y="186"/>
                </a:lnTo>
                <a:lnTo>
                  <a:pt x="155" y="194"/>
                </a:lnTo>
                <a:lnTo>
                  <a:pt x="144" y="194"/>
                </a:lnTo>
                <a:lnTo>
                  <a:pt x="153" y="165"/>
                </a:lnTo>
                <a:lnTo>
                  <a:pt x="155" y="163"/>
                </a:lnTo>
                <a:lnTo>
                  <a:pt x="167" y="157"/>
                </a:lnTo>
                <a:lnTo>
                  <a:pt x="169" y="149"/>
                </a:lnTo>
                <a:lnTo>
                  <a:pt x="171" y="149"/>
                </a:lnTo>
                <a:lnTo>
                  <a:pt x="169" y="145"/>
                </a:lnTo>
                <a:lnTo>
                  <a:pt x="171" y="139"/>
                </a:lnTo>
                <a:lnTo>
                  <a:pt x="175" y="143"/>
                </a:lnTo>
                <a:lnTo>
                  <a:pt x="175" y="137"/>
                </a:lnTo>
                <a:lnTo>
                  <a:pt x="179" y="141"/>
                </a:lnTo>
                <a:lnTo>
                  <a:pt x="177" y="147"/>
                </a:lnTo>
                <a:lnTo>
                  <a:pt x="183" y="145"/>
                </a:lnTo>
                <a:lnTo>
                  <a:pt x="181" y="141"/>
                </a:lnTo>
                <a:lnTo>
                  <a:pt x="185" y="139"/>
                </a:lnTo>
                <a:lnTo>
                  <a:pt x="190" y="133"/>
                </a:lnTo>
                <a:lnTo>
                  <a:pt x="187" y="124"/>
                </a:lnTo>
                <a:lnTo>
                  <a:pt x="190" y="118"/>
                </a:lnTo>
                <a:lnTo>
                  <a:pt x="188" y="108"/>
                </a:lnTo>
                <a:lnTo>
                  <a:pt x="185" y="106"/>
                </a:lnTo>
                <a:lnTo>
                  <a:pt x="185" y="116"/>
                </a:lnTo>
                <a:lnTo>
                  <a:pt x="183" y="112"/>
                </a:lnTo>
                <a:lnTo>
                  <a:pt x="179" y="116"/>
                </a:lnTo>
                <a:lnTo>
                  <a:pt x="177" y="110"/>
                </a:lnTo>
                <a:lnTo>
                  <a:pt x="181" y="106"/>
                </a:lnTo>
                <a:lnTo>
                  <a:pt x="179" y="102"/>
                </a:lnTo>
                <a:lnTo>
                  <a:pt x="173" y="104"/>
                </a:lnTo>
                <a:lnTo>
                  <a:pt x="171" y="110"/>
                </a:lnTo>
                <a:lnTo>
                  <a:pt x="175" y="116"/>
                </a:lnTo>
                <a:lnTo>
                  <a:pt x="171" y="120"/>
                </a:lnTo>
                <a:lnTo>
                  <a:pt x="169" y="120"/>
                </a:lnTo>
                <a:lnTo>
                  <a:pt x="171" y="116"/>
                </a:lnTo>
                <a:lnTo>
                  <a:pt x="165" y="114"/>
                </a:lnTo>
                <a:lnTo>
                  <a:pt x="165" y="108"/>
                </a:lnTo>
                <a:lnTo>
                  <a:pt x="159" y="108"/>
                </a:lnTo>
                <a:lnTo>
                  <a:pt x="157" y="114"/>
                </a:lnTo>
                <a:lnTo>
                  <a:pt x="150" y="104"/>
                </a:lnTo>
                <a:lnTo>
                  <a:pt x="144" y="100"/>
                </a:lnTo>
                <a:lnTo>
                  <a:pt x="140" y="104"/>
                </a:lnTo>
                <a:lnTo>
                  <a:pt x="101" y="100"/>
                </a:lnTo>
                <a:lnTo>
                  <a:pt x="95" y="98"/>
                </a:lnTo>
                <a:lnTo>
                  <a:pt x="83" y="100"/>
                </a:lnTo>
                <a:lnTo>
                  <a:pt x="56" y="96"/>
                </a:lnTo>
                <a:lnTo>
                  <a:pt x="47" y="88"/>
                </a:lnTo>
                <a:lnTo>
                  <a:pt x="23" y="81"/>
                </a:lnTo>
                <a:lnTo>
                  <a:pt x="15" y="75"/>
                </a:lnTo>
                <a:lnTo>
                  <a:pt x="8" y="73"/>
                </a:lnTo>
                <a:lnTo>
                  <a:pt x="0" y="73"/>
                </a:lnTo>
                <a:lnTo>
                  <a:pt x="0" y="79"/>
                </a:lnTo>
                <a:lnTo>
                  <a:pt x="4" y="79"/>
                </a:lnTo>
                <a:lnTo>
                  <a:pt x="4" y="84"/>
                </a:lnTo>
                <a:lnTo>
                  <a:pt x="0" y="100"/>
                </a:lnTo>
                <a:lnTo>
                  <a:pt x="2" y="110"/>
                </a:lnTo>
                <a:lnTo>
                  <a:pt x="2" y="120"/>
                </a:lnTo>
                <a:lnTo>
                  <a:pt x="8" y="126"/>
                </a:lnTo>
                <a:lnTo>
                  <a:pt x="10" y="130"/>
                </a:lnTo>
                <a:lnTo>
                  <a:pt x="13" y="135"/>
                </a:lnTo>
                <a:lnTo>
                  <a:pt x="21" y="137"/>
                </a:lnTo>
                <a:lnTo>
                  <a:pt x="23" y="143"/>
                </a:lnTo>
                <a:lnTo>
                  <a:pt x="27" y="147"/>
                </a:lnTo>
                <a:lnTo>
                  <a:pt x="35" y="173"/>
                </a:lnTo>
                <a:lnTo>
                  <a:pt x="33" y="179"/>
                </a:lnTo>
                <a:lnTo>
                  <a:pt x="37" y="188"/>
                </a:lnTo>
                <a:lnTo>
                  <a:pt x="39" y="196"/>
                </a:lnTo>
                <a:lnTo>
                  <a:pt x="48" y="206"/>
                </a:lnTo>
                <a:lnTo>
                  <a:pt x="52" y="238"/>
                </a:lnTo>
                <a:lnTo>
                  <a:pt x="54" y="239"/>
                </a:lnTo>
                <a:lnTo>
                  <a:pt x="56" y="230"/>
                </a:lnTo>
                <a:lnTo>
                  <a:pt x="64" y="230"/>
                </a:lnTo>
                <a:lnTo>
                  <a:pt x="68" y="236"/>
                </a:lnTo>
                <a:lnTo>
                  <a:pt x="74" y="236"/>
                </a:lnTo>
                <a:lnTo>
                  <a:pt x="83" y="238"/>
                </a:lnTo>
                <a:lnTo>
                  <a:pt x="62" y="247"/>
                </a:lnTo>
                <a:lnTo>
                  <a:pt x="64" y="251"/>
                </a:lnTo>
                <a:lnTo>
                  <a:pt x="62" y="253"/>
                </a:lnTo>
                <a:lnTo>
                  <a:pt x="60" y="251"/>
                </a:lnTo>
                <a:lnTo>
                  <a:pt x="58" y="247"/>
                </a:lnTo>
                <a:lnTo>
                  <a:pt x="54" y="245"/>
                </a:lnTo>
                <a:lnTo>
                  <a:pt x="58" y="259"/>
                </a:lnTo>
                <a:lnTo>
                  <a:pt x="56" y="265"/>
                </a:lnTo>
                <a:lnTo>
                  <a:pt x="60" y="269"/>
                </a:lnTo>
                <a:lnTo>
                  <a:pt x="62" y="269"/>
                </a:lnTo>
                <a:lnTo>
                  <a:pt x="66" y="269"/>
                </a:lnTo>
                <a:lnTo>
                  <a:pt x="68" y="265"/>
                </a:lnTo>
                <a:lnTo>
                  <a:pt x="72" y="267"/>
                </a:lnTo>
                <a:lnTo>
                  <a:pt x="76" y="265"/>
                </a:lnTo>
                <a:lnTo>
                  <a:pt x="82" y="269"/>
                </a:lnTo>
                <a:lnTo>
                  <a:pt x="76" y="273"/>
                </a:lnTo>
                <a:lnTo>
                  <a:pt x="74" y="277"/>
                </a:lnTo>
                <a:lnTo>
                  <a:pt x="68" y="279"/>
                </a:lnTo>
                <a:lnTo>
                  <a:pt x="76" y="292"/>
                </a:lnTo>
                <a:lnTo>
                  <a:pt x="74" y="294"/>
                </a:lnTo>
                <a:lnTo>
                  <a:pt x="74" y="300"/>
                </a:lnTo>
                <a:lnTo>
                  <a:pt x="72" y="308"/>
                </a:lnTo>
                <a:lnTo>
                  <a:pt x="66" y="310"/>
                </a:lnTo>
                <a:lnTo>
                  <a:pt x="64" y="287"/>
                </a:lnTo>
                <a:lnTo>
                  <a:pt x="62" y="281"/>
                </a:lnTo>
                <a:lnTo>
                  <a:pt x="60" y="279"/>
                </a:lnTo>
                <a:lnTo>
                  <a:pt x="58" y="281"/>
                </a:lnTo>
                <a:lnTo>
                  <a:pt x="60" y="316"/>
                </a:lnTo>
                <a:lnTo>
                  <a:pt x="62" y="318"/>
                </a:lnTo>
                <a:lnTo>
                  <a:pt x="64" y="316"/>
                </a:lnTo>
                <a:lnTo>
                  <a:pt x="70" y="316"/>
                </a:lnTo>
                <a:lnTo>
                  <a:pt x="74" y="320"/>
                </a:lnTo>
                <a:lnTo>
                  <a:pt x="76" y="322"/>
                </a:lnTo>
                <a:lnTo>
                  <a:pt x="89" y="320"/>
                </a:lnTo>
                <a:lnTo>
                  <a:pt x="93" y="316"/>
                </a:lnTo>
                <a:lnTo>
                  <a:pt x="97" y="318"/>
                </a:lnTo>
                <a:lnTo>
                  <a:pt x="101" y="320"/>
                </a:lnTo>
                <a:lnTo>
                  <a:pt x="107" y="322"/>
                </a:lnTo>
                <a:lnTo>
                  <a:pt x="113" y="320"/>
                </a:lnTo>
                <a:lnTo>
                  <a:pt x="118" y="322"/>
                </a:lnTo>
                <a:lnTo>
                  <a:pt x="122" y="326"/>
                </a:lnTo>
                <a:lnTo>
                  <a:pt x="120" y="330"/>
                </a:lnTo>
                <a:lnTo>
                  <a:pt x="118" y="328"/>
                </a:lnTo>
                <a:lnTo>
                  <a:pt x="115" y="326"/>
                </a:lnTo>
              </a:path>
            </a:pathLst>
          </a:custGeom>
          <a:noFill/>
          <a:ln w="9525" algn="ctr">
            <a:solidFill>
              <a:srgbClr val="646698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Shape 8194"/>
          <p:cNvSpPr>
            <a:spLocks/>
          </p:cNvSpPr>
          <p:nvPr/>
        </p:nvSpPr>
        <p:spPr bwMode="auto">
          <a:xfrm>
            <a:off x="608013" y="3330575"/>
            <a:ext cx="1258887" cy="1162050"/>
          </a:xfrm>
          <a:custGeom>
            <a:avLst/>
            <a:gdLst>
              <a:gd name="T0" fmla="*/ 2147483647 w 793"/>
              <a:gd name="T1" fmla="*/ 2147483647 h 732"/>
              <a:gd name="T2" fmla="*/ 2147483647 w 793"/>
              <a:gd name="T3" fmla="*/ 2147483647 h 732"/>
              <a:gd name="T4" fmla="*/ 2147483647 w 793"/>
              <a:gd name="T5" fmla="*/ 2147483647 h 732"/>
              <a:gd name="T6" fmla="*/ 2147483647 w 793"/>
              <a:gd name="T7" fmla="*/ 2147483647 h 732"/>
              <a:gd name="T8" fmla="*/ 2147483647 w 793"/>
              <a:gd name="T9" fmla="*/ 2147483647 h 732"/>
              <a:gd name="T10" fmla="*/ 2147483647 w 793"/>
              <a:gd name="T11" fmla="*/ 2147483647 h 732"/>
              <a:gd name="T12" fmla="*/ 2147483647 w 793"/>
              <a:gd name="T13" fmla="*/ 2147483647 h 732"/>
              <a:gd name="T14" fmla="*/ 2147483647 w 793"/>
              <a:gd name="T15" fmla="*/ 2147483647 h 732"/>
              <a:gd name="T16" fmla="*/ 2147483647 w 793"/>
              <a:gd name="T17" fmla="*/ 2147483647 h 732"/>
              <a:gd name="T18" fmla="*/ 2147483647 w 793"/>
              <a:gd name="T19" fmla="*/ 2147483647 h 732"/>
              <a:gd name="T20" fmla="*/ 2147483647 w 793"/>
              <a:gd name="T21" fmla="*/ 2147483647 h 732"/>
              <a:gd name="T22" fmla="*/ 2147483647 w 793"/>
              <a:gd name="T23" fmla="*/ 2147483647 h 732"/>
              <a:gd name="T24" fmla="*/ 2147483647 w 793"/>
              <a:gd name="T25" fmla="*/ 2147483647 h 732"/>
              <a:gd name="T26" fmla="*/ 2147483647 w 793"/>
              <a:gd name="T27" fmla="*/ 2147483647 h 732"/>
              <a:gd name="T28" fmla="*/ 2147483647 w 793"/>
              <a:gd name="T29" fmla="*/ 2147483647 h 732"/>
              <a:gd name="T30" fmla="*/ 2147483647 w 793"/>
              <a:gd name="T31" fmla="*/ 2147483647 h 732"/>
              <a:gd name="T32" fmla="*/ 2147483647 w 793"/>
              <a:gd name="T33" fmla="*/ 2147483647 h 732"/>
              <a:gd name="T34" fmla="*/ 2147483647 w 793"/>
              <a:gd name="T35" fmla="*/ 2147483647 h 732"/>
              <a:gd name="T36" fmla="*/ 2147483647 w 793"/>
              <a:gd name="T37" fmla="*/ 2147483647 h 732"/>
              <a:gd name="T38" fmla="*/ 2147483647 w 793"/>
              <a:gd name="T39" fmla="*/ 2147483647 h 732"/>
              <a:gd name="T40" fmla="*/ 2147483647 w 793"/>
              <a:gd name="T41" fmla="*/ 2147483647 h 732"/>
              <a:gd name="T42" fmla="*/ 2147483647 w 793"/>
              <a:gd name="T43" fmla="*/ 2147483647 h 732"/>
              <a:gd name="T44" fmla="*/ 2147483647 w 793"/>
              <a:gd name="T45" fmla="*/ 2147483647 h 732"/>
              <a:gd name="T46" fmla="*/ 2147483647 w 793"/>
              <a:gd name="T47" fmla="*/ 2147483647 h 732"/>
              <a:gd name="T48" fmla="*/ 2147483647 w 793"/>
              <a:gd name="T49" fmla="*/ 2147483647 h 732"/>
              <a:gd name="T50" fmla="*/ 2147483647 w 793"/>
              <a:gd name="T51" fmla="*/ 2147483647 h 732"/>
              <a:gd name="T52" fmla="*/ 2147483647 w 793"/>
              <a:gd name="T53" fmla="*/ 2147483647 h 732"/>
              <a:gd name="T54" fmla="*/ 2147483647 w 793"/>
              <a:gd name="T55" fmla="*/ 2147483647 h 732"/>
              <a:gd name="T56" fmla="*/ 2147483647 w 793"/>
              <a:gd name="T57" fmla="*/ 2147483647 h 732"/>
              <a:gd name="T58" fmla="*/ 2147483647 w 793"/>
              <a:gd name="T59" fmla="*/ 2147483647 h 732"/>
              <a:gd name="T60" fmla="*/ 2147483647 w 793"/>
              <a:gd name="T61" fmla="*/ 2147483647 h 732"/>
              <a:gd name="T62" fmla="*/ 2147483647 w 793"/>
              <a:gd name="T63" fmla="*/ 2147483647 h 732"/>
              <a:gd name="T64" fmla="*/ 2147483647 w 793"/>
              <a:gd name="T65" fmla="*/ 2147483647 h 732"/>
              <a:gd name="T66" fmla="*/ 2147483647 w 793"/>
              <a:gd name="T67" fmla="*/ 2147483647 h 732"/>
              <a:gd name="T68" fmla="*/ 2147483647 w 793"/>
              <a:gd name="T69" fmla="*/ 2147483647 h 732"/>
              <a:gd name="T70" fmla="*/ 2147483647 w 793"/>
              <a:gd name="T71" fmla="*/ 2147483647 h 732"/>
              <a:gd name="T72" fmla="*/ 2147483647 w 793"/>
              <a:gd name="T73" fmla="*/ 2147483647 h 732"/>
              <a:gd name="T74" fmla="*/ 2147483647 w 793"/>
              <a:gd name="T75" fmla="*/ 2147483647 h 732"/>
              <a:gd name="T76" fmla="*/ 2147483647 w 793"/>
              <a:gd name="T77" fmla="*/ 2147483647 h 732"/>
              <a:gd name="T78" fmla="*/ 2147483647 w 793"/>
              <a:gd name="T79" fmla="*/ 2147483647 h 732"/>
              <a:gd name="T80" fmla="*/ 2147483647 w 793"/>
              <a:gd name="T81" fmla="*/ 2147483647 h 732"/>
              <a:gd name="T82" fmla="*/ 2147483647 w 793"/>
              <a:gd name="T83" fmla="*/ 2147483647 h 732"/>
              <a:gd name="T84" fmla="*/ 2147483647 w 793"/>
              <a:gd name="T85" fmla="*/ 2147483647 h 732"/>
              <a:gd name="T86" fmla="*/ 2147483647 w 793"/>
              <a:gd name="T87" fmla="*/ 2147483647 h 732"/>
              <a:gd name="T88" fmla="*/ 2147483647 w 793"/>
              <a:gd name="T89" fmla="*/ 2147483647 h 732"/>
              <a:gd name="T90" fmla="*/ 2147483647 w 793"/>
              <a:gd name="T91" fmla="*/ 2147483647 h 732"/>
              <a:gd name="T92" fmla="*/ 2147483647 w 793"/>
              <a:gd name="T93" fmla="*/ 2147483647 h 732"/>
              <a:gd name="T94" fmla="*/ 2147483647 w 793"/>
              <a:gd name="T95" fmla="*/ 2147483647 h 732"/>
              <a:gd name="T96" fmla="*/ 2147483647 w 793"/>
              <a:gd name="T97" fmla="*/ 2147483647 h 732"/>
              <a:gd name="T98" fmla="*/ 2147483647 w 793"/>
              <a:gd name="T99" fmla="*/ 2147483647 h 7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793"/>
              <a:gd name="T151" fmla="*/ 0 h 732"/>
              <a:gd name="T152" fmla="*/ 793 w 793"/>
              <a:gd name="T153" fmla="*/ 732 h 73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793" h="732">
                <a:moveTo>
                  <a:pt x="33" y="66"/>
                </a:moveTo>
                <a:lnTo>
                  <a:pt x="53" y="68"/>
                </a:lnTo>
                <a:lnTo>
                  <a:pt x="53" y="76"/>
                </a:lnTo>
                <a:lnTo>
                  <a:pt x="64" y="76"/>
                </a:lnTo>
                <a:lnTo>
                  <a:pt x="70" y="60"/>
                </a:lnTo>
                <a:lnTo>
                  <a:pt x="58" y="49"/>
                </a:lnTo>
                <a:lnTo>
                  <a:pt x="64" y="39"/>
                </a:lnTo>
                <a:lnTo>
                  <a:pt x="64" y="25"/>
                </a:lnTo>
                <a:lnTo>
                  <a:pt x="66" y="15"/>
                </a:lnTo>
                <a:lnTo>
                  <a:pt x="78" y="9"/>
                </a:lnTo>
                <a:lnTo>
                  <a:pt x="78" y="2"/>
                </a:lnTo>
                <a:lnTo>
                  <a:pt x="105" y="2"/>
                </a:lnTo>
                <a:lnTo>
                  <a:pt x="193" y="2"/>
                </a:lnTo>
                <a:lnTo>
                  <a:pt x="268" y="2"/>
                </a:lnTo>
                <a:lnTo>
                  <a:pt x="323" y="0"/>
                </a:lnTo>
                <a:lnTo>
                  <a:pt x="404" y="2"/>
                </a:lnTo>
                <a:lnTo>
                  <a:pt x="463" y="2"/>
                </a:lnTo>
                <a:lnTo>
                  <a:pt x="469" y="2"/>
                </a:lnTo>
                <a:lnTo>
                  <a:pt x="572" y="2"/>
                </a:lnTo>
                <a:lnTo>
                  <a:pt x="587" y="3"/>
                </a:lnTo>
                <a:lnTo>
                  <a:pt x="679" y="2"/>
                </a:lnTo>
                <a:lnTo>
                  <a:pt x="679" y="3"/>
                </a:lnTo>
                <a:lnTo>
                  <a:pt x="681" y="119"/>
                </a:lnTo>
                <a:lnTo>
                  <a:pt x="754" y="119"/>
                </a:lnTo>
                <a:lnTo>
                  <a:pt x="756" y="162"/>
                </a:lnTo>
                <a:lnTo>
                  <a:pt x="772" y="221"/>
                </a:lnTo>
                <a:lnTo>
                  <a:pt x="793" y="223"/>
                </a:lnTo>
                <a:lnTo>
                  <a:pt x="786" y="335"/>
                </a:lnTo>
                <a:lnTo>
                  <a:pt x="655" y="333"/>
                </a:lnTo>
                <a:lnTo>
                  <a:pt x="572" y="349"/>
                </a:lnTo>
                <a:lnTo>
                  <a:pt x="570" y="363"/>
                </a:lnTo>
                <a:lnTo>
                  <a:pt x="614" y="416"/>
                </a:lnTo>
                <a:lnTo>
                  <a:pt x="552" y="482"/>
                </a:lnTo>
                <a:lnTo>
                  <a:pt x="605" y="531"/>
                </a:lnTo>
                <a:lnTo>
                  <a:pt x="523" y="531"/>
                </a:lnTo>
                <a:lnTo>
                  <a:pt x="519" y="545"/>
                </a:lnTo>
                <a:lnTo>
                  <a:pt x="531" y="553"/>
                </a:lnTo>
                <a:lnTo>
                  <a:pt x="527" y="567"/>
                </a:lnTo>
                <a:lnTo>
                  <a:pt x="548" y="579"/>
                </a:lnTo>
                <a:lnTo>
                  <a:pt x="560" y="598"/>
                </a:lnTo>
                <a:lnTo>
                  <a:pt x="556" y="608"/>
                </a:lnTo>
                <a:lnTo>
                  <a:pt x="562" y="624"/>
                </a:lnTo>
                <a:lnTo>
                  <a:pt x="572" y="643"/>
                </a:lnTo>
                <a:lnTo>
                  <a:pt x="572" y="651"/>
                </a:lnTo>
                <a:lnTo>
                  <a:pt x="578" y="653"/>
                </a:lnTo>
                <a:lnTo>
                  <a:pt x="576" y="659"/>
                </a:lnTo>
                <a:lnTo>
                  <a:pt x="579" y="663"/>
                </a:lnTo>
                <a:lnTo>
                  <a:pt x="595" y="720"/>
                </a:lnTo>
                <a:lnTo>
                  <a:pt x="589" y="730"/>
                </a:lnTo>
                <a:lnTo>
                  <a:pt x="288" y="732"/>
                </a:lnTo>
                <a:lnTo>
                  <a:pt x="272" y="716"/>
                </a:lnTo>
                <a:lnTo>
                  <a:pt x="270" y="708"/>
                </a:lnTo>
                <a:lnTo>
                  <a:pt x="255" y="687"/>
                </a:lnTo>
                <a:lnTo>
                  <a:pt x="249" y="681"/>
                </a:lnTo>
                <a:lnTo>
                  <a:pt x="241" y="677"/>
                </a:lnTo>
                <a:lnTo>
                  <a:pt x="237" y="673"/>
                </a:lnTo>
                <a:lnTo>
                  <a:pt x="231" y="653"/>
                </a:lnTo>
                <a:lnTo>
                  <a:pt x="228" y="643"/>
                </a:lnTo>
                <a:lnTo>
                  <a:pt x="228" y="637"/>
                </a:lnTo>
                <a:lnTo>
                  <a:pt x="231" y="632"/>
                </a:lnTo>
                <a:lnTo>
                  <a:pt x="239" y="630"/>
                </a:lnTo>
                <a:lnTo>
                  <a:pt x="243" y="616"/>
                </a:lnTo>
                <a:lnTo>
                  <a:pt x="243" y="604"/>
                </a:lnTo>
                <a:lnTo>
                  <a:pt x="235" y="594"/>
                </a:lnTo>
                <a:lnTo>
                  <a:pt x="229" y="592"/>
                </a:lnTo>
                <a:lnTo>
                  <a:pt x="228" y="594"/>
                </a:lnTo>
                <a:lnTo>
                  <a:pt x="222" y="592"/>
                </a:lnTo>
                <a:lnTo>
                  <a:pt x="218" y="592"/>
                </a:lnTo>
                <a:lnTo>
                  <a:pt x="210" y="592"/>
                </a:lnTo>
                <a:lnTo>
                  <a:pt x="200" y="582"/>
                </a:lnTo>
                <a:lnTo>
                  <a:pt x="196" y="577"/>
                </a:lnTo>
                <a:lnTo>
                  <a:pt x="194" y="577"/>
                </a:lnTo>
                <a:lnTo>
                  <a:pt x="193" y="573"/>
                </a:lnTo>
                <a:lnTo>
                  <a:pt x="189" y="567"/>
                </a:lnTo>
                <a:lnTo>
                  <a:pt x="187" y="563"/>
                </a:lnTo>
                <a:lnTo>
                  <a:pt x="185" y="559"/>
                </a:lnTo>
                <a:lnTo>
                  <a:pt x="187" y="547"/>
                </a:lnTo>
                <a:lnTo>
                  <a:pt x="187" y="541"/>
                </a:lnTo>
                <a:lnTo>
                  <a:pt x="183" y="541"/>
                </a:lnTo>
                <a:lnTo>
                  <a:pt x="183" y="531"/>
                </a:lnTo>
                <a:lnTo>
                  <a:pt x="181" y="529"/>
                </a:lnTo>
                <a:lnTo>
                  <a:pt x="177" y="529"/>
                </a:lnTo>
                <a:lnTo>
                  <a:pt x="175" y="518"/>
                </a:lnTo>
                <a:lnTo>
                  <a:pt x="179" y="516"/>
                </a:lnTo>
                <a:lnTo>
                  <a:pt x="177" y="512"/>
                </a:lnTo>
                <a:lnTo>
                  <a:pt x="177" y="508"/>
                </a:lnTo>
                <a:lnTo>
                  <a:pt x="175" y="498"/>
                </a:lnTo>
                <a:lnTo>
                  <a:pt x="179" y="496"/>
                </a:lnTo>
                <a:lnTo>
                  <a:pt x="183" y="494"/>
                </a:lnTo>
                <a:lnTo>
                  <a:pt x="185" y="496"/>
                </a:lnTo>
                <a:lnTo>
                  <a:pt x="189" y="496"/>
                </a:lnTo>
                <a:lnTo>
                  <a:pt x="189" y="500"/>
                </a:lnTo>
                <a:lnTo>
                  <a:pt x="191" y="502"/>
                </a:lnTo>
                <a:lnTo>
                  <a:pt x="187" y="508"/>
                </a:lnTo>
                <a:lnTo>
                  <a:pt x="189" y="512"/>
                </a:lnTo>
                <a:lnTo>
                  <a:pt x="189" y="518"/>
                </a:lnTo>
                <a:lnTo>
                  <a:pt x="196" y="520"/>
                </a:lnTo>
                <a:lnTo>
                  <a:pt x="202" y="526"/>
                </a:lnTo>
                <a:lnTo>
                  <a:pt x="210" y="528"/>
                </a:lnTo>
                <a:lnTo>
                  <a:pt x="216" y="533"/>
                </a:lnTo>
                <a:lnTo>
                  <a:pt x="216" y="535"/>
                </a:lnTo>
                <a:lnTo>
                  <a:pt x="220" y="535"/>
                </a:lnTo>
                <a:lnTo>
                  <a:pt x="222" y="535"/>
                </a:lnTo>
                <a:lnTo>
                  <a:pt x="226" y="533"/>
                </a:lnTo>
                <a:lnTo>
                  <a:pt x="214" y="526"/>
                </a:lnTo>
                <a:lnTo>
                  <a:pt x="212" y="520"/>
                </a:lnTo>
                <a:lnTo>
                  <a:pt x="208" y="508"/>
                </a:lnTo>
                <a:lnTo>
                  <a:pt x="198" y="500"/>
                </a:lnTo>
                <a:lnTo>
                  <a:pt x="194" y="496"/>
                </a:lnTo>
                <a:lnTo>
                  <a:pt x="194" y="486"/>
                </a:lnTo>
                <a:lnTo>
                  <a:pt x="194" y="484"/>
                </a:lnTo>
                <a:lnTo>
                  <a:pt x="185" y="476"/>
                </a:lnTo>
                <a:lnTo>
                  <a:pt x="189" y="469"/>
                </a:lnTo>
                <a:lnTo>
                  <a:pt x="196" y="469"/>
                </a:lnTo>
                <a:lnTo>
                  <a:pt x="198" y="465"/>
                </a:lnTo>
                <a:lnTo>
                  <a:pt x="206" y="467"/>
                </a:lnTo>
                <a:lnTo>
                  <a:pt x="208" y="467"/>
                </a:lnTo>
                <a:lnTo>
                  <a:pt x="208" y="465"/>
                </a:lnTo>
                <a:lnTo>
                  <a:pt x="204" y="463"/>
                </a:lnTo>
                <a:lnTo>
                  <a:pt x="200" y="461"/>
                </a:lnTo>
                <a:lnTo>
                  <a:pt x="196" y="459"/>
                </a:lnTo>
                <a:lnTo>
                  <a:pt x="196" y="457"/>
                </a:lnTo>
                <a:lnTo>
                  <a:pt x="187" y="451"/>
                </a:lnTo>
                <a:lnTo>
                  <a:pt x="183" y="451"/>
                </a:lnTo>
                <a:lnTo>
                  <a:pt x="179" y="457"/>
                </a:lnTo>
                <a:lnTo>
                  <a:pt x="175" y="455"/>
                </a:lnTo>
                <a:lnTo>
                  <a:pt x="177" y="459"/>
                </a:lnTo>
                <a:lnTo>
                  <a:pt x="175" y="469"/>
                </a:lnTo>
                <a:lnTo>
                  <a:pt x="179" y="471"/>
                </a:lnTo>
                <a:lnTo>
                  <a:pt x="177" y="475"/>
                </a:lnTo>
                <a:lnTo>
                  <a:pt x="179" y="480"/>
                </a:lnTo>
                <a:lnTo>
                  <a:pt x="183" y="486"/>
                </a:lnTo>
                <a:lnTo>
                  <a:pt x="181" y="486"/>
                </a:lnTo>
                <a:lnTo>
                  <a:pt x="177" y="484"/>
                </a:lnTo>
                <a:lnTo>
                  <a:pt x="177" y="492"/>
                </a:lnTo>
                <a:lnTo>
                  <a:pt x="175" y="490"/>
                </a:lnTo>
                <a:lnTo>
                  <a:pt x="169" y="486"/>
                </a:lnTo>
                <a:lnTo>
                  <a:pt x="161" y="480"/>
                </a:lnTo>
                <a:lnTo>
                  <a:pt x="159" y="482"/>
                </a:lnTo>
                <a:lnTo>
                  <a:pt x="154" y="478"/>
                </a:lnTo>
                <a:lnTo>
                  <a:pt x="150" y="476"/>
                </a:lnTo>
                <a:lnTo>
                  <a:pt x="148" y="473"/>
                </a:lnTo>
                <a:lnTo>
                  <a:pt x="144" y="469"/>
                </a:lnTo>
                <a:lnTo>
                  <a:pt x="140" y="469"/>
                </a:lnTo>
                <a:lnTo>
                  <a:pt x="138" y="463"/>
                </a:lnTo>
                <a:lnTo>
                  <a:pt x="136" y="467"/>
                </a:lnTo>
                <a:lnTo>
                  <a:pt x="134" y="471"/>
                </a:lnTo>
                <a:lnTo>
                  <a:pt x="130" y="473"/>
                </a:lnTo>
                <a:lnTo>
                  <a:pt x="130" y="471"/>
                </a:lnTo>
                <a:lnTo>
                  <a:pt x="132" y="451"/>
                </a:lnTo>
                <a:lnTo>
                  <a:pt x="132" y="447"/>
                </a:lnTo>
                <a:lnTo>
                  <a:pt x="132" y="445"/>
                </a:lnTo>
                <a:lnTo>
                  <a:pt x="136" y="449"/>
                </a:lnTo>
                <a:lnTo>
                  <a:pt x="140" y="449"/>
                </a:lnTo>
                <a:lnTo>
                  <a:pt x="134" y="441"/>
                </a:lnTo>
                <a:lnTo>
                  <a:pt x="132" y="437"/>
                </a:lnTo>
                <a:lnTo>
                  <a:pt x="128" y="433"/>
                </a:lnTo>
                <a:lnTo>
                  <a:pt x="124" y="433"/>
                </a:lnTo>
                <a:lnTo>
                  <a:pt x="121" y="420"/>
                </a:lnTo>
                <a:lnTo>
                  <a:pt x="109" y="412"/>
                </a:lnTo>
                <a:lnTo>
                  <a:pt x="103" y="408"/>
                </a:lnTo>
                <a:lnTo>
                  <a:pt x="93" y="396"/>
                </a:lnTo>
                <a:lnTo>
                  <a:pt x="89" y="390"/>
                </a:lnTo>
                <a:lnTo>
                  <a:pt x="86" y="388"/>
                </a:lnTo>
                <a:lnTo>
                  <a:pt x="84" y="384"/>
                </a:lnTo>
                <a:lnTo>
                  <a:pt x="76" y="376"/>
                </a:lnTo>
                <a:lnTo>
                  <a:pt x="68" y="369"/>
                </a:lnTo>
                <a:lnTo>
                  <a:pt x="64" y="365"/>
                </a:lnTo>
                <a:lnTo>
                  <a:pt x="62" y="361"/>
                </a:lnTo>
                <a:lnTo>
                  <a:pt x="64" y="347"/>
                </a:lnTo>
                <a:lnTo>
                  <a:pt x="60" y="337"/>
                </a:lnTo>
                <a:lnTo>
                  <a:pt x="54" y="323"/>
                </a:lnTo>
                <a:lnTo>
                  <a:pt x="53" y="316"/>
                </a:lnTo>
                <a:lnTo>
                  <a:pt x="53" y="304"/>
                </a:lnTo>
                <a:lnTo>
                  <a:pt x="54" y="298"/>
                </a:lnTo>
                <a:lnTo>
                  <a:pt x="58" y="290"/>
                </a:lnTo>
                <a:lnTo>
                  <a:pt x="56" y="274"/>
                </a:lnTo>
                <a:lnTo>
                  <a:pt x="53" y="268"/>
                </a:lnTo>
                <a:lnTo>
                  <a:pt x="53" y="261"/>
                </a:lnTo>
                <a:lnTo>
                  <a:pt x="45" y="253"/>
                </a:lnTo>
                <a:lnTo>
                  <a:pt x="43" y="249"/>
                </a:lnTo>
                <a:lnTo>
                  <a:pt x="35" y="237"/>
                </a:lnTo>
                <a:lnTo>
                  <a:pt x="31" y="233"/>
                </a:lnTo>
                <a:lnTo>
                  <a:pt x="27" y="225"/>
                </a:lnTo>
                <a:lnTo>
                  <a:pt x="19" y="219"/>
                </a:lnTo>
                <a:lnTo>
                  <a:pt x="4" y="204"/>
                </a:lnTo>
                <a:lnTo>
                  <a:pt x="4" y="202"/>
                </a:lnTo>
                <a:lnTo>
                  <a:pt x="4" y="196"/>
                </a:lnTo>
                <a:lnTo>
                  <a:pt x="4" y="190"/>
                </a:lnTo>
                <a:lnTo>
                  <a:pt x="0" y="186"/>
                </a:lnTo>
                <a:lnTo>
                  <a:pt x="0" y="178"/>
                </a:lnTo>
                <a:lnTo>
                  <a:pt x="4" y="166"/>
                </a:lnTo>
                <a:lnTo>
                  <a:pt x="25" y="117"/>
                </a:lnTo>
                <a:lnTo>
                  <a:pt x="21" y="104"/>
                </a:lnTo>
                <a:lnTo>
                  <a:pt x="23" y="98"/>
                </a:lnTo>
                <a:lnTo>
                  <a:pt x="25" y="100"/>
                </a:lnTo>
                <a:lnTo>
                  <a:pt x="25" y="90"/>
                </a:lnTo>
                <a:lnTo>
                  <a:pt x="29" y="74"/>
                </a:lnTo>
                <a:lnTo>
                  <a:pt x="31" y="68"/>
                </a:lnTo>
                <a:lnTo>
                  <a:pt x="33" y="66"/>
                </a:lnTo>
                <a:close/>
              </a:path>
            </a:pathLst>
          </a:custGeom>
          <a:solidFill>
            <a:srgbClr val="CECBE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Shape 8195"/>
          <p:cNvSpPr>
            <a:spLocks/>
          </p:cNvSpPr>
          <p:nvPr/>
        </p:nvSpPr>
        <p:spPr bwMode="auto">
          <a:xfrm>
            <a:off x="608013" y="3330575"/>
            <a:ext cx="1258887" cy="1162050"/>
          </a:xfrm>
          <a:custGeom>
            <a:avLst/>
            <a:gdLst>
              <a:gd name="T0" fmla="*/ 2147483647 w 793"/>
              <a:gd name="T1" fmla="*/ 2147483647 h 732"/>
              <a:gd name="T2" fmla="*/ 2147483647 w 793"/>
              <a:gd name="T3" fmla="*/ 2147483647 h 732"/>
              <a:gd name="T4" fmla="*/ 2147483647 w 793"/>
              <a:gd name="T5" fmla="*/ 2147483647 h 732"/>
              <a:gd name="T6" fmla="*/ 2147483647 w 793"/>
              <a:gd name="T7" fmla="*/ 2147483647 h 732"/>
              <a:gd name="T8" fmla="*/ 2147483647 w 793"/>
              <a:gd name="T9" fmla="*/ 2147483647 h 732"/>
              <a:gd name="T10" fmla="*/ 2147483647 w 793"/>
              <a:gd name="T11" fmla="*/ 2147483647 h 732"/>
              <a:gd name="T12" fmla="*/ 2147483647 w 793"/>
              <a:gd name="T13" fmla="*/ 2147483647 h 732"/>
              <a:gd name="T14" fmla="*/ 2147483647 w 793"/>
              <a:gd name="T15" fmla="*/ 2147483647 h 732"/>
              <a:gd name="T16" fmla="*/ 2147483647 w 793"/>
              <a:gd name="T17" fmla="*/ 2147483647 h 732"/>
              <a:gd name="T18" fmla="*/ 2147483647 w 793"/>
              <a:gd name="T19" fmla="*/ 2147483647 h 732"/>
              <a:gd name="T20" fmla="*/ 2147483647 w 793"/>
              <a:gd name="T21" fmla="*/ 2147483647 h 732"/>
              <a:gd name="T22" fmla="*/ 2147483647 w 793"/>
              <a:gd name="T23" fmla="*/ 2147483647 h 732"/>
              <a:gd name="T24" fmla="*/ 2147483647 w 793"/>
              <a:gd name="T25" fmla="*/ 2147483647 h 732"/>
              <a:gd name="T26" fmla="*/ 2147483647 w 793"/>
              <a:gd name="T27" fmla="*/ 2147483647 h 732"/>
              <a:gd name="T28" fmla="*/ 2147483647 w 793"/>
              <a:gd name="T29" fmla="*/ 2147483647 h 732"/>
              <a:gd name="T30" fmla="*/ 2147483647 w 793"/>
              <a:gd name="T31" fmla="*/ 2147483647 h 732"/>
              <a:gd name="T32" fmla="*/ 2147483647 w 793"/>
              <a:gd name="T33" fmla="*/ 2147483647 h 732"/>
              <a:gd name="T34" fmla="*/ 2147483647 w 793"/>
              <a:gd name="T35" fmla="*/ 2147483647 h 732"/>
              <a:gd name="T36" fmla="*/ 2147483647 w 793"/>
              <a:gd name="T37" fmla="*/ 2147483647 h 732"/>
              <a:gd name="T38" fmla="*/ 2147483647 w 793"/>
              <a:gd name="T39" fmla="*/ 2147483647 h 732"/>
              <a:gd name="T40" fmla="*/ 2147483647 w 793"/>
              <a:gd name="T41" fmla="*/ 2147483647 h 732"/>
              <a:gd name="T42" fmla="*/ 2147483647 w 793"/>
              <a:gd name="T43" fmla="*/ 2147483647 h 732"/>
              <a:gd name="T44" fmla="*/ 2147483647 w 793"/>
              <a:gd name="T45" fmla="*/ 2147483647 h 732"/>
              <a:gd name="T46" fmla="*/ 2147483647 w 793"/>
              <a:gd name="T47" fmla="*/ 2147483647 h 732"/>
              <a:gd name="T48" fmla="*/ 2147483647 w 793"/>
              <a:gd name="T49" fmla="*/ 2147483647 h 732"/>
              <a:gd name="T50" fmla="*/ 2147483647 w 793"/>
              <a:gd name="T51" fmla="*/ 2147483647 h 732"/>
              <a:gd name="T52" fmla="*/ 2147483647 w 793"/>
              <a:gd name="T53" fmla="*/ 2147483647 h 732"/>
              <a:gd name="T54" fmla="*/ 2147483647 w 793"/>
              <a:gd name="T55" fmla="*/ 2147483647 h 732"/>
              <a:gd name="T56" fmla="*/ 2147483647 w 793"/>
              <a:gd name="T57" fmla="*/ 2147483647 h 732"/>
              <a:gd name="T58" fmla="*/ 2147483647 w 793"/>
              <a:gd name="T59" fmla="*/ 2147483647 h 732"/>
              <a:gd name="T60" fmla="*/ 2147483647 w 793"/>
              <a:gd name="T61" fmla="*/ 2147483647 h 732"/>
              <a:gd name="T62" fmla="*/ 2147483647 w 793"/>
              <a:gd name="T63" fmla="*/ 2147483647 h 732"/>
              <a:gd name="T64" fmla="*/ 2147483647 w 793"/>
              <a:gd name="T65" fmla="*/ 2147483647 h 732"/>
              <a:gd name="T66" fmla="*/ 2147483647 w 793"/>
              <a:gd name="T67" fmla="*/ 2147483647 h 732"/>
              <a:gd name="T68" fmla="*/ 2147483647 w 793"/>
              <a:gd name="T69" fmla="*/ 2147483647 h 732"/>
              <a:gd name="T70" fmla="*/ 2147483647 w 793"/>
              <a:gd name="T71" fmla="*/ 2147483647 h 732"/>
              <a:gd name="T72" fmla="*/ 2147483647 w 793"/>
              <a:gd name="T73" fmla="*/ 2147483647 h 732"/>
              <a:gd name="T74" fmla="*/ 2147483647 w 793"/>
              <a:gd name="T75" fmla="*/ 2147483647 h 732"/>
              <a:gd name="T76" fmla="*/ 2147483647 w 793"/>
              <a:gd name="T77" fmla="*/ 2147483647 h 732"/>
              <a:gd name="T78" fmla="*/ 2147483647 w 793"/>
              <a:gd name="T79" fmla="*/ 2147483647 h 732"/>
              <a:gd name="T80" fmla="*/ 2147483647 w 793"/>
              <a:gd name="T81" fmla="*/ 2147483647 h 732"/>
              <a:gd name="T82" fmla="*/ 2147483647 w 793"/>
              <a:gd name="T83" fmla="*/ 2147483647 h 732"/>
              <a:gd name="T84" fmla="*/ 2147483647 w 793"/>
              <a:gd name="T85" fmla="*/ 2147483647 h 732"/>
              <a:gd name="T86" fmla="*/ 2147483647 w 793"/>
              <a:gd name="T87" fmla="*/ 2147483647 h 732"/>
              <a:gd name="T88" fmla="*/ 2147483647 w 793"/>
              <a:gd name="T89" fmla="*/ 2147483647 h 732"/>
              <a:gd name="T90" fmla="*/ 2147483647 w 793"/>
              <a:gd name="T91" fmla="*/ 2147483647 h 732"/>
              <a:gd name="T92" fmla="*/ 2147483647 w 793"/>
              <a:gd name="T93" fmla="*/ 2147483647 h 732"/>
              <a:gd name="T94" fmla="*/ 2147483647 w 793"/>
              <a:gd name="T95" fmla="*/ 2147483647 h 732"/>
              <a:gd name="T96" fmla="*/ 2147483647 w 793"/>
              <a:gd name="T97" fmla="*/ 2147483647 h 732"/>
              <a:gd name="T98" fmla="*/ 2147483647 w 793"/>
              <a:gd name="T99" fmla="*/ 2147483647 h 7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793"/>
              <a:gd name="T151" fmla="*/ 0 h 732"/>
              <a:gd name="T152" fmla="*/ 793 w 793"/>
              <a:gd name="T153" fmla="*/ 732 h 73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793" h="732">
                <a:moveTo>
                  <a:pt x="33" y="66"/>
                </a:moveTo>
                <a:lnTo>
                  <a:pt x="53" y="68"/>
                </a:lnTo>
                <a:lnTo>
                  <a:pt x="53" y="76"/>
                </a:lnTo>
                <a:lnTo>
                  <a:pt x="64" y="76"/>
                </a:lnTo>
                <a:lnTo>
                  <a:pt x="70" y="60"/>
                </a:lnTo>
                <a:lnTo>
                  <a:pt x="58" y="49"/>
                </a:lnTo>
                <a:lnTo>
                  <a:pt x="64" y="39"/>
                </a:lnTo>
                <a:lnTo>
                  <a:pt x="64" y="25"/>
                </a:lnTo>
                <a:lnTo>
                  <a:pt x="66" y="15"/>
                </a:lnTo>
                <a:lnTo>
                  <a:pt x="78" y="9"/>
                </a:lnTo>
                <a:lnTo>
                  <a:pt x="78" y="2"/>
                </a:lnTo>
                <a:lnTo>
                  <a:pt x="105" y="2"/>
                </a:lnTo>
                <a:lnTo>
                  <a:pt x="193" y="2"/>
                </a:lnTo>
                <a:lnTo>
                  <a:pt x="268" y="2"/>
                </a:lnTo>
                <a:lnTo>
                  <a:pt x="323" y="0"/>
                </a:lnTo>
                <a:lnTo>
                  <a:pt x="404" y="2"/>
                </a:lnTo>
                <a:lnTo>
                  <a:pt x="463" y="2"/>
                </a:lnTo>
                <a:lnTo>
                  <a:pt x="469" y="2"/>
                </a:lnTo>
                <a:lnTo>
                  <a:pt x="572" y="2"/>
                </a:lnTo>
                <a:lnTo>
                  <a:pt x="587" y="3"/>
                </a:lnTo>
                <a:lnTo>
                  <a:pt x="679" y="2"/>
                </a:lnTo>
                <a:lnTo>
                  <a:pt x="679" y="3"/>
                </a:lnTo>
                <a:lnTo>
                  <a:pt x="681" y="119"/>
                </a:lnTo>
                <a:lnTo>
                  <a:pt x="754" y="119"/>
                </a:lnTo>
                <a:lnTo>
                  <a:pt x="756" y="162"/>
                </a:lnTo>
                <a:lnTo>
                  <a:pt x="772" y="221"/>
                </a:lnTo>
                <a:lnTo>
                  <a:pt x="793" y="223"/>
                </a:lnTo>
                <a:lnTo>
                  <a:pt x="786" y="335"/>
                </a:lnTo>
                <a:lnTo>
                  <a:pt x="655" y="333"/>
                </a:lnTo>
                <a:lnTo>
                  <a:pt x="572" y="349"/>
                </a:lnTo>
                <a:lnTo>
                  <a:pt x="570" y="363"/>
                </a:lnTo>
                <a:lnTo>
                  <a:pt x="614" y="416"/>
                </a:lnTo>
                <a:lnTo>
                  <a:pt x="552" y="482"/>
                </a:lnTo>
                <a:lnTo>
                  <a:pt x="605" y="531"/>
                </a:lnTo>
                <a:lnTo>
                  <a:pt x="523" y="531"/>
                </a:lnTo>
                <a:lnTo>
                  <a:pt x="519" y="545"/>
                </a:lnTo>
                <a:lnTo>
                  <a:pt x="531" y="553"/>
                </a:lnTo>
                <a:lnTo>
                  <a:pt x="527" y="567"/>
                </a:lnTo>
                <a:lnTo>
                  <a:pt x="548" y="579"/>
                </a:lnTo>
                <a:lnTo>
                  <a:pt x="560" y="598"/>
                </a:lnTo>
                <a:lnTo>
                  <a:pt x="556" y="608"/>
                </a:lnTo>
                <a:lnTo>
                  <a:pt x="562" y="624"/>
                </a:lnTo>
                <a:lnTo>
                  <a:pt x="572" y="643"/>
                </a:lnTo>
                <a:lnTo>
                  <a:pt x="572" y="651"/>
                </a:lnTo>
                <a:lnTo>
                  <a:pt x="578" y="653"/>
                </a:lnTo>
                <a:lnTo>
                  <a:pt x="576" y="659"/>
                </a:lnTo>
                <a:lnTo>
                  <a:pt x="579" y="663"/>
                </a:lnTo>
                <a:lnTo>
                  <a:pt x="595" y="720"/>
                </a:lnTo>
                <a:lnTo>
                  <a:pt x="589" y="730"/>
                </a:lnTo>
                <a:lnTo>
                  <a:pt x="288" y="732"/>
                </a:lnTo>
                <a:lnTo>
                  <a:pt x="272" y="716"/>
                </a:lnTo>
                <a:lnTo>
                  <a:pt x="270" y="708"/>
                </a:lnTo>
                <a:lnTo>
                  <a:pt x="255" y="687"/>
                </a:lnTo>
                <a:lnTo>
                  <a:pt x="249" y="681"/>
                </a:lnTo>
                <a:lnTo>
                  <a:pt x="241" y="677"/>
                </a:lnTo>
                <a:lnTo>
                  <a:pt x="237" y="673"/>
                </a:lnTo>
                <a:lnTo>
                  <a:pt x="231" y="653"/>
                </a:lnTo>
                <a:lnTo>
                  <a:pt x="228" y="643"/>
                </a:lnTo>
                <a:lnTo>
                  <a:pt x="228" y="637"/>
                </a:lnTo>
                <a:lnTo>
                  <a:pt x="231" y="632"/>
                </a:lnTo>
                <a:lnTo>
                  <a:pt x="239" y="630"/>
                </a:lnTo>
                <a:lnTo>
                  <a:pt x="243" y="616"/>
                </a:lnTo>
                <a:lnTo>
                  <a:pt x="243" y="604"/>
                </a:lnTo>
                <a:lnTo>
                  <a:pt x="235" y="594"/>
                </a:lnTo>
                <a:lnTo>
                  <a:pt x="229" y="592"/>
                </a:lnTo>
                <a:lnTo>
                  <a:pt x="228" y="594"/>
                </a:lnTo>
                <a:lnTo>
                  <a:pt x="222" y="592"/>
                </a:lnTo>
                <a:lnTo>
                  <a:pt x="218" y="592"/>
                </a:lnTo>
                <a:lnTo>
                  <a:pt x="210" y="592"/>
                </a:lnTo>
                <a:lnTo>
                  <a:pt x="200" y="582"/>
                </a:lnTo>
                <a:lnTo>
                  <a:pt x="196" y="577"/>
                </a:lnTo>
                <a:lnTo>
                  <a:pt x="194" y="577"/>
                </a:lnTo>
                <a:lnTo>
                  <a:pt x="193" y="573"/>
                </a:lnTo>
                <a:lnTo>
                  <a:pt x="189" y="567"/>
                </a:lnTo>
                <a:lnTo>
                  <a:pt x="187" y="563"/>
                </a:lnTo>
                <a:lnTo>
                  <a:pt x="185" y="559"/>
                </a:lnTo>
                <a:lnTo>
                  <a:pt x="187" y="547"/>
                </a:lnTo>
                <a:lnTo>
                  <a:pt x="187" y="541"/>
                </a:lnTo>
                <a:lnTo>
                  <a:pt x="183" y="541"/>
                </a:lnTo>
                <a:lnTo>
                  <a:pt x="183" y="531"/>
                </a:lnTo>
                <a:lnTo>
                  <a:pt x="181" y="529"/>
                </a:lnTo>
                <a:lnTo>
                  <a:pt x="177" y="529"/>
                </a:lnTo>
                <a:lnTo>
                  <a:pt x="175" y="518"/>
                </a:lnTo>
                <a:lnTo>
                  <a:pt x="179" y="516"/>
                </a:lnTo>
                <a:lnTo>
                  <a:pt x="177" y="512"/>
                </a:lnTo>
                <a:lnTo>
                  <a:pt x="177" y="508"/>
                </a:lnTo>
                <a:lnTo>
                  <a:pt x="175" y="498"/>
                </a:lnTo>
                <a:lnTo>
                  <a:pt x="179" y="496"/>
                </a:lnTo>
                <a:lnTo>
                  <a:pt x="183" y="494"/>
                </a:lnTo>
                <a:lnTo>
                  <a:pt x="185" y="496"/>
                </a:lnTo>
                <a:lnTo>
                  <a:pt x="189" y="496"/>
                </a:lnTo>
                <a:lnTo>
                  <a:pt x="189" y="500"/>
                </a:lnTo>
                <a:lnTo>
                  <a:pt x="191" y="502"/>
                </a:lnTo>
                <a:lnTo>
                  <a:pt x="187" y="508"/>
                </a:lnTo>
                <a:lnTo>
                  <a:pt x="189" y="512"/>
                </a:lnTo>
                <a:lnTo>
                  <a:pt x="189" y="518"/>
                </a:lnTo>
                <a:lnTo>
                  <a:pt x="196" y="520"/>
                </a:lnTo>
                <a:lnTo>
                  <a:pt x="202" y="526"/>
                </a:lnTo>
                <a:lnTo>
                  <a:pt x="210" y="528"/>
                </a:lnTo>
                <a:lnTo>
                  <a:pt x="216" y="533"/>
                </a:lnTo>
                <a:lnTo>
                  <a:pt x="216" y="535"/>
                </a:lnTo>
                <a:lnTo>
                  <a:pt x="220" y="535"/>
                </a:lnTo>
                <a:lnTo>
                  <a:pt x="222" y="535"/>
                </a:lnTo>
                <a:lnTo>
                  <a:pt x="226" y="533"/>
                </a:lnTo>
                <a:lnTo>
                  <a:pt x="214" y="526"/>
                </a:lnTo>
                <a:lnTo>
                  <a:pt x="212" y="520"/>
                </a:lnTo>
                <a:lnTo>
                  <a:pt x="208" y="508"/>
                </a:lnTo>
                <a:lnTo>
                  <a:pt x="198" y="500"/>
                </a:lnTo>
                <a:lnTo>
                  <a:pt x="194" y="496"/>
                </a:lnTo>
                <a:lnTo>
                  <a:pt x="194" y="486"/>
                </a:lnTo>
                <a:lnTo>
                  <a:pt x="194" y="484"/>
                </a:lnTo>
                <a:lnTo>
                  <a:pt x="185" y="476"/>
                </a:lnTo>
                <a:lnTo>
                  <a:pt x="189" y="469"/>
                </a:lnTo>
                <a:lnTo>
                  <a:pt x="196" y="469"/>
                </a:lnTo>
                <a:lnTo>
                  <a:pt x="198" y="465"/>
                </a:lnTo>
                <a:lnTo>
                  <a:pt x="206" y="467"/>
                </a:lnTo>
                <a:lnTo>
                  <a:pt x="208" y="467"/>
                </a:lnTo>
                <a:lnTo>
                  <a:pt x="208" y="465"/>
                </a:lnTo>
                <a:lnTo>
                  <a:pt x="204" y="463"/>
                </a:lnTo>
                <a:lnTo>
                  <a:pt x="200" y="461"/>
                </a:lnTo>
                <a:lnTo>
                  <a:pt x="196" y="459"/>
                </a:lnTo>
                <a:lnTo>
                  <a:pt x="196" y="457"/>
                </a:lnTo>
                <a:lnTo>
                  <a:pt x="187" y="451"/>
                </a:lnTo>
                <a:lnTo>
                  <a:pt x="183" y="451"/>
                </a:lnTo>
                <a:lnTo>
                  <a:pt x="179" y="457"/>
                </a:lnTo>
                <a:lnTo>
                  <a:pt x="175" y="455"/>
                </a:lnTo>
                <a:lnTo>
                  <a:pt x="177" y="459"/>
                </a:lnTo>
                <a:lnTo>
                  <a:pt x="175" y="469"/>
                </a:lnTo>
                <a:lnTo>
                  <a:pt x="179" y="471"/>
                </a:lnTo>
                <a:lnTo>
                  <a:pt x="177" y="475"/>
                </a:lnTo>
                <a:lnTo>
                  <a:pt x="179" y="480"/>
                </a:lnTo>
                <a:lnTo>
                  <a:pt x="183" y="486"/>
                </a:lnTo>
                <a:lnTo>
                  <a:pt x="181" y="486"/>
                </a:lnTo>
                <a:lnTo>
                  <a:pt x="177" y="484"/>
                </a:lnTo>
                <a:lnTo>
                  <a:pt x="177" y="492"/>
                </a:lnTo>
                <a:lnTo>
                  <a:pt x="175" y="490"/>
                </a:lnTo>
                <a:lnTo>
                  <a:pt x="169" y="486"/>
                </a:lnTo>
                <a:lnTo>
                  <a:pt x="161" y="480"/>
                </a:lnTo>
                <a:lnTo>
                  <a:pt x="159" y="482"/>
                </a:lnTo>
                <a:lnTo>
                  <a:pt x="154" y="478"/>
                </a:lnTo>
                <a:lnTo>
                  <a:pt x="150" y="476"/>
                </a:lnTo>
                <a:lnTo>
                  <a:pt x="148" y="473"/>
                </a:lnTo>
                <a:lnTo>
                  <a:pt x="144" y="469"/>
                </a:lnTo>
                <a:lnTo>
                  <a:pt x="140" y="469"/>
                </a:lnTo>
                <a:lnTo>
                  <a:pt x="138" y="463"/>
                </a:lnTo>
                <a:lnTo>
                  <a:pt x="136" y="467"/>
                </a:lnTo>
                <a:lnTo>
                  <a:pt x="134" y="471"/>
                </a:lnTo>
                <a:lnTo>
                  <a:pt x="130" y="473"/>
                </a:lnTo>
                <a:lnTo>
                  <a:pt x="130" y="471"/>
                </a:lnTo>
                <a:lnTo>
                  <a:pt x="132" y="451"/>
                </a:lnTo>
                <a:lnTo>
                  <a:pt x="132" y="447"/>
                </a:lnTo>
                <a:lnTo>
                  <a:pt x="132" y="445"/>
                </a:lnTo>
                <a:lnTo>
                  <a:pt x="136" y="449"/>
                </a:lnTo>
                <a:lnTo>
                  <a:pt x="140" y="449"/>
                </a:lnTo>
                <a:lnTo>
                  <a:pt x="134" y="441"/>
                </a:lnTo>
                <a:lnTo>
                  <a:pt x="132" y="437"/>
                </a:lnTo>
                <a:lnTo>
                  <a:pt x="128" y="433"/>
                </a:lnTo>
                <a:lnTo>
                  <a:pt x="124" y="433"/>
                </a:lnTo>
                <a:lnTo>
                  <a:pt x="121" y="420"/>
                </a:lnTo>
                <a:lnTo>
                  <a:pt x="109" y="412"/>
                </a:lnTo>
                <a:lnTo>
                  <a:pt x="103" y="408"/>
                </a:lnTo>
                <a:lnTo>
                  <a:pt x="93" y="396"/>
                </a:lnTo>
                <a:lnTo>
                  <a:pt x="89" y="390"/>
                </a:lnTo>
                <a:lnTo>
                  <a:pt x="86" y="388"/>
                </a:lnTo>
                <a:lnTo>
                  <a:pt x="84" y="384"/>
                </a:lnTo>
                <a:lnTo>
                  <a:pt x="76" y="376"/>
                </a:lnTo>
                <a:lnTo>
                  <a:pt x="68" y="369"/>
                </a:lnTo>
                <a:lnTo>
                  <a:pt x="64" y="365"/>
                </a:lnTo>
                <a:lnTo>
                  <a:pt x="62" y="361"/>
                </a:lnTo>
                <a:lnTo>
                  <a:pt x="64" y="347"/>
                </a:lnTo>
                <a:lnTo>
                  <a:pt x="60" y="337"/>
                </a:lnTo>
                <a:lnTo>
                  <a:pt x="54" y="323"/>
                </a:lnTo>
                <a:lnTo>
                  <a:pt x="53" y="316"/>
                </a:lnTo>
                <a:lnTo>
                  <a:pt x="53" y="304"/>
                </a:lnTo>
                <a:lnTo>
                  <a:pt x="54" y="298"/>
                </a:lnTo>
                <a:lnTo>
                  <a:pt x="58" y="290"/>
                </a:lnTo>
                <a:lnTo>
                  <a:pt x="56" y="274"/>
                </a:lnTo>
                <a:lnTo>
                  <a:pt x="53" y="268"/>
                </a:lnTo>
                <a:lnTo>
                  <a:pt x="53" y="261"/>
                </a:lnTo>
                <a:lnTo>
                  <a:pt x="45" y="253"/>
                </a:lnTo>
                <a:lnTo>
                  <a:pt x="43" y="249"/>
                </a:lnTo>
                <a:lnTo>
                  <a:pt x="35" y="237"/>
                </a:lnTo>
                <a:lnTo>
                  <a:pt x="31" y="233"/>
                </a:lnTo>
                <a:lnTo>
                  <a:pt x="27" y="225"/>
                </a:lnTo>
                <a:lnTo>
                  <a:pt x="19" y="219"/>
                </a:lnTo>
                <a:lnTo>
                  <a:pt x="4" y="204"/>
                </a:lnTo>
                <a:lnTo>
                  <a:pt x="4" y="202"/>
                </a:lnTo>
                <a:lnTo>
                  <a:pt x="4" y="196"/>
                </a:lnTo>
                <a:lnTo>
                  <a:pt x="4" y="190"/>
                </a:lnTo>
                <a:lnTo>
                  <a:pt x="0" y="186"/>
                </a:lnTo>
                <a:lnTo>
                  <a:pt x="0" y="178"/>
                </a:lnTo>
                <a:lnTo>
                  <a:pt x="4" y="166"/>
                </a:lnTo>
                <a:lnTo>
                  <a:pt x="25" y="117"/>
                </a:lnTo>
                <a:lnTo>
                  <a:pt x="21" y="104"/>
                </a:lnTo>
                <a:lnTo>
                  <a:pt x="23" y="98"/>
                </a:lnTo>
                <a:lnTo>
                  <a:pt x="25" y="100"/>
                </a:lnTo>
                <a:lnTo>
                  <a:pt x="25" y="90"/>
                </a:lnTo>
                <a:lnTo>
                  <a:pt x="29" y="74"/>
                </a:lnTo>
                <a:lnTo>
                  <a:pt x="31" y="68"/>
                </a:lnTo>
              </a:path>
            </a:pathLst>
          </a:custGeom>
          <a:noFill/>
          <a:ln w="9525" algn="ctr">
            <a:solidFill>
              <a:srgbClr val="646698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Shape 8196"/>
          <p:cNvSpPr>
            <a:spLocks/>
          </p:cNvSpPr>
          <p:nvPr/>
        </p:nvSpPr>
        <p:spPr bwMode="auto">
          <a:xfrm>
            <a:off x="1065213" y="3862388"/>
            <a:ext cx="1062037" cy="1227137"/>
          </a:xfrm>
          <a:custGeom>
            <a:avLst/>
            <a:gdLst>
              <a:gd name="T0" fmla="*/ 2147483647 w 669"/>
              <a:gd name="T1" fmla="*/ 2147483647 h 773"/>
              <a:gd name="T2" fmla="*/ 2147483647 w 669"/>
              <a:gd name="T3" fmla="*/ 0 h 773"/>
              <a:gd name="T4" fmla="*/ 2147483647 w 669"/>
              <a:gd name="T5" fmla="*/ 2147483647 h 773"/>
              <a:gd name="T6" fmla="*/ 2147483647 w 669"/>
              <a:gd name="T7" fmla="*/ 2147483647 h 773"/>
              <a:gd name="T8" fmla="*/ 2147483647 w 669"/>
              <a:gd name="T9" fmla="*/ 2147483647 h 773"/>
              <a:gd name="T10" fmla="*/ 2147483647 w 669"/>
              <a:gd name="T11" fmla="*/ 2147483647 h 773"/>
              <a:gd name="T12" fmla="*/ 2147483647 w 669"/>
              <a:gd name="T13" fmla="*/ 2147483647 h 773"/>
              <a:gd name="T14" fmla="*/ 2147483647 w 669"/>
              <a:gd name="T15" fmla="*/ 2147483647 h 773"/>
              <a:gd name="T16" fmla="*/ 2147483647 w 669"/>
              <a:gd name="T17" fmla="*/ 2147483647 h 773"/>
              <a:gd name="T18" fmla="*/ 2147483647 w 669"/>
              <a:gd name="T19" fmla="*/ 2147483647 h 773"/>
              <a:gd name="T20" fmla="*/ 2147483647 w 669"/>
              <a:gd name="T21" fmla="*/ 2147483647 h 773"/>
              <a:gd name="T22" fmla="*/ 2147483647 w 669"/>
              <a:gd name="T23" fmla="*/ 2147483647 h 773"/>
              <a:gd name="T24" fmla="*/ 2147483647 w 669"/>
              <a:gd name="T25" fmla="*/ 2147483647 h 773"/>
              <a:gd name="T26" fmla="*/ 2147483647 w 669"/>
              <a:gd name="T27" fmla="*/ 2147483647 h 773"/>
              <a:gd name="T28" fmla="*/ 2147483647 w 669"/>
              <a:gd name="T29" fmla="*/ 2147483647 h 773"/>
              <a:gd name="T30" fmla="*/ 2147483647 w 669"/>
              <a:gd name="T31" fmla="*/ 2147483647 h 773"/>
              <a:gd name="T32" fmla="*/ 2147483647 w 669"/>
              <a:gd name="T33" fmla="*/ 2147483647 h 773"/>
              <a:gd name="T34" fmla="*/ 2147483647 w 669"/>
              <a:gd name="T35" fmla="*/ 2147483647 h 773"/>
              <a:gd name="T36" fmla="*/ 2147483647 w 669"/>
              <a:gd name="T37" fmla="*/ 2147483647 h 773"/>
              <a:gd name="T38" fmla="*/ 2147483647 w 669"/>
              <a:gd name="T39" fmla="*/ 2147483647 h 773"/>
              <a:gd name="T40" fmla="*/ 2147483647 w 669"/>
              <a:gd name="T41" fmla="*/ 2147483647 h 773"/>
              <a:gd name="T42" fmla="*/ 2147483647 w 669"/>
              <a:gd name="T43" fmla="*/ 2147483647 h 773"/>
              <a:gd name="T44" fmla="*/ 2147483647 w 669"/>
              <a:gd name="T45" fmla="*/ 2147483647 h 773"/>
              <a:gd name="T46" fmla="*/ 2147483647 w 669"/>
              <a:gd name="T47" fmla="*/ 2147483647 h 773"/>
              <a:gd name="T48" fmla="*/ 2147483647 w 669"/>
              <a:gd name="T49" fmla="*/ 2147483647 h 773"/>
              <a:gd name="T50" fmla="*/ 2147483647 w 669"/>
              <a:gd name="T51" fmla="*/ 2147483647 h 773"/>
              <a:gd name="T52" fmla="*/ 2147483647 w 669"/>
              <a:gd name="T53" fmla="*/ 2147483647 h 773"/>
              <a:gd name="T54" fmla="*/ 2147483647 w 669"/>
              <a:gd name="T55" fmla="*/ 2147483647 h 773"/>
              <a:gd name="T56" fmla="*/ 2147483647 w 669"/>
              <a:gd name="T57" fmla="*/ 2147483647 h 773"/>
              <a:gd name="T58" fmla="*/ 2147483647 w 669"/>
              <a:gd name="T59" fmla="*/ 2147483647 h 773"/>
              <a:gd name="T60" fmla="*/ 2147483647 w 669"/>
              <a:gd name="T61" fmla="*/ 2147483647 h 773"/>
              <a:gd name="T62" fmla="*/ 2147483647 w 669"/>
              <a:gd name="T63" fmla="*/ 2147483647 h 773"/>
              <a:gd name="T64" fmla="*/ 2147483647 w 669"/>
              <a:gd name="T65" fmla="*/ 2147483647 h 773"/>
              <a:gd name="T66" fmla="*/ 2147483647 w 669"/>
              <a:gd name="T67" fmla="*/ 2147483647 h 773"/>
              <a:gd name="T68" fmla="*/ 2147483647 w 669"/>
              <a:gd name="T69" fmla="*/ 2147483647 h 773"/>
              <a:gd name="T70" fmla="*/ 2147483647 w 669"/>
              <a:gd name="T71" fmla="*/ 2147483647 h 773"/>
              <a:gd name="T72" fmla="*/ 2147483647 w 669"/>
              <a:gd name="T73" fmla="*/ 2147483647 h 773"/>
              <a:gd name="T74" fmla="*/ 2147483647 w 669"/>
              <a:gd name="T75" fmla="*/ 2147483647 h 773"/>
              <a:gd name="T76" fmla="*/ 2147483647 w 669"/>
              <a:gd name="T77" fmla="*/ 2147483647 h 773"/>
              <a:gd name="T78" fmla="*/ 2147483647 w 669"/>
              <a:gd name="T79" fmla="*/ 2147483647 h 773"/>
              <a:gd name="T80" fmla="*/ 2147483647 w 669"/>
              <a:gd name="T81" fmla="*/ 2147483647 h 773"/>
              <a:gd name="T82" fmla="*/ 2147483647 w 669"/>
              <a:gd name="T83" fmla="*/ 2147483647 h 773"/>
              <a:gd name="T84" fmla="*/ 2147483647 w 669"/>
              <a:gd name="T85" fmla="*/ 2147483647 h 773"/>
              <a:gd name="T86" fmla="*/ 2147483647 w 669"/>
              <a:gd name="T87" fmla="*/ 2147483647 h 773"/>
              <a:gd name="T88" fmla="*/ 2147483647 w 669"/>
              <a:gd name="T89" fmla="*/ 2147483647 h 773"/>
              <a:gd name="T90" fmla="*/ 2147483647 w 669"/>
              <a:gd name="T91" fmla="*/ 2147483647 h 773"/>
              <a:gd name="T92" fmla="*/ 2147483647 w 669"/>
              <a:gd name="T93" fmla="*/ 2147483647 h 773"/>
              <a:gd name="T94" fmla="*/ 2147483647 w 669"/>
              <a:gd name="T95" fmla="*/ 2147483647 h 773"/>
              <a:gd name="T96" fmla="*/ 2147483647 w 669"/>
              <a:gd name="T97" fmla="*/ 2147483647 h 7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669"/>
              <a:gd name="T148" fmla="*/ 0 h 773"/>
              <a:gd name="T149" fmla="*/ 669 w 669"/>
              <a:gd name="T150" fmla="*/ 773 h 77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669" h="773">
                <a:moveTo>
                  <a:pt x="667" y="181"/>
                </a:moveTo>
                <a:lnTo>
                  <a:pt x="667" y="116"/>
                </a:lnTo>
                <a:lnTo>
                  <a:pt x="667" y="65"/>
                </a:lnTo>
                <a:lnTo>
                  <a:pt x="667" y="57"/>
                </a:lnTo>
                <a:lnTo>
                  <a:pt x="581" y="59"/>
                </a:lnTo>
                <a:lnTo>
                  <a:pt x="501" y="0"/>
                </a:lnTo>
                <a:lnTo>
                  <a:pt x="431" y="0"/>
                </a:lnTo>
                <a:lnTo>
                  <a:pt x="360" y="0"/>
                </a:lnTo>
                <a:lnTo>
                  <a:pt x="323" y="6"/>
                </a:lnTo>
                <a:lnTo>
                  <a:pt x="309" y="10"/>
                </a:lnTo>
                <a:lnTo>
                  <a:pt x="282" y="18"/>
                </a:lnTo>
                <a:lnTo>
                  <a:pt x="282" y="30"/>
                </a:lnTo>
                <a:lnTo>
                  <a:pt x="326" y="81"/>
                </a:lnTo>
                <a:lnTo>
                  <a:pt x="274" y="138"/>
                </a:lnTo>
                <a:lnTo>
                  <a:pt x="264" y="147"/>
                </a:lnTo>
                <a:lnTo>
                  <a:pt x="315" y="196"/>
                </a:lnTo>
                <a:lnTo>
                  <a:pt x="235" y="196"/>
                </a:lnTo>
                <a:lnTo>
                  <a:pt x="229" y="210"/>
                </a:lnTo>
                <a:lnTo>
                  <a:pt x="237" y="214"/>
                </a:lnTo>
                <a:lnTo>
                  <a:pt x="241" y="220"/>
                </a:lnTo>
                <a:lnTo>
                  <a:pt x="239" y="232"/>
                </a:lnTo>
                <a:lnTo>
                  <a:pt x="262" y="244"/>
                </a:lnTo>
                <a:lnTo>
                  <a:pt x="270" y="263"/>
                </a:lnTo>
                <a:lnTo>
                  <a:pt x="268" y="269"/>
                </a:lnTo>
                <a:lnTo>
                  <a:pt x="268" y="275"/>
                </a:lnTo>
                <a:lnTo>
                  <a:pt x="268" y="281"/>
                </a:lnTo>
                <a:lnTo>
                  <a:pt x="272" y="285"/>
                </a:lnTo>
                <a:lnTo>
                  <a:pt x="282" y="308"/>
                </a:lnTo>
                <a:lnTo>
                  <a:pt x="280" y="312"/>
                </a:lnTo>
                <a:lnTo>
                  <a:pt x="288" y="318"/>
                </a:lnTo>
                <a:lnTo>
                  <a:pt x="288" y="322"/>
                </a:lnTo>
                <a:lnTo>
                  <a:pt x="293" y="328"/>
                </a:lnTo>
                <a:lnTo>
                  <a:pt x="307" y="385"/>
                </a:lnTo>
                <a:lnTo>
                  <a:pt x="301" y="393"/>
                </a:lnTo>
                <a:lnTo>
                  <a:pt x="163" y="395"/>
                </a:lnTo>
                <a:lnTo>
                  <a:pt x="99" y="395"/>
                </a:lnTo>
                <a:lnTo>
                  <a:pt x="0" y="395"/>
                </a:lnTo>
                <a:lnTo>
                  <a:pt x="2" y="403"/>
                </a:lnTo>
                <a:lnTo>
                  <a:pt x="13" y="412"/>
                </a:lnTo>
                <a:lnTo>
                  <a:pt x="29" y="430"/>
                </a:lnTo>
                <a:lnTo>
                  <a:pt x="39" y="432"/>
                </a:lnTo>
                <a:lnTo>
                  <a:pt x="41" y="446"/>
                </a:lnTo>
                <a:lnTo>
                  <a:pt x="39" y="448"/>
                </a:lnTo>
                <a:lnTo>
                  <a:pt x="43" y="459"/>
                </a:lnTo>
                <a:lnTo>
                  <a:pt x="52" y="465"/>
                </a:lnTo>
                <a:lnTo>
                  <a:pt x="60" y="465"/>
                </a:lnTo>
                <a:lnTo>
                  <a:pt x="62" y="471"/>
                </a:lnTo>
                <a:lnTo>
                  <a:pt x="60" y="485"/>
                </a:lnTo>
                <a:lnTo>
                  <a:pt x="60" y="491"/>
                </a:lnTo>
                <a:lnTo>
                  <a:pt x="60" y="493"/>
                </a:lnTo>
                <a:lnTo>
                  <a:pt x="64" y="501"/>
                </a:lnTo>
                <a:lnTo>
                  <a:pt x="62" y="507"/>
                </a:lnTo>
                <a:lnTo>
                  <a:pt x="64" y="514"/>
                </a:lnTo>
                <a:lnTo>
                  <a:pt x="60" y="530"/>
                </a:lnTo>
                <a:lnTo>
                  <a:pt x="62" y="536"/>
                </a:lnTo>
                <a:lnTo>
                  <a:pt x="72" y="538"/>
                </a:lnTo>
                <a:lnTo>
                  <a:pt x="78" y="548"/>
                </a:lnTo>
                <a:lnTo>
                  <a:pt x="122" y="548"/>
                </a:lnTo>
                <a:lnTo>
                  <a:pt x="128" y="552"/>
                </a:lnTo>
                <a:lnTo>
                  <a:pt x="150" y="554"/>
                </a:lnTo>
                <a:lnTo>
                  <a:pt x="157" y="552"/>
                </a:lnTo>
                <a:lnTo>
                  <a:pt x="169" y="556"/>
                </a:lnTo>
                <a:lnTo>
                  <a:pt x="179" y="565"/>
                </a:lnTo>
                <a:lnTo>
                  <a:pt x="188" y="569"/>
                </a:lnTo>
                <a:lnTo>
                  <a:pt x="194" y="585"/>
                </a:lnTo>
                <a:lnTo>
                  <a:pt x="200" y="589"/>
                </a:lnTo>
                <a:lnTo>
                  <a:pt x="216" y="595"/>
                </a:lnTo>
                <a:lnTo>
                  <a:pt x="218" y="595"/>
                </a:lnTo>
                <a:lnTo>
                  <a:pt x="227" y="597"/>
                </a:lnTo>
                <a:lnTo>
                  <a:pt x="231" y="599"/>
                </a:lnTo>
                <a:lnTo>
                  <a:pt x="253" y="597"/>
                </a:lnTo>
                <a:lnTo>
                  <a:pt x="260" y="601"/>
                </a:lnTo>
                <a:lnTo>
                  <a:pt x="268" y="618"/>
                </a:lnTo>
                <a:lnTo>
                  <a:pt x="268" y="622"/>
                </a:lnTo>
                <a:lnTo>
                  <a:pt x="268" y="628"/>
                </a:lnTo>
                <a:lnTo>
                  <a:pt x="280" y="634"/>
                </a:lnTo>
                <a:lnTo>
                  <a:pt x="282" y="630"/>
                </a:lnTo>
                <a:lnTo>
                  <a:pt x="288" y="628"/>
                </a:lnTo>
                <a:lnTo>
                  <a:pt x="293" y="628"/>
                </a:lnTo>
                <a:lnTo>
                  <a:pt x="309" y="642"/>
                </a:lnTo>
                <a:lnTo>
                  <a:pt x="313" y="646"/>
                </a:lnTo>
                <a:lnTo>
                  <a:pt x="319" y="648"/>
                </a:lnTo>
                <a:lnTo>
                  <a:pt x="332" y="662"/>
                </a:lnTo>
                <a:lnTo>
                  <a:pt x="342" y="668"/>
                </a:lnTo>
                <a:lnTo>
                  <a:pt x="354" y="683"/>
                </a:lnTo>
                <a:lnTo>
                  <a:pt x="371" y="717"/>
                </a:lnTo>
                <a:lnTo>
                  <a:pt x="375" y="728"/>
                </a:lnTo>
                <a:lnTo>
                  <a:pt x="373" y="736"/>
                </a:lnTo>
                <a:lnTo>
                  <a:pt x="379" y="746"/>
                </a:lnTo>
                <a:lnTo>
                  <a:pt x="375" y="748"/>
                </a:lnTo>
                <a:lnTo>
                  <a:pt x="373" y="754"/>
                </a:lnTo>
                <a:lnTo>
                  <a:pt x="375" y="756"/>
                </a:lnTo>
                <a:lnTo>
                  <a:pt x="379" y="752"/>
                </a:lnTo>
                <a:lnTo>
                  <a:pt x="381" y="750"/>
                </a:lnTo>
                <a:lnTo>
                  <a:pt x="387" y="756"/>
                </a:lnTo>
                <a:lnTo>
                  <a:pt x="387" y="762"/>
                </a:lnTo>
                <a:lnTo>
                  <a:pt x="381" y="756"/>
                </a:lnTo>
                <a:lnTo>
                  <a:pt x="379" y="756"/>
                </a:lnTo>
                <a:lnTo>
                  <a:pt x="381" y="758"/>
                </a:lnTo>
                <a:lnTo>
                  <a:pt x="385" y="764"/>
                </a:lnTo>
                <a:lnTo>
                  <a:pt x="385" y="773"/>
                </a:lnTo>
                <a:lnTo>
                  <a:pt x="478" y="764"/>
                </a:lnTo>
                <a:lnTo>
                  <a:pt x="605" y="750"/>
                </a:lnTo>
                <a:lnTo>
                  <a:pt x="618" y="750"/>
                </a:lnTo>
                <a:lnTo>
                  <a:pt x="622" y="748"/>
                </a:lnTo>
                <a:lnTo>
                  <a:pt x="624" y="738"/>
                </a:lnTo>
                <a:lnTo>
                  <a:pt x="628" y="734"/>
                </a:lnTo>
                <a:lnTo>
                  <a:pt x="628" y="719"/>
                </a:lnTo>
                <a:lnTo>
                  <a:pt x="622" y="713"/>
                </a:lnTo>
                <a:lnTo>
                  <a:pt x="610" y="713"/>
                </a:lnTo>
                <a:lnTo>
                  <a:pt x="607" y="709"/>
                </a:lnTo>
                <a:lnTo>
                  <a:pt x="607" y="703"/>
                </a:lnTo>
                <a:lnTo>
                  <a:pt x="608" y="687"/>
                </a:lnTo>
                <a:lnTo>
                  <a:pt x="605" y="683"/>
                </a:lnTo>
                <a:lnTo>
                  <a:pt x="607" y="677"/>
                </a:lnTo>
                <a:lnTo>
                  <a:pt x="605" y="671"/>
                </a:lnTo>
                <a:lnTo>
                  <a:pt x="608" y="668"/>
                </a:lnTo>
                <a:lnTo>
                  <a:pt x="616" y="660"/>
                </a:lnTo>
                <a:lnTo>
                  <a:pt x="614" y="658"/>
                </a:lnTo>
                <a:lnTo>
                  <a:pt x="620" y="656"/>
                </a:lnTo>
                <a:lnTo>
                  <a:pt x="624" y="644"/>
                </a:lnTo>
                <a:lnTo>
                  <a:pt x="622" y="636"/>
                </a:lnTo>
                <a:lnTo>
                  <a:pt x="624" y="634"/>
                </a:lnTo>
                <a:lnTo>
                  <a:pt x="622" y="611"/>
                </a:lnTo>
                <a:lnTo>
                  <a:pt x="630" y="603"/>
                </a:lnTo>
                <a:lnTo>
                  <a:pt x="630" y="601"/>
                </a:lnTo>
                <a:lnTo>
                  <a:pt x="634" y="593"/>
                </a:lnTo>
                <a:lnTo>
                  <a:pt x="655" y="573"/>
                </a:lnTo>
                <a:lnTo>
                  <a:pt x="661" y="571"/>
                </a:lnTo>
                <a:lnTo>
                  <a:pt x="659" y="567"/>
                </a:lnTo>
                <a:lnTo>
                  <a:pt x="638" y="548"/>
                </a:lnTo>
                <a:lnTo>
                  <a:pt x="630" y="520"/>
                </a:lnTo>
                <a:lnTo>
                  <a:pt x="618" y="509"/>
                </a:lnTo>
                <a:lnTo>
                  <a:pt x="622" y="503"/>
                </a:lnTo>
                <a:lnTo>
                  <a:pt x="616" y="499"/>
                </a:lnTo>
                <a:lnTo>
                  <a:pt x="612" y="489"/>
                </a:lnTo>
                <a:lnTo>
                  <a:pt x="612" y="483"/>
                </a:lnTo>
                <a:lnTo>
                  <a:pt x="605" y="355"/>
                </a:lnTo>
                <a:lnTo>
                  <a:pt x="642" y="355"/>
                </a:lnTo>
                <a:lnTo>
                  <a:pt x="643" y="363"/>
                </a:lnTo>
                <a:lnTo>
                  <a:pt x="647" y="365"/>
                </a:lnTo>
                <a:lnTo>
                  <a:pt x="653" y="365"/>
                </a:lnTo>
                <a:lnTo>
                  <a:pt x="659" y="363"/>
                </a:lnTo>
                <a:lnTo>
                  <a:pt x="661" y="357"/>
                </a:lnTo>
                <a:lnTo>
                  <a:pt x="665" y="352"/>
                </a:lnTo>
                <a:lnTo>
                  <a:pt x="667" y="344"/>
                </a:lnTo>
                <a:lnTo>
                  <a:pt x="667" y="271"/>
                </a:lnTo>
                <a:lnTo>
                  <a:pt x="669" y="251"/>
                </a:lnTo>
                <a:lnTo>
                  <a:pt x="667" y="181"/>
                </a:lnTo>
                <a:close/>
              </a:path>
            </a:pathLst>
          </a:custGeom>
          <a:solidFill>
            <a:srgbClr val="CECBE3"/>
          </a:solidFill>
          <a:ln w="9525" algn="ctr">
            <a:solidFill>
              <a:srgbClr val="646698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hape 8197"/>
          <p:cNvSpPr>
            <a:spLocks/>
          </p:cNvSpPr>
          <p:nvPr/>
        </p:nvSpPr>
        <p:spPr bwMode="auto">
          <a:xfrm>
            <a:off x="2012950" y="4108450"/>
            <a:ext cx="2305050" cy="1639888"/>
          </a:xfrm>
          <a:custGeom>
            <a:avLst/>
            <a:gdLst>
              <a:gd name="T0" fmla="*/ 2147483647 w 1452"/>
              <a:gd name="T1" fmla="*/ 2147483647 h 1033"/>
              <a:gd name="T2" fmla="*/ 2147483647 w 1452"/>
              <a:gd name="T3" fmla="*/ 2147483647 h 1033"/>
              <a:gd name="T4" fmla="*/ 2147483647 w 1452"/>
              <a:gd name="T5" fmla="*/ 2147483647 h 1033"/>
              <a:gd name="T6" fmla="*/ 2147483647 w 1452"/>
              <a:gd name="T7" fmla="*/ 2147483647 h 1033"/>
              <a:gd name="T8" fmla="*/ 2147483647 w 1452"/>
              <a:gd name="T9" fmla="*/ 2147483647 h 1033"/>
              <a:gd name="T10" fmla="*/ 2147483647 w 1452"/>
              <a:gd name="T11" fmla="*/ 2147483647 h 1033"/>
              <a:gd name="T12" fmla="*/ 2147483647 w 1452"/>
              <a:gd name="T13" fmla="*/ 2147483647 h 1033"/>
              <a:gd name="T14" fmla="*/ 2147483647 w 1452"/>
              <a:gd name="T15" fmla="*/ 2147483647 h 1033"/>
              <a:gd name="T16" fmla="*/ 2147483647 w 1452"/>
              <a:gd name="T17" fmla="*/ 2147483647 h 1033"/>
              <a:gd name="T18" fmla="*/ 2147483647 w 1452"/>
              <a:gd name="T19" fmla="*/ 2147483647 h 1033"/>
              <a:gd name="T20" fmla="*/ 2147483647 w 1452"/>
              <a:gd name="T21" fmla="*/ 2147483647 h 1033"/>
              <a:gd name="T22" fmla="*/ 2147483647 w 1452"/>
              <a:gd name="T23" fmla="*/ 2147483647 h 1033"/>
              <a:gd name="T24" fmla="*/ 2147483647 w 1452"/>
              <a:gd name="T25" fmla="*/ 0 h 1033"/>
              <a:gd name="T26" fmla="*/ 2147483647 w 1452"/>
              <a:gd name="T27" fmla="*/ 2147483647 h 1033"/>
              <a:gd name="T28" fmla="*/ 2147483647 w 1452"/>
              <a:gd name="T29" fmla="*/ 2147483647 h 1033"/>
              <a:gd name="T30" fmla="*/ 2147483647 w 1452"/>
              <a:gd name="T31" fmla="*/ 2147483647 h 1033"/>
              <a:gd name="T32" fmla="*/ 2147483647 w 1452"/>
              <a:gd name="T33" fmla="*/ 2147483647 h 1033"/>
              <a:gd name="T34" fmla="*/ 2147483647 w 1452"/>
              <a:gd name="T35" fmla="*/ 2147483647 h 1033"/>
              <a:gd name="T36" fmla="*/ 2147483647 w 1452"/>
              <a:gd name="T37" fmla="*/ 2147483647 h 1033"/>
              <a:gd name="T38" fmla="*/ 2147483647 w 1452"/>
              <a:gd name="T39" fmla="*/ 2147483647 h 1033"/>
              <a:gd name="T40" fmla="*/ 2147483647 w 1452"/>
              <a:gd name="T41" fmla="*/ 2147483647 h 1033"/>
              <a:gd name="T42" fmla="*/ 2147483647 w 1452"/>
              <a:gd name="T43" fmla="*/ 2147483647 h 1033"/>
              <a:gd name="T44" fmla="*/ 2147483647 w 1452"/>
              <a:gd name="T45" fmla="*/ 2147483647 h 1033"/>
              <a:gd name="T46" fmla="*/ 2147483647 w 1452"/>
              <a:gd name="T47" fmla="*/ 2147483647 h 1033"/>
              <a:gd name="T48" fmla="*/ 2147483647 w 1452"/>
              <a:gd name="T49" fmla="*/ 2147483647 h 1033"/>
              <a:gd name="T50" fmla="*/ 2147483647 w 1452"/>
              <a:gd name="T51" fmla="*/ 2147483647 h 1033"/>
              <a:gd name="T52" fmla="*/ 2147483647 w 1452"/>
              <a:gd name="T53" fmla="*/ 2147483647 h 1033"/>
              <a:gd name="T54" fmla="*/ 2147483647 w 1452"/>
              <a:gd name="T55" fmla="*/ 2147483647 h 1033"/>
              <a:gd name="T56" fmla="*/ 2147483647 w 1452"/>
              <a:gd name="T57" fmla="*/ 2147483647 h 1033"/>
              <a:gd name="T58" fmla="*/ 2147483647 w 1452"/>
              <a:gd name="T59" fmla="*/ 2147483647 h 1033"/>
              <a:gd name="T60" fmla="*/ 2147483647 w 1452"/>
              <a:gd name="T61" fmla="*/ 2147483647 h 1033"/>
              <a:gd name="T62" fmla="*/ 2147483647 w 1452"/>
              <a:gd name="T63" fmla="*/ 2147483647 h 1033"/>
              <a:gd name="T64" fmla="*/ 2147483647 w 1452"/>
              <a:gd name="T65" fmla="*/ 2147483647 h 1033"/>
              <a:gd name="T66" fmla="*/ 2147483647 w 1452"/>
              <a:gd name="T67" fmla="*/ 2147483647 h 1033"/>
              <a:gd name="T68" fmla="*/ 2147483647 w 1452"/>
              <a:gd name="T69" fmla="*/ 2147483647 h 1033"/>
              <a:gd name="T70" fmla="*/ 2147483647 w 1452"/>
              <a:gd name="T71" fmla="*/ 2147483647 h 1033"/>
              <a:gd name="T72" fmla="*/ 2147483647 w 1452"/>
              <a:gd name="T73" fmla="*/ 2147483647 h 1033"/>
              <a:gd name="T74" fmla="*/ 2147483647 w 1452"/>
              <a:gd name="T75" fmla="*/ 2147483647 h 1033"/>
              <a:gd name="T76" fmla="*/ 2147483647 w 1452"/>
              <a:gd name="T77" fmla="*/ 2147483647 h 1033"/>
              <a:gd name="T78" fmla="*/ 2147483647 w 1452"/>
              <a:gd name="T79" fmla="*/ 2147483647 h 1033"/>
              <a:gd name="T80" fmla="*/ 2147483647 w 1452"/>
              <a:gd name="T81" fmla="*/ 2147483647 h 1033"/>
              <a:gd name="T82" fmla="*/ 2147483647 w 1452"/>
              <a:gd name="T83" fmla="*/ 2147483647 h 1033"/>
              <a:gd name="T84" fmla="*/ 2147483647 w 1452"/>
              <a:gd name="T85" fmla="*/ 2147483647 h 1033"/>
              <a:gd name="T86" fmla="*/ 2147483647 w 1452"/>
              <a:gd name="T87" fmla="*/ 2147483647 h 1033"/>
              <a:gd name="T88" fmla="*/ 2147483647 w 1452"/>
              <a:gd name="T89" fmla="*/ 2147483647 h 1033"/>
              <a:gd name="T90" fmla="*/ 2147483647 w 1452"/>
              <a:gd name="T91" fmla="*/ 2147483647 h 1033"/>
              <a:gd name="T92" fmla="*/ 2147483647 w 1452"/>
              <a:gd name="T93" fmla="*/ 2147483647 h 1033"/>
              <a:gd name="T94" fmla="*/ 2147483647 w 1452"/>
              <a:gd name="T95" fmla="*/ 2147483647 h 1033"/>
              <a:gd name="T96" fmla="*/ 2147483647 w 1452"/>
              <a:gd name="T97" fmla="*/ 2147483647 h 1033"/>
              <a:gd name="T98" fmla="*/ 2147483647 w 1452"/>
              <a:gd name="T99" fmla="*/ 2147483647 h 1033"/>
              <a:gd name="T100" fmla="*/ 2147483647 w 1452"/>
              <a:gd name="T101" fmla="*/ 2147483647 h 1033"/>
              <a:gd name="T102" fmla="*/ 2147483647 w 1452"/>
              <a:gd name="T103" fmla="*/ 2147483647 h 1033"/>
              <a:gd name="T104" fmla="*/ 2147483647 w 1452"/>
              <a:gd name="T105" fmla="*/ 2147483647 h 1033"/>
              <a:gd name="T106" fmla="*/ 2147483647 w 1452"/>
              <a:gd name="T107" fmla="*/ 2147483647 h 1033"/>
              <a:gd name="T108" fmla="*/ 2147483647 w 1452"/>
              <a:gd name="T109" fmla="*/ 2147483647 h 1033"/>
              <a:gd name="T110" fmla="*/ 2147483647 w 1452"/>
              <a:gd name="T111" fmla="*/ 2147483647 h 1033"/>
              <a:gd name="T112" fmla="*/ 2147483647 w 1452"/>
              <a:gd name="T113" fmla="*/ 2147483647 h 1033"/>
              <a:gd name="T114" fmla="*/ 2147483647 w 1452"/>
              <a:gd name="T115" fmla="*/ 2147483647 h 1033"/>
              <a:gd name="T116" fmla="*/ 2147483647 w 1452"/>
              <a:gd name="T117" fmla="*/ 2147483647 h 1033"/>
              <a:gd name="T118" fmla="*/ 2147483647 w 1452"/>
              <a:gd name="T119" fmla="*/ 2147483647 h 103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452"/>
              <a:gd name="T181" fmla="*/ 0 h 1033"/>
              <a:gd name="T182" fmla="*/ 1452 w 1452"/>
              <a:gd name="T183" fmla="*/ 1033 h 103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452" h="1033">
                <a:moveTo>
                  <a:pt x="1419" y="569"/>
                </a:moveTo>
                <a:lnTo>
                  <a:pt x="1419" y="516"/>
                </a:lnTo>
                <a:lnTo>
                  <a:pt x="1419" y="475"/>
                </a:lnTo>
                <a:lnTo>
                  <a:pt x="1417" y="465"/>
                </a:lnTo>
                <a:lnTo>
                  <a:pt x="1417" y="434"/>
                </a:lnTo>
                <a:lnTo>
                  <a:pt x="1417" y="397"/>
                </a:lnTo>
                <a:lnTo>
                  <a:pt x="1410" y="397"/>
                </a:lnTo>
                <a:lnTo>
                  <a:pt x="1406" y="401"/>
                </a:lnTo>
                <a:lnTo>
                  <a:pt x="1396" y="401"/>
                </a:lnTo>
                <a:lnTo>
                  <a:pt x="1384" y="385"/>
                </a:lnTo>
                <a:lnTo>
                  <a:pt x="1377" y="379"/>
                </a:lnTo>
                <a:lnTo>
                  <a:pt x="1369" y="379"/>
                </a:lnTo>
                <a:lnTo>
                  <a:pt x="1369" y="357"/>
                </a:lnTo>
                <a:lnTo>
                  <a:pt x="1369" y="324"/>
                </a:lnTo>
                <a:lnTo>
                  <a:pt x="1369" y="306"/>
                </a:lnTo>
                <a:lnTo>
                  <a:pt x="1369" y="281"/>
                </a:lnTo>
                <a:lnTo>
                  <a:pt x="1369" y="255"/>
                </a:lnTo>
                <a:lnTo>
                  <a:pt x="1367" y="226"/>
                </a:lnTo>
                <a:lnTo>
                  <a:pt x="1367" y="206"/>
                </a:lnTo>
                <a:lnTo>
                  <a:pt x="1367" y="153"/>
                </a:lnTo>
                <a:lnTo>
                  <a:pt x="1318" y="153"/>
                </a:lnTo>
                <a:lnTo>
                  <a:pt x="1281" y="153"/>
                </a:lnTo>
                <a:lnTo>
                  <a:pt x="1281" y="94"/>
                </a:lnTo>
                <a:lnTo>
                  <a:pt x="1225" y="94"/>
                </a:lnTo>
                <a:lnTo>
                  <a:pt x="1223" y="53"/>
                </a:lnTo>
                <a:lnTo>
                  <a:pt x="1178" y="51"/>
                </a:lnTo>
                <a:lnTo>
                  <a:pt x="1178" y="96"/>
                </a:lnTo>
                <a:lnTo>
                  <a:pt x="1172" y="96"/>
                </a:lnTo>
                <a:lnTo>
                  <a:pt x="1157" y="96"/>
                </a:lnTo>
                <a:lnTo>
                  <a:pt x="1137" y="96"/>
                </a:lnTo>
                <a:lnTo>
                  <a:pt x="1114" y="96"/>
                </a:lnTo>
                <a:lnTo>
                  <a:pt x="1100" y="96"/>
                </a:lnTo>
                <a:lnTo>
                  <a:pt x="1089" y="96"/>
                </a:lnTo>
                <a:lnTo>
                  <a:pt x="1083" y="96"/>
                </a:lnTo>
                <a:lnTo>
                  <a:pt x="1083" y="20"/>
                </a:lnTo>
                <a:lnTo>
                  <a:pt x="1054" y="20"/>
                </a:lnTo>
                <a:lnTo>
                  <a:pt x="997" y="20"/>
                </a:lnTo>
                <a:lnTo>
                  <a:pt x="992" y="12"/>
                </a:lnTo>
                <a:lnTo>
                  <a:pt x="966" y="0"/>
                </a:lnTo>
                <a:lnTo>
                  <a:pt x="951" y="22"/>
                </a:lnTo>
                <a:lnTo>
                  <a:pt x="898" y="57"/>
                </a:lnTo>
                <a:lnTo>
                  <a:pt x="896" y="61"/>
                </a:lnTo>
                <a:lnTo>
                  <a:pt x="894" y="69"/>
                </a:lnTo>
                <a:lnTo>
                  <a:pt x="894" y="75"/>
                </a:lnTo>
                <a:lnTo>
                  <a:pt x="888" y="96"/>
                </a:lnTo>
                <a:lnTo>
                  <a:pt x="840" y="96"/>
                </a:lnTo>
                <a:lnTo>
                  <a:pt x="813" y="96"/>
                </a:lnTo>
                <a:lnTo>
                  <a:pt x="770" y="96"/>
                </a:lnTo>
                <a:lnTo>
                  <a:pt x="758" y="77"/>
                </a:lnTo>
                <a:lnTo>
                  <a:pt x="752" y="65"/>
                </a:lnTo>
                <a:lnTo>
                  <a:pt x="750" y="51"/>
                </a:lnTo>
                <a:lnTo>
                  <a:pt x="745" y="49"/>
                </a:lnTo>
                <a:lnTo>
                  <a:pt x="708" y="51"/>
                </a:lnTo>
                <a:lnTo>
                  <a:pt x="704" y="53"/>
                </a:lnTo>
                <a:lnTo>
                  <a:pt x="686" y="51"/>
                </a:lnTo>
                <a:lnTo>
                  <a:pt x="678" y="22"/>
                </a:lnTo>
                <a:lnTo>
                  <a:pt x="638" y="22"/>
                </a:lnTo>
                <a:lnTo>
                  <a:pt x="533" y="22"/>
                </a:lnTo>
                <a:lnTo>
                  <a:pt x="533" y="96"/>
                </a:lnTo>
                <a:lnTo>
                  <a:pt x="443" y="96"/>
                </a:lnTo>
                <a:lnTo>
                  <a:pt x="375" y="96"/>
                </a:lnTo>
                <a:lnTo>
                  <a:pt x="321" y="96"/>
                </a:lnTo>
                <a:lnTo>
                  <a:pt x="210" y="96"/>
                </a:lnTo>
                <a:lnTo>
                  <a:pt x="175" y="96"/>
                </a:lnTo>
                <a:lnTo>
                  <a:pt x="70" y="96"/>
                </a:lnTo>
                <a:lnTo>
                  <a:pt x="70" y="116"/>
                </a:lnTo>
                <a:lnTo>
                  <a:pt x="70" y="189"/>
                </a:lnTo>
                <a:lnTo>
                  <a:pt x="68" y="198"/>
                </a:lnTo>
                <a:lnTo>
                  <a:pt x="64" y="202"/>
                </a:lnTo>
                <a:lnTo>
                  <a:pt x="62" y="210"/>
                </a:lnTo>
                <a:lnTo>
                  <a:pt x="56" y="212"/>
                </a:lnTo>
                <a:lnTo>
                  <a:pt x="50" y="210"/>
                </a:lnTo>
                <a:lnTo>
                  <a:pt x="46" y="208"/>
                </a:lnTo>
                <a:lnTo>
                  <a:pt x="45" y="200"/>
                </a:lnTo>
                <a:lnTo>
                  <a:pt x="6" y="200"/>
                </a:lnTo>
                <a:lnTo>
                  <a:pt x="15" y="328"/>
                </a:lnTo>
                <a:lnTo>
                  <a:pt x="15" y="334"/>
                </a:lnTo>
                <a:lnTo>
                  <a:pt x="19" y="344"/>
                </a:lnTo>
                <a:lnTo>
                  <a:pt x="23" y="348"/>
                </a:lnTo>
                <a:lnTo>
                  <a:pt x="21" y="354"/>
                </a:lnTo>
                <a:lnTo>
                  <a:pt x="33" y="365"/>
                </a:lnTo>
                <a:lnTo>
                  <a:pt x="41" y="393"/>
                </a:lnTo>
                <a:lnTo>
                  <a:pt x="62" y="412"/>
                </a:lnTo>
                <a:lnTo>
                  <a:pt x="62" y="416"/>
                </a:lnTo>
                <a:lnTo>
                  <a:pt x="58" y="418"/>
                </a:lnTo>
                <a:lnTo>
                  <a:pt x="35" y="438"/>
                </a:lnTo>
                <a:lnTo>
                  <a:pt x="33" y="446"/>
                </a:lnTo>
                <a:lnTo>
                  <a:pt x="33" y="448"/>
                </a:lnTo>
                <a:lnTo>
                  <a:pt x="25" y="456"/>
                </a:lnTo>
                <a:lnTo>
                  <a:pt x="27" y="479"/>
                </a:lnTo>
                <a:lnTo>
                  <a:pt x="25" y="483"/>
                </a:lnTo>
                <a:lnTo>
                  <a:pt x="27" y="491"/>
                </a:lnTo>
                <a:lnTo>
                  <a:pt x="21" y="501"/>
                </a:lnTo>
                <a:lnTo>
                  <a:pt x="17" y="503"/>
                </a:lnTo>
                <a:lnTo>
                  <a:pt x="19" y="505"/>
                </a:lnTo>
                <a:lnTo>
                  <a:pt x="11" y="514"/>
                </a:lnTo>
                <a:lnTo>
                  <a:pt x="8" y="516"/>
                </a:lnTo>
                <a:lnTo>
                  <a:pt x="8" y="522"/>
                </a:lnTo>
                <a:lnTo>
                  <a:pt x="6" y="528"/>
                </a:lnTo>
                <a:lnTo>
                  <a:pt x="11" y="532"/>
                </a:lnTo>
                <a:lnTo>
                  <a:pt x="10" y="550"/>
                </a:lnTo>
                <a:lnTo>
                  <a:pt x="10" y="556"/>
                </a:lnTo>
                <a:lnTo>
                  <a:pt x="13" y="558"/>
                </a:lnTo>
                <a:lnTo>
                  <a:pt x="25" y="560"/>
                </a:lnTo>
                <a:lnTo>
                  <a:pt x="31" y="566"/>
                </a:lnTo>
                <a:lnTo>
                  <a:pt x="31" y="579"/>
                </a:lnTo>
                <a:lnTo>
                  <a:pt x="27" y="585"/>
                </a:lnTo>
                <a:lnTo>
                  <a:pt x="23" y="593"/>
                </a:lnTo>
                <a:lnTo>
                  <a:pt x="21" y="595"/>
                </a:lnTo>
                <a:lnTo>
                  <a:pt x="8" y="595"/>
                </a:lnTo>
                <a:lnTo>
                  <a:pt x="4" y="603"/>
                </a:lnTo>
                <a:lnTo>
                  <a:pt x="0" y="620"/>
                </a:lnTo>
                <a:lnTo>
                  <a:pt x="136" y="673"/>
                </a:lnTo>
                <a:lnTo>
                  <a:pt x="317" y="746"/>
                </a:lnTo>
                <a:lnTo>
                  <a:pt x="342" y="756"/>
                </a:lnTo>
                <a:lnTo>
                  <a:pt x="400" y="756"/>
                </a:lnTo>
                <a:lnTo>
                  <a:pt x="533" y="756"/>
                </a:lnTo>
                <a:lnTo>
                  <a:pt x="608" y="756"/>
                </a:lnTo>
                <a:lnTo>
                  <a:pt x="608" y="719"/>
                </a:lnTo>
                <a:lnTo>
                  <a:pt x="610" y="705"/>
                </a:lnTo>
                <a:lnTo>
                  <a:pt x="694" y="705"/>
                </a:lnTo>
                <a:lnTo>
                  <a:pt x="764" y="705"/>
                </a:lnTo>
                <a:lnTo>
                  <a:pt x="795" y="742"/>
                </a:lnTo>
                <a:lnTo>
                  <a:pt x="807" y="752"/>
                </a:lnTo>
                <a:lnTo>
                  <a:pt x="818" y="750"/>
                </a:lnTo>
                <a:lnTo>
                  <a:pt x="832" y="776"/>
                </a:lnTo>
                <a:lnTo>
                  <a:pt x="836" y="779"/>
                </a:lnTo>
                <a:lnTo>
                  <a:pt x="844" y="781"/>
                </a:lnTo>
                <a:lnTo>
                  <a:pt x="851" y="789"/>
                </a:lnTo>
                <a:lnTo>
                  <a:pt x="871" y="815"/>
                </a:lnTo>
                <a:lnTo>
                  <a:pt x="908" y="838"/>
                </a:lnTo>
                <a:lnTo>
                  <a:pt x="910" y="842"/>
                </a:lnTo>
                <a:lnTo>
                  <a:pt x="918" y="850"/>
                </a:lnTo>
                <a:lnTo>
                  <a:pt x="922" y="870"/>
                </a:lnTo>
                <a:lnTo>
                  <a:pt x="935" y="889"/>
                </a:lnTo>
                <a:lnTo>
                  <a:pt x="937" y="925"/>
                </a:lnTo>
                <a:lnTo>
                  <a:pt x="949" y="954"/>
                </a:lnTo>
                <a:lnTo>
                  <a:pt x="986" y="986"/>
                </a:lnTo>
                <a:lnTo>
                  <a:pt x="1019" y="999"/>
                </a:lnTo>
                <a:lnTo>
                  <a:pt x="1019" y="1005"/>
                </a:lnTo>
                <a:lnTo>
                  <a:pt x="1046" y="1017"/>
                </a:lnTo>
                <a:lnTo>
                  <a:pt x="1048" y="1023"/>
                </a:lnTo>
                <a:lnTo>
                  <a:pt x="1065" y="1033"/>
                </a:lnTo>
                <a:lnTo>
                  <a:pt x="1081" y="1033"/>
                </a:lnTo>
                <a:lnTo>
                  <a:pt x="1085" y="1019"/>
                </a:lnTo>
                <a:lnTo>
                  <a:pt x="1091" y="1011"/>
                </a:lnTo>
                <a:lnTo>
                  <a:pt x="1104" y="1005"/>
                </a:lnTo>
                <a:lnTo>
                  <a:pt x="1102" y="999"/>
                </a:lnTo>
                <a:lnTo>
                  <a:pt x="1104" y="989"/>
                </a:lnTo>
                <a:lnTo>
                  <a:pt x="1108" y="987"/>
                </a:lnTo>
                <a:lnTo>
                  <a:pt x="1122" y="944"/>
                </a:lnTo>
                <a:lnTo>
                  <a:pt x="1149" y="940"/>
                </a:lnTo>
                <a:lnTo>
                  <a:pt x="1155" y="929"/>
                </a:lnTo>
                <a:lnTo>
                  <a:pt x="1133" y="911"/>
                </a:lnTo>
                <a:lnTo>
                  <a:pt x="1132" y="882"/>
                </a:lnTo>
                <a:lnTo>
                  <a:pt x="1151" y="880"/>
                </a:lnTo>
                <a:lnTo>
                  <a:pt x="1151" y="846"/>
                </a:lnTo>
                <a:lnTo>
                  <a:pt x="1170" y="844"/>
                </a:lnTo>
                <a:lnTo>
                  <a:pt x="1172" y="838"/>
                </a:lnTo>
                <a:lnTo>
                  <a:pt x="1207" y="838"/>
                </a:lnTo>
                <a:lnTo>
                  <a:pt x="1190" y="811"/>
                </a:lnTo>
                <a:lnTo>
                  <a:pt x="1151" y="787"/>
                </a:lnTo>
                <a:lnTo>
                  <a:pt x="1157" y="787"/>
                </a:lnTo>
                <a:lnTo>
                  <a:pt x="1205" y="787"/>
                </a:lnTo>
                <a:lnTo>
                  <a:pt x="1252" y="787"/>
                </a:lnTo>
                <a:lnTo>
                  <a:pt x="1277" y="787"/>
                </a:lnTo>
                <a:lnTo>
                  <a:pt x="1305" y="785"/>
                </a:lnTo>
                <a:lnTo>
                  <a:pt x="1355" y="785"/>
                </a:lnTo>
                <a:lnTo>
                  <a:pt x="1355" y="734"/>
                </a:lnTo>
                <a:lnTo>
                  <a:pt x="1345" y="730"/>
                </a:lnTo>
                <a:lnTo>
                  <a:pt x="1345" y="709"/>
                </a:lnTo>
                <a:lnTo>
                  <a:pt x="1347" y="670"/>
                </a:lnTo>
                <a:lnTo>
                  <a:pt x="1355" y="670"/>
                </a:lnTo>
                <a:lnTo>
                  <a:pt x="1394" y="670"/>
                </a:lnTo>
                <a:lnTo>
                  <a:pt x="1402" y="670"/>
                </a:lnTo>
                <a:lnTo>
                  <a:pt x="1450" y="668"/>
                </a:lnTo>
                <a:lnTo>
                  <a:pt x="1450" y="618"/>
                </a:lnTo>
                <a:lnTo>
                  <a:pt x="1452" y="618"/>
                </a:lnTo>
                <a:lnTo>
                  <a:pt x="1452" y="569"/>
                </a:lnTo>
                <a:lnTo>
                  <a:pt x="1419" y="569"/>
                </a:lnTo>
                <a:close/>
              </a:path>
            </a:pathLst>
          </a:custGeom>
          <a:solidFill>
            <a:srgbClr val="CECBE3"/>
          </a:solidFill>
          <a:ln w="9525" algn="ctr">
            <a:solidFill>
              <a:srgbClr val="646698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Shape 8198"/>
          <p:cNvSpPr>
            <a:spLocks/>
          </p:cNvSpPr>
          <p:nvPr/>
        </p:nvSpPr>
        <p:spPr bwMode="auto">
          <a:xfrm>
            <a:off x="1685925" y="2030413"/>
            <a:ext cx="2382838" cy="2233612"/>
          </a:xfrm>
          <a:custGeom>
            <a:avLst/>
            <a:gdLst>
              <a:gd name="T0" fmla="*/ 2147483647 w 1501"/>
              <a:gd name="T1" fmla="*/ 2147483647 h 1407"/>
              <a:gd name="T2" fmla="*/ 2147483647 w 1501"/>
              <a:gd name="T3" fmla="*/ 2147483647 h 1407"/>
              <a:gd name="T4" fmla="*/ 2147483647 w 1501"/>
              <a:gd name="T5" fmla="*/ 2147483647 h 1407"/>
              <a:gd name="T6" fmla="*/ 2147483647 w 1501"/>
              <a:gd name="T7" fmla="*/ 2147483647 h 1407"/>
              <a:gd name="T8" fmla="*/ 2147483647 w 1501"/>
              <a:gd name="T9" fmla="*/ 2147483647 h 1407"/>
              <a:gd name="T10" fmla="*/ 2147483647 w 1501"/>
              <a:gd name="T11" fmla="*/ 2147483647 h 1407"/>
              <a:gd name="T12" fmla="*/ 2147483647 w 1501"/>
              <a:gd name="T13" fmla="*/ 2147483647 h 1407"/>
              <a:gd name="T14" fmla="*/ 2147483647 w 1501"/>
              <a:gd name="T15" fmla="*/ 2147483647 h 1407"/>
              <a:gd name="T16" fmla="*/ 2147483647 w 1501"/>
              <a:gd name="T17" fmla="*/ 2147483647 h 1407"/>
              <a:gd name="T18" fmla="*/ 2147483647 w 1501"/>
              <a:gd name="T19" fmla="*/ 2147483647 h 1407"/>
              <a:gd name="T20" fmla="*/ 2147483647 w 1501"/>
              <a:gd name="T21" fmla="*/ 2147483647 h 1407"/>
              <a:gd name="T22" fmla="*/ 2147483647 w 1501"/>
              <a:gd name="T23" fmla="*/ 2147483647 h 1407"/>
              <a:gd name="T24" fmla="*/ 2147483647 w 1501"/>
              <a:gd name="T25" fmla="*/ 2147483647 h 1407"/>
              <a:gd name="T26" fmla="*/ 2147483647 w 1501"/>
              <a:gd name="T27" fmla="*/ 2147483647 h 1407"/>
              <a:gd name="T28" fmla="*/ 2147483647 w 1501"/>
              <a:gd name="T29" fmla="*/ 2147483647 h 1407"/>
              <a:gd name="T30" fmla="*/ 2147483647 w 1501"/>
              <a:gd name="T31" fmla="*/ 2147483647 h 1407"/>
              <a:gd name="T32" fmla="*/ 2147483647 w 1501"/>
              <a:gd name="T33" fmla="*/ 2147483647 h 1407"/>
              <a:gd name="T34" fmla="*/ 2147483647 w 1501"/>
              <a:gd name="T35" fmla="*/ 2147483647 h 1407"/>
              <a:gd name="T36" fmla="*/ 2147483647 w 1501"/>
              <a:gd name="T37" fmla="*/ 2147483647 h 1407"/>
              <a:gd name="T38" fmla="*/ 2147483647 w 1501"/>
              <a:gd name="T39" fmla="*/ 2147483647 h 1407"/>
              <a:gd name="T40" fmla="*/ 2147483647 w 1501"/>
              <a:gd name="T41" fmla="*/ 2147483647 h 1407"/>
              <a:gd name="T42" fmla="*/ 2147483647 w 1501"/>
              <a:gd name="T43" fmla="*/ 2147483647 h 1407"/>
              <a:gd name="T44" fmla="*/ 2147483647 w 1501"/>
              <a:gd name="T45" fmla="*/ 2147483647 h 1407"/>
              <a:gd name="T46" fmla="*/ 2147483647 w 1501"/>
              <a:gd name="T47" fmla="*/ 2147483647 h 1407"/>
              <a:gd name="T48" fmla="*/ 2147483647 w 1501"/>
              <a:gd name="T49" fmla="*/ 2147483647 h 1407"/>
              <a:gd name="T50" fmla="*/ 2147483647 w 1501"/>
              <a:gd name="T51" fmla="*/ 2147483647 h 1407"/>
              <a:gd name="T52" fmla="*/ 2147483647 w 1501"/>
              <a:gd name="T53" fmla="*/ 2147483647 h 1407"/>
              <a:gd name="T54" fmla="*/ 2147483647 w 1501"/>
              <a:gd name="T55" fmla="*/ 2147483647 h 1407"/>
              <a:gd name="T56" fmla="*/ 2147483647 w 1501"/>
              <a:gd name="T57" fmla="*/ 2147483647 h 1407"/>
              <a:gd name="T58" fmla="*/ 2147483647 w 1501"/>
              <a:gd name="T59" fmla="*/ 2147483647 h 1407"/>
              <a:gd name="T60" fmla="*/ 2147483647 w 1501"/>
              <a:gd name="T61" fmla="*/ 2147483647 h 1407"/>
              <a:gd name="T62" fmla="*/ 2147483647 w 1501"/>
              <a:gd name="T63" fmla="*/ 2147483647 h 1407"/>
              <a:gd name="T64" fmla="*/ 2147483647 w 1501"/>
              <a:gd name="T65" fmla="*/ 2147483647 h 1407"/>
              <a:gd name="T66" fmla="*/ 2147483647 w 1501"/>
              <a:gd name="T67" fmla="*/ 2147483647 h 1407"/>
              <a:gd name="T68" fmla="*/ 2147483647 w 1501"/>
              <a:gd name="T69" fmla="*/ 2147483647 h 1407"/>
              <a:gd name="T70" fmla="*/ 2147483647 w 1501"/>
              <a:gd name="T71" fmla="*/ 2147483647 h 1407"/>
              <a:gd name="T72" fmla="*/ 2147483647 w 1501"/>
              <a:gd name="T73" fmla="*/ 2147483647 h 1407"/>
              <a:gd name="T74" fmla="*/ 2147483647 w 1501"/>
              <a:gd name="T75" fmla="*/ 2147483647 h 1407"/>
              <a:gd name="T76" fmla="*/ 2147483647 w 1501"/>
              <a:gd name="T77" fmla="*/ 2147483647 h 1407"/>
              <a:gd name="T78" fmla="*/ 2147483647 w 1501"/>
              <a:gd name="T79" fmla="*/ 0 h 1407"/>
              <a:gd name="T80" fmla="*/ 2147483647 w 1501"/>
              <a:gd name="T81" fmla="*/ 0 h 1407"/>
              <a:gd name="T82" fmla="*/ 2147483647 w 1501"/>
              <a:gd name="T83" fmla="*/ 2147483647 h 1407"/>
              <a:gd name="T84" fmla="*/ 2147483647 w 1501"/>
              <a:gd name="T85" fmla="*/ 2147483647 h 1407"/>
              <a:gd name="T86" fmla="*/ 2147483647 w 1501"/>
              <a:gd name="T87" fmla="*/ 2147483647 h 1407"/>
              <a:gd name="T88" fmla="*/ 2147483647 w 1501"/>
              <a:gd name="T89" fmla="*/ 2147483647 h 1407"/>
              <a:gd name="T90" fmla="*/ 2147483647 w 1501"/>
              <a:gd name="T91" fmla="*/ 2147483647 h 1407"/>
              <a:gd name="T92" fmla="*/ 2147483647 w 1501"/>
              <a:gd name="T93" fmla="*/ 2147483647 h 1407"/>
              <a:gd name="T94" fmla="*/ 2147483647 w 1501"/>
              <a:gd name="T95" fmla="*/ 2147483647 h 1407"/>
              <a:gd name="T96" fmla="*/ 2147483647 w 1501"/>
              <a:gd name="T97" fmla="*/ 2147483647 h 1407"/>
              <a:gd name="T98" fmla="*/ 2147483647 w 1501"/>
              <a:gd name="T99" fmla="*/ 2147483647 h 1407"/>
              <a:gd name="T100" fmla="*/ 2147483647 w 1501"/>
              <a:gd name="T101" fmla="*/ 2147483647 h 1407"/>
              <a:gd name="T102" fmla="*/ 2147483647 w 1501"/>
              <a:gd name="T103" fmla="*/ 2147483647 h 1407"/>
              <a:gd name="T104" fmla="*/ 2147483647 w 1501"/>
              <a:gd name="T105" fmla="*/ 2147483647 h 1407"/>
              <a:gd name="T106" fmla="*/ 2147483647 w 1501"/>
              <a:gd name="T107" fmla="*/ 2147483647 h 1407"/>
              <a:gd name="T108" fmla="*/ 2147483647 w 1501"/>
              <a:gd name="T109" fmla="*/ 2147483647 h 1407"/>
              <a:gd name="T110" fmla="*/ 2147483647 w 1501"/>
              <a:gd name="T111" fmla="*/ 2147483647 h 1407"/>
              <a:gd name="T112" fmla="*/ 2147483647 w 1501"/>
              <a:gd name="T113" fmla="*/ 2147483647 h 1407"/>
              <a:gd name="T114" fmla="*/ 2147483647 w 1501"/>
              <a:gd name="T115" fmla="*/ 2147483647 h 1407"/>
              <a:gd name="T116" fmla="*/ 2147483647 w 1501"/>
              <a:gd name="T117" fmla="*/ 2147483647 h 140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501"/>
              <a:gd name="T178" fmla="*/ 0 h 1407"/>
              <a:gd name="T179" fmla="*/ 1501 w 1501"/>
              <a:gd name="T180" fmla="*/ 1407 h 140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501" h="1407">
                <a:moveTo>
                  <a:pt x="387" y="821"/>
                </a:moveTo>
                <a:lnTo>
                  <a:pt x="276" y="821"/>
                </a:lnTo>
                <a:lnTo>
                  <a:pt x="252" y="821"/>
                </a:lnTo>
                <a:lnTo>
                  <a:pt x="182" y="821"/>
                </a:lnTo>
                <a:lnTo>
                  <a:pt x="0" y="821"/>
                </a:lnTo>
                <a:lnTo>
                  <a:pt x="2" y="936"/>
                </a:lnTo>
                <a:lnTo>
                  <a:pt x="39" y="938"/>
                </a:lnTo>
                <a:lnTo>
                  <a:pt x="72" y="940"/>
                </a:lnTo>
                <a:lnTo>
                  <a:pt x="75" y="983"/>
                </a:lnTo>
                <a:lnTo>
                  <a:pt x="91" y="1042"/>
                </a:lnTo>
                <a:lnTo>
                  <a:pt x="109" y="1044"/>
                </a:lnTo>
                <a:lnTo>
                  <a:pt x="105" y="1154"/>
                </a:lnTo>
                <a:lnTo>
                  <a:pt x="192" y="1215"/>
                </a:lnTo>
                <a:lnTo>
                  <a:pt x="278" y="1213"/>
                </a:lnTo>
                <a:lnTo>
                  <a:pt x="276" y="1221"/>
                </a:lnTo>
                <a:lnTo>
                  <a:pt x="276" y="1272"/>
                </a:lnTo>
                <a:lnTo>
                  <a:pt x="278" y="1335"/>
                </a:lnTo>
                <a:lnTo>
                  <a:pt x="278" y="1407"/>
                </a:lnTo>
                <a:lnTo>
                  <a:pt x="383" y="1405"/>
                </a:lnTo>
                <a:lnTo>
                  <a:pt x="416" y="1407"/>
                </a:lnTo>
                <a:lnTo>
                  <a:pt x="529" y="1405"/>
                </a:lnTo>
                <a:lnTo>
                  <a:pt x="581" y="1405"/>
                </a:lnTo>
                <a:lnTo>
                  <a:pt x="649" y="1405"/>
                </a:lnTo>
                <a:lnTo>
                  <a:pt x="739" y="1405"/>
                </a:lnTo>
                <a:lnTo>
                  <a:pt x="739" y="1331"/>
                </a:lnTo>
                <a:lnTo>
                  <a:pt x="838" y="1331"/>
                </a:lnTo>
                <a:lnTo>
                  <a:pt x="884" y="1331"/>
                </a:lnTo>
                <a:lnTo>
                  <a:pt x="892" y="1362"/>
                </a:lnTo>
                <a:lnTo>
                  <a:pt x="919" y="1362"/>
                </a:lnTo>
                <a:lnTo>
                  <a:pt x="931" y="1360"/>
                </a:lnTo>
                <a:lnTo>
                  <a:pt x="954" y="1358"/>
                </a:lnTo>
                <a:lnTo>
                  <a:pt x="956" y="1358"/>
                </a:lnTo>
                <a:lnTo>
                  <a:pt x="956" y="1376"/>
                </a:lnTo>
                <a:lnTo>
                  <a:pt x="964" y="1388"/>
                </a:lnTo>
                <a:lnTo>
                  <a:pt x="976" y="1405"/>
                </a:lnTo>
                <a:lnTo>
                  <a:pt x="1021" y="1405"/>
                </a:lnTo>
                <a:lnTo>
                  <a:pt x="1044" y="1405"/>
                </a:lnTo>
                <a:lnTo>
                  <a:pt x="1046" y="1405"/>
                </a:lnTo>
                <a:lnTo>
                  <a:pt x="1096" y="1407"/>
                </a:lnTo>
                <a:lnTo>
                  <a:pt x="1098" y="1386"/>
                </a:lnTo>
                <a:lnTo>
                  <a:pt x="1098" y="1380"/>
                </a:lnTo>
                <a:lnTo>
                  <a:pt x="1096" y="1372"/>
                </a:lnTo>
                <a:lnTo>
                  <a:pt x="1104" y="1368"/>
                </a:lnTo>
                <a:lnTo>
                  <a:pt x="1161" y="1331"/>
                </a:lnTo>
                <a:lnTo>
                  <a:pt x="1174" y="1309"/>
                </a:lnTo>
                <a:lnTo>
                  <a:pt x="1196" y="1321"/>
                </a:lnTo>
                <a:lnTo>
                  <a:pt x="1199" y="1329"/>
                </a:lnTo>
                <a:lnTo>
                  <a:pt x="1260" y="1329"/>
                </a:lnTo>
                <a:lnTo>
                  <a:pt x="1289" y="1329"/>
                </a:lnTo>
                <a:lnTo>
                  <a:pt x="1289" y="1405"/>
                </a:lnTo>
                <a:lnTo>
                  <a:pt x="1297" y="1405"/>
                </a:lnTo>
                <a:lnTo>
                  <a:pt x="1308" y="1405"/>
                </a:lnTo>
                <a:lnTo>
                  <a:pt x="1320" y="1405"/>
                </a:lnTo>
                <a:lnTo>
                  <a:pt x="1345" y="1405"/>
                </a:lnTo>
                <a:lnTo>
                  <a:pt x="1365" y="1405"/>
                </a:lnTo>
                <a:lnTo>
                  <a:pt x="1378" y="1405"/>
                </a:lnTo>
                <a:lnTo>
                  <a:pt x="1384" y="1405"/>
                </a:lnTo>
                <a:lnTo>
                  <a:pt x="1384" y="1358"/>
                </a:lnTo>
                <a:lnTo>
                  <a:pt x="1431" y="1358"/>
                </a:lnTo>
                <a:lnTo>
                  <a:pt x="1433" y="1358"/>
                </a:lnTo>
                <a:lnTo>
                  <a:pt x="1433" y="1317"/>
                </a:lnTo>
                <a:lnTo>
                  <a:pt x="1433" y="1256"/>
                </a:lnTo>
                <a:lnTo>
                  <a:pt x="1431" y="1256"/>
                </a:lnTo>
                <a:lnTo>
                  <a:pt x="1429" y="1205"/>
                </a:lnTo>
                <a:lnTo>
                  <a:pt x="1439" y="1205"/>
                </a:lnTo>
                <a:lnTo>
                  <a:pt x="1470" y="1205"/>
                </a:lnTo>
                <a:lnTo>
                  <a:pt x="1501" y="1205"/>
                </a:lnTo>
                <a:lnTo>
                  <a:pt x="1499" y="1154"/>
                </a:lnTo>
                <a:lnTo>
                  <a:pt x="1446" y="1154"/>
                </a:lnTo>
                <a:lnTo>
                  <a:pt x="1446" y="1103"/>
                </a:lnTo>
                <a:lnTo>
                  <a:pt x="1444" y="1103"/>
                </a:lnTo>
                <a:lnTo>
                  <a:pt x="1444" y="1052"/>
                </a:lnTo>
                <a:lnTo>
                  <a:pt x="1384" y="1052"/>
                </a:lnTo>
                <a:lnTo>
                  <a:pt x="1382" y="1013"/>
                </a:lnTo>
                <a:lnTo>
                  <a:pt x="1382" y="1001"/>
                </a:lnTo>
                <a:lnTo>
                  <a:pt x="1382" y="972"/>
                </a:lnTo>
                <a:lnTo>
                  <a:pt x="1382" y="966"/>
                </a:lnTo>
                <a:lnTo>
                  <a:pt x="1382" y="936"/>
                </a:lnTo>
                <a:lnTo>
                  <a:pt x="1458" y="936"/>
                </a:lnTo>
                <a:lnTo>
                  <a:pt x="1456" y="889"/>
                </a:lnTo>
                <a:lnTo>
                  <a:pt x="1444" y="889"/>
                </a:lnTo>
                <a:lnTo>
                  <a:pt x="1390" y="889"/>
                </a:lnTo>
                <a:lnTo>
                  <a:pt x="1390" y="850"/>
                </a:lnTo>
                <a:lnTo>
                  <a:pt x="1384" y="848"/>
                </a:lnTo>
                <a:lnTo>
                  <a:pt x="1382" y="819"/>
                </a:lnTo>
                <a:lnTo>
                  <a:pt x="1326" y="819"/>
                </a:lnTo>
                <a:lnTo>
                  <a:pt x="1322" y="883"/>
                </a:lnTo>
                <a:lnTo>
                  <a:pt x="1264" y="885"/>
                </a:lnTo>
                <a:lnTo>
                  <a:pt x="1264" y="854"/>
                </a:lnTo>
                <a:lnTo>
                  <a:pt x="1264" y="821"/>
                </a:lnTo>
                <a:lnTo>
                  <a:pt x="1260" y="819"/>
                </a:lnTo>
                <a:lnTo>
                  <a:pt x="1198" y="819"/>
                </a:lnTo>
                <a:lnTo>
                  <a:pt x="1198" y="748"/>
                </a:lnTo>
                <a:lnTo>
                  <a:pt x="1143" y="748"/>
                </a:lnTo>
                <a:lnTo>
                  <a:pt x="1120" y="748"/>
                </a:lnTo>
                <a:lnTo>
                  <a:pt x="1118" y="644"/>
                </a:lnTo>
                <a:lnTo>
                  <a:pt x="1108" y="644"/>
                </a:lnTo>
                <a:lnTo>
                  <a:pt x="1108" y="563"/>
                </a:lnTo>
                <a:lnTo>
                  <a:pt x="1108" y="469"/>
                </a:lnTo>
                <a:lnTo>
                  <a:pt x="1198" y="469"/>
                </a:lnTo>
                <a:lnTo>
                  <a:pt x="1198" y="444"/>
                </a:lnTo>
                <a:lnTo>
                  <a:pt x="1198" y="365"/>
                </a:lnTo>
                <a:lnTo>
                  <a:pt x="1198" y="320"/>
                </a:lnTo>
                <a:lnTo>
                  <a:pt x="1297" y="318"/>
                </a:lnTo>
                <a:lnTo>
                  <a:pt x="1304" y="318"/>
                </a:lnTo>
                <a:lnTo>
                  <a:pt x="1304" y="277"/>
                </a:lnTo>
                <a:lnTo>
                  <a:pt x="1273" y="277"/>
                </a:lnTo>
                <a:lnTo>
                  <a:pt x="1273" y="238"/>
                </a:lnTo>
                <a:lnTo>
                  <a:pt x="1293" y="238"/>
                </a:lnTo>
                <a:lnTo>
                  <a:pt x="1293" y="196"/>
                </a:lnTo>
                <a:lnTo>
                  <a:pt x="1287" y="196"/>
                </a:lnTo>
                <a:lnTo>
                  <a:pt x="1234" y="196"/>
                </a:lnTo>
                <a:lnTo>
                  <a:pt x="1198" y="196"/>
                </a:lnTo>
                <a:lnTo>
                  <a:pt x="1198" y="188"/>
                </a:lnTo>
                <a:lnTo>
                  <a:pt x="1198" y="120"/>
                </a:lnTo>
                <a:lnTo>
                  <a:pt x="1198" y="73"/>
                </a:lnTo>
                <a:lnTo>
                  <a:pt x="1198" y="43"/>
                </a:lnTo>
                <a:lnTo>
                  <a:pt x="1198" y="0"/>
                </a:lnTo>
                <a:lnTo>
                  <a:pt x="1104" y="0"/>
                </a:lnTo>
                <a:lnTo>
                  <a:pt x="1007" y="0"/>
                </a:lnTo>
                <a:lnTo>
                  <a:pt x="908" y="0"/>
                </a:lnTo>
                <a:lnTo>
                  <a:pt x="811" y="2"/>
                </a:lnTo>
                <a:lnTo>
                  <a:pt x="696" y="2"/>
                </a:lnTo>
                <a:lnTo>
                  <a:pt x="579" y="2"/>
                </a:lnTo>
                <a:lnTo>
                  <a:pt x="532" y="2"/>
                </a:lnTo>
                <a:lnTo>
                  <a:pt x="445" y="2"/>
                </a:lnTo>
                <a:lnTo>
                  <a:pt x="272" y="4"/>
                </a:lnTo>
                <a:lnTo>
                  <a:pt x="212" y="2"/>
                </a:lnTo>
                <a:lnTo>
                  <a:pt x="214" y="41"/>
                </a:lnTo>
                <a:lnTo>
                  <a:pt x="198" y="43"/>
                </a:lnTo>
                <a:lnTo>
                  <a:pt x="200" y="90"/>
                </a:lnTo>
                <a:lnTo>
                  <a:pt x="184" y="94"/>
                </a:lnTo>
                <a:lnTo>
                  <a:pt x="186" y="120"/>
                </a:lnTo>
                <a:lnTo>
                  <a:pt x="173" y="120"/>
                </a:lnTo>
                <a:lnTo>
                  <a:pt x="161" y="130"/>
                </a:lnTo>
                <a:lnTo>
                  <a:pt x="138" y="130"/>
                </a:lnTo>
                <a:lnTo>
                  <a:pt x="124" y="92"/>
                </a:lnTo>
                <a:lnTo>
                  <a:pt x="118" y="84"/>
                </a:lnTo>
                <a:lnTo>
                  <a:pt x="101" y="102"/>
                </a:lnTo>
                <a:lnTo>
                  <a:pt x="89" y="94"/>
                </a:lnTo>
                <a:lnTo>
                  <a:pt x="89" y="120"/>
                </a:lnTo>
                <a:lnTo>
                  <a:pt x="91" y="124"/>
                </a:lnTo>
                <a:lnTo>
                  <a:pt x="122" y="165"/>
                </a:lnTo>
                <a:lnTo>
                  <a:pt x="116" y="173"/>
                </a:lnTo>
                <a:lnTo>
                  <a:pt x="126" y="181"/>
                </a:lnTo>
                <a:lnTo>
                  <a:pt x="126" y="183"/>
                </a:lnTo>
                <a:lnTo>
                  <a:pt x="118" y="187"/>
                </a:lnTo>
                <a:lnTo>
                  <a:pt x="155" y="208"/>
                </a:lnTo>
                <a:lnTo>
                  <a:pt x="190" y="243"/>
                </a:lnTo>
                <a:lnTo>
                  <a:pt x="206" y="271"/>
                </a:lnTo>
                <a:lnTo>
                  <a:pt x="210" y="271"/>
                </a:lnTo>
                <a:lnTo>
                  <a:pt x="217" y="267"/>
                </a:lnTo>
                <a:lnTo>
                  <a:pt x="219" y="275"/>
                </a:lnTo>
                <a:lnTo>
                  <a:pt x="225" y="281"/>
                </a:lnTo>
                <a:lnTo>
                  <a:pt x="245" y="277"/>
                </a:lnTo>
                <a:lnTo>
                  <a:pt x="249" y="279"/>
                </a:lnTo>
                <a:lnTo>
                  <a:pt x="239" y="334"/>
                </a:lnTo>
                <a:lnTo>
                  <a:pt x="233" y="334"/>
                </a:lnTo>
                <a:lnTo>
                  <a:pt x="245" y="367"/>
                </a:lnTo>
                <a:lnTo>
                  <a:pt x="231" y="375"/>
                </a:lnTo>
                <a:lnTo>
                  <a:pt x="233" y="395"/>
                </a:lnTo>
                <a:lnTo>
                  <a:pt x="227" y="397"/>
                </a:lnTo>
                <a:lnTo>
                  <a:pt x="229" y="404"/>
                </a:lnTo>
                <a:lnTo>
                  <a:pt x="235" y="404"/>
                </a:lnTo>
                <a:lnTo>
                  <a:pt x="249" y="416"/>
                </a:lnTo>
                <a:lnTo>
                  <a:pt x="286" y="389"/>
                </a:lnTo>
                <a:lnTo>
                  <a:pt x="324" y="455"/>
                </a:lnTo>
                <a:lnTo>
                  <a:pt x="330" y="463"/>
                </a:lnTo>
                <a:lnTo>
                  <a:pt x="330" y="475"/>
                </a:lnTo>
                <a:lnTo>
                  <a:pt x="326" y="477"/>
                </a:lnTo>
                <a:lnTo>
                  <a:pt x="342" y="495"/>
                </a:lnTo>
                <a:lnTo>
                  <a:pt x="352" y="491"/>
                </a:lnTo>
                <a:lnTo>
                  <a:pt x="359" y="499"/>
                </a:lnTo>
                <a:lnTo>
                  <a:pt x="367" y="512"/>
                </a:lnTo>
                <a:lnTo>
                  <a:pt x="363" y="516"/>
                </a:lnTo>
                <a:lnTo>
                  <a:pt x="389" y="538"/>
                </a:lnTo>
                <a:lnTo>
                  <a:pt x="387" y="821"/>
                </a:lnTo>
                <a:close/>
              </a:path>
            </a:pathLst>
          </a:custGeom>
          <a:solidFill>
            <a:srgbClr val="CECBE3"/>
          </a:solidFill>
          <a:ln w="9525" algn="ctr">
            <a:solidFill>
              <a:srgbClr val="646698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Shape 8199"/>
          <p:cNvSpPr>
            <a:spLocks/>
          </p:cNvSpPr>
          <p:nvPr/>
        </p:nvSpPr>
        <p:spPr bwMode="auto">
          <a:xfrm>
            <a:off x="561975" y="2030413"/>
            <a:ext cx="3756025" cy="3717925"/>
          </a:xfrm>
          <a:custGeom>
            <a:avLst/>
            <a:gdLst>
              <a:gd name="T0" fmla="*/ 2147483647 w 2366"/>
              <a:gd name="T1" fmla="*/ 2147483647 h 2342"/>
              <a:gd name="T2" fmla="*/ 2147483647 w 2366"/>
              <a:gd name="T3" fmla="*/ 2147483647 h 2342"/>
              <a:gd name="T4" fmla="*/ 2147483647 w 2366"/>
              <a:gd name="T5" fmla="*/ 2147483647 h 2342"/>
              <a:gd name="T6" fmla="*/ 2147483647 w 2366"/>
              <a:gd name="T7" fmla="*/ 2147483647 h 2342"/>
              <a:gd name="T8" fmla="*/ 2147483647 w 2366"/>
              <a:gd name="T9" fmla="*/ 2147483647 h 2342"/>
              <a:gd name="T10" fmla="*/ 2147483647 w 2366"/>
              <a:gd name="T11" fmla="*/ 2147483647 h 2342"/>
              <a:gd name="T12" fmla="*/ 2147483647 w 2366"/>
              <a:gd name="T13" fmla="*/ 2147483647 h 2342"/>
              <a:gd name="T14" fmla="*/ 2147483647 w 2366"/>
              <a:gd name="T15" fmla="*/ 2147483647 h 2342"/>
              <a:gd name="T16" fmla="*/ 2147483647 w 2366"/>
              <a:gd name="T17" fmla="*/ 2147483647 h 2342"/>
              <a:gd name="T18" fmla="*/ 2147483647 w 2366"/>
              <a:gd name="T19" fmla="*/ 2147483647 h 2342"/>
              <a:gd name="T20" fmla="*/ 2147483647 w 2366"/>
              <a:gd name="T21" fmla="*/ 2147483647 h 2342"/>
              <a:gd name="T22" fmla="*/ 2147483647 w 2366"/>
              <a:gd name="T23" fmla="*/ 2147483647 h 2342"/>
              <a:gd name="T24" fmla="*/ 2147483647 w 2366"/>
              <a:gd name="T25" fmla="*/ 2147483647 h 2342"/>
              <a:gd name="T26" fmla="*/ 2147483647 w 2366"/>
              <a:gd name="T27" fmla="*/ 2147483647 h 2342"/>
              <a:gd name="T28" fmla="*/ 2147483647 w 2366"/>
              <a:gd name="T29" fmla="*/ 2147483647 h 2342"/>
              <a:gd name="T30" fmla="*/ 2147483647 w 2366"/>
              <a:gd name="T31" fmla="*/ 2147483647 h 2342"/>
              <a:gd name="T32" fmla="*/ 2147483647 w 2366"/>
              <a:gd name="T33" fmla="*/ 2147483647 h 2342"/>
              <a:gd name="T34" fmla="*/ 2147483647 w 2366"/>
              <a:gd name="T35" fmla="*/ 2147483647 h 2342"/>
              <a:gd name="T36" fmla="*/ 2147483647 w 2366"/>
              <a:gd name="T37" fmla="*/ 2147483647 h 2342"/>
              <a:gd name="T38" fmla="*/ 2147483647 w 2366"/>
              <a:gd name="T39" fmla="*/ 2147483647 h 2342"/>
              <a:gd name="T40" fmla="*/ 2147483647 w 2366"/>
              <a:gd name="T41" fmla="*/ 2147483647 h 2342"/>
              <a:gd name="T42" fmla="*/ 2147483647 w 2366"/>
              <a:gd name="T43" fmla="*/ 0 h 2342"/>
              <a:gd name="T44" fmla="*/ 2147483647 w 2366"/>
              <a:gd name="T45" fmla="*/ 2147483647 h 2342"/>
              <a:gd name="T46" fmla="*/ 2147483647 w 2366"/>
              <a:gd name="T47" fmla="*/ 2147483647 h 2342"/>
              <a:gd name="T48" fmla="*/ 2147483647 w 2366"/>
              <a:gd name="T49" fmla="*/ 2147483647 h 2342"/>
              <a:gd name="T50" fmla="*/ 2147483647 w 2366"/>
              <a:gd name="T51" fmla="*/ 2147483647 h 2342"/>
              <a:gd name="T52" fmla="*/ 2147483647 w 2366"/>
              <a:gd name="T53" fmla="*/ 2147483647 h 2342"/>
              <a:gd name="T54" fmla="*/ 2147483647 w 2366"/>
              <a:gd name="T55" fmla="*/ 2147483647 h 2342"/>
              <a:gd name="T56" fmla="*/ 2147483647 w 2366"/>
              <a:gd name="T57" fmla="*/ 2147483647 h 2342"/>
              <a:gd name="T58" fmla="*/ 2147483647 w 2366"/>
              <a:gd name="T59" fmla="*/ 2147483647 h 2342"/>
              <a:gd name="T60" fmla="*/ 2147483647 w 2366"/>
              <a:gd name="T61" fmla="*/ 2147483647 h 2342"/>
              <a:gd name="T62" fmla="*/ 2147483647 w 2366"/>
              <a:gd name="T63" fmla="*/ 2147483647 h 2342"/>
              <a:gd name="T64" fmla="*/ 2147483647 w 2366"/>
              <a:gd name="T65" fmla="*/ 2147483647 h 2342"/>
              <a:gd name="T66" fmla="*/ 2147483647 w 2366"/>
              <a:gd name="T67" fmla="*/ 2147483647 h 2342"/>
              <a:gd name="T68" fmla="*/ 2147483647 w 2366"/>
              <a:gd name="T69" fmla="*/ 2147483647 h 2342"/>
              <a:gd name="T70" fmla="*/ 2147483647 w 2366"/>
              <a:gd name="T71" fmla="*/ 2147483647 h 2342"/>
              <a:gd name="T72" fmla="*/ 2147483647 w 2366"/>
              <a:gd name="T73" fmla="*/ 2147483647 h 2342"/>
              <a:gd name="T74" fmla="*/ 2147483647 w 2366"/>
              <a:gd name="T75" fmla="*/ 2147483647 h 2342"/>
              <a:gd name="T76" fmla="*/ 2147483647 w 2366"/>
              <a:gd name="T77" fmla="*/ 2147483647 h 2342"/>
              <a:gd name="T78" fmla="*/ 2147483647 w 2366"/>
              <a:gd name="T79" fmla="*/ 2147483647 h 2342"/>
              <a:gd name="T80" fmla="*/ 2147483647 w 2366"/>
              <a:gd name="T81" fmla="*/ 2147483647 h 2342"/>
              <a:gd name="T82" fmla="*/ 2147483647 w 2366"/>
              <a:gd name="T83" fmla="*/ 2147483647 h 2342"/>
              <a:gd name="T84" fmla="*/ 2147483647 w 2366"/>
              <a:gd name="T85" fmla="*/ 2147483647 h 2342"/>
              <a:gd name="T86" fmla="*/ 2147483647 w 2366"/>
              <a:gd name="T87" fmla="*/ 2147483647 h 2342"/>
              <a:gd name="T88" fmla="*/ 2147483647 w 2366"/>
              <a:gd name="T89" fmla="*/ 2147483647 h 2342"/>
              <a:gd name="T90" fmla="*/ 2147483647 w 2366"/>
              <a:gd name="T91" fmla="*/ 2147483647 h 2342"/>
              <a:gd name="T92" fmla="*/ 2147483647 w 2366"/>
              <a:gd name="T93" fmla="*/ 2147483647 h 2342"/>
              <a:gd name="T94" fmla="*/ 2147483647 w 2366"/>
              <a:gd name="T95" fmla="*/ 2147483647 h 2342"/>
              <a:gd name="T96" fmla="*/ 2147483647 w 2366"/>
              <a:gd name="T97" fmla="*/ 2147483647 h 2342"/>
              <a:gd name="T98" fmla="*/ 2147483647 w 2366"/>
              <a:gd name="T99" fmla="*/ 2147483647 h 2342"/>
              <a:gd name="T100" fmla="*/ 2147483647 w 2366"/>
              <a:gd name="T101" fmla="*/ 2147483647 h 2342"/>
              <a:gd name="T102" fmla="*/ 2147483647 w 2366"/>
              <a:gd name="T103" fmla="*/ 2147483647 h 2342"/>
              <a:gd name="T104" fmla="*/ 2147483647 w 2366"/>
              <a:gd name="T105" fmla="*/ 2147483647 h 2342"/>
              <a:gd name="T106" fmla="*/ 2147483647 w 2366"/>
              <a:gd name="T107" fmla="*/ 2147483647 h 2342"/>
              <a:gd name="T108" fmla="*/ 2147483647 w 2366"/>
              <a:gd name="T109" fmla="*/ 2147483647 h 2342"/>
              <a:gd name="T110" fmla="*/ 2147483647 w 2366"/>
              <a:gd name="T111" fmla="*/ 2147483647 h 2342"/>
              <a:gd name="T112" fmla="*/ 2147483647 w 2366"/>
              <a:gd name="T113" fmla="*/ 2147483647 h 2342"/>
              <a:gd name="T114" fmla="*/ 2147483647 w 2366"/>
              <a:gd name="T115" fmla="*/ 2147483647 h 2342"/>
              <a:gd name="T116" fmla="*/ 2147483647 w 2366"/>
              <a:gd name="T117" fmla="*/ 2147483647 h 234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366"/>
              <a:gd name="T178" fmla="*/ 0 h 2342"/>
              <a:gd name="T179" fmla="*/ 2366 w 2366"/>
              <a:gd name="T180" fmla="*/ 2342 h 234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366" h="2342">
                <a:moveTo>
                  <a:pt x="115" y="328"/>
                </a:moveTo>
                <a:lnTo>
                  <a:pt x="118" y="330"/>
                </a:lnTo>
                <a:lnTo>
                  <a:pt x="120" y="332"/>
                </a:lnTo>
                <a:lnTo>
                  <a:pt x="122" y="328"/>
                </a:lnTo>
                <a:lnTo>
                  <a:pt x="118" y="324"/>
                </a:lnTo>
                <a:lnTo>
                  <a:pt x="113" y="322"/>
                </a:lnTo>
                <a:lnTo>
                  <a:pt x="107" y="324"/>
                </a:lnTo>
                <a:lnTo>
                  <a:pt x="101" y="322"/>
                </a:lnTo>
                <a:lnTo>
                  <a:pt x="97" y="320"/>
                </a:lnTo>
                <a:lnTo>
                  <a:pt x="93" y="318"/>
                </a:lnTo>
                <a:lnTo>
                  <a:pt x="89" y="322"/>
                </a:lnTo>
                <a:lnTo>
                  <a:pt x="76" y="324"/>
                </a:lnTo>
                <a:lnTo>
                  <a:pt x="74" y="322"/>
                </a:lnTo>
                <a:lnTo>
                  <a:pt x="70" y="318"/>
                </a:lnTo>
                <a:lnTo>
                  <a:pt x="64" y="318"/>
                </a:lnTo>
                <a:lnTo>
                  <a:pt x="62" y="320"/>
                </a:lnTo>
                <a:lnTo>
                  <a:pt x="60" y="318"/>
                </a:lnTo>
                <a:lnTo>
                  <a:pt x="58" y="283"/>
                </a:lnTo>
                <a:lnTo>
                  <a:pt x="60" y="281"/>
                </a:lnTo>
                <a:lnTo>
                  <a:pt x="62" y="283"/>
                </a:lnTo>
                <a:lnTo>
                  <a:pt x="64" y="289"/>
                </a:lnTo>
                <a:lnTo>
                  <a:pt x="66" y="312"/>
                </a:lnTo>
                <a:lnTo>
                  <a:pt x="72" y="310"/>
                </a:lnTo>
                <a:lnTo>
                  <a:pt x="74" y="302"/>
                </a:lnTo>
                <a:lnTo>
                  <a:pt x="74" y="296"/>
                </a:lnTo>
                <a:lnTo>
                  <a:pt x="76" y="294"/>
                </a:lnTo>
                <a:lnTo>
                  <a:pt x="68" y="281"/>
                </a:lnTo>
                <a:lnTo>
                  <a:pt x="74" y="279"/>
                </a:lnTo>
                <a:lnTo>
                  <a:pt x="76" y="275"/>
                </a:lnTo>
                <a:lnTo>
                  <a:pt x="82" y="271"/>
                </a:lnTo>
                <a:lnTo>
                  <a:pt x="76" y="267"/>
                </a:lnTo>
                <a:lnTo>
                  <a:pt x="72" y="269"/>
                </a:lnTo>
                <a:lnTo>
                  <a:pt x="68" y="267"/>
                </a:lnTo>
                <a:lnTo>
                  <a:pt x="66" y="271"/>
                </a:lnTo>
                <a:lnTo>
                  <a:pt x="62" y="271"/>
                </a:lnTo>
                <a:lnTo>
                  <a:pt x="60" y="271"/>
                </a:lnTo>
                <a:lnTo>
                  <a:pt x="56" y="267"/>
                </a:lnTo>
                <a:lnTo>
                  <a:pt x="58" y="261"/>
                </a:lnTo>
                <a:lnTo>
                  <a:pt x="54" y="247"/>
                </a:lnTo>
                <a:lnTo>
                  <a:pt x="58" y="249"/>
                </a:lnTo>
                <a:lnTo>
                  <a:pt x="60" y="253"/>
                </a:lnTo>
                <a:lnTo>
                  <a:pt x="62" y="255"/>
                </a:lnTo>
                <a:lnTo>
                  <a:pt x="64" y="253"/>
                </a:lnTo>
                <a:lnTo>
                  <a:pt x="62" y="249"/>
                </a:lnTo>
                <a:lnTo>
                  <a:pt x="83" y="240"/>
                </a:lnTo>
                <a:lnTo>
                  <a:pt x="74" y="238"/>
                </a:lnTo>
                <a:lnTo>
                  <a:pt x="68" y="238"/>
                </a:lnTo>
                <a:lnTo>
                  <a:pt x="64" y="232"/>
                </a:lnTo>
                <a:lnTo>
                  <a:pt x="56" y="232"/>
                </a:lnTo>
                <a:lnTo>
                  <a:pt x="54" y="241"/>
                </a:lnTo>
                <a:lnTo>
                  <a:pt x="52" y="240"/>
                </a:lnTo>
                <a:lnTo>
                  <a:pt x="48" y="208"/>
                </a:lnTo>
                <a:lnTo>
                  <a:pt x="39" y="198"/>
                </a:lnTo>
                <a:lnTo>
                  <a:pt x="37" y="190"/>
                </a:lnTo>
                <a:lnTo>
                  <a:pt x="33" y="181"/>
                </a:lnTo>
                <a:lnTo>
                  <a:pt x="35" y="175"/>
                </a:lnTo>
                <a:lnTo>
                  <a:pt x="27" y="149"/>
                </a:lnTo>
                <a:lnTo>
                  <a:pt x="23" y="145"/>
                </a:lnTo>
                <a:lnTo>
                  <a:pt x="21" y="139"/>
                </a:lnTo>
                <a:lnTo>
                  <a:pt x="13" y="137"/>
                </a:lnTo>
                <a:lnTo>
                  <a:pt x="10" y="132"/>
                </a:lnTo>
                <a:lnTo>
                  <a:pt x="8" y="128"/>
                </a:lnTo>
                <a:lnTo>
                  <a:pt x="2" y="122"/>
                </a:lnTo>
                <a:lnTo>
                  <a:pt x="2" y="112"/>
                </a:lnTo>
                <a:lnTo>
                  <a:pt x="0" y="102"/>
                </a:lnTo>
                <a:lnTo>
                  <a:pt x="4" y="86"/>
                </a:lnTo>
                <a:lnTo>
                  <a:pt x="4" y="81"/>
                </a:lnTo>
                <a:lnTo>
                  <a:pt x="0" y="81"/>
                </a:lnTo>
                <a:lnTo>
                  <a:pt x="0" y="75"/>
                </a:lnTo>
                <a:lnTo>
                  <a:pt x="8" y="75"/>
                </a:lnTo>
                <a:lnTo>
                  <a:pt x="15" y="77"/>
                </a:lnTo>
                <a:lnTo>
                  <a:pt x="23" y="83"/>
                </a:lnTo>
                <a:lnTo>
                  <a:pt x="47" y="90"/>
                </a:lnTo>
                <a:lnTo>
                  <a:pt x="56" y="98"/>
                </a:lnTo>
                <a:lnTo>
                  <a:pt x="83" y="102"/>
                </a:lnTo>
                <a:lnTo>
                  <a:pt x="95" y="100"/>
                </a:lnTo>
                <a:lnTo>
                  <a:pt x="101" y="102"/>
                </a:lnTo>
                <a:lnTo>
                  <a:pt x="140" y="106"/>
                </a:lnTo>
                <a:lnTo>
                  <a:pt x="144" y="102"/>
                </a:lnTo>
                <a:lnTo>
                  <a:pt x="150" y="106"/>
                </a:lnTo>
                <a:lnTo>
                  <a:pt x="157" y="116"/>
                </a:lnTo>
                <a:lnTo>
                  <a:pt x="159" y="110"/>
                </a:lnTo>
                <a:lnTo>
                  <a:pt x="165" y="110"/>
                </a:lnTo>
                <a:lnTo>
                  <a:pt x="165" y="116"/>
                </a:lnTo>
                <a:lnTo>
                  <a:pt x="171" y="118"/>
                </a:lnTo>
                <a:lnTo>
                  <a:pt x="169" y="122"/>
                </a:lnTo>
                <a:lnTo>
                  <a:pt x="171" y="122"/>
                </a:lnTo>
                <a:lnTo>
                  <a:pt x="175" y="118"/>
                </a:lnTo>
                <a:lnTo>
                  <a:pt x="171" y="112"/>
                </a:lnTo>
                <a:lnTo>
                  <a:pt x="173" y="106"/>
                </a:lnTo>
                <a:lnTo>
                  <a:pt x="179" y="104"/>
                </a:lnTo>
                <a:lnTo>
                  <a:pt x="181" y="108"/>
                </a:lnTo>
                <a:lnTo>
                  <a:pt x="177" y="112"/>
                </a:lnTo>
                <a:lnTo>
                  <a:pt x="179" y="118"/>
                </a:lnTo>
                <a:lnTo>
                  <a:pt x="183" y="114"/>
                </a:lnTo>
                <a:lnTo>
                  <a:pt x="185" y="118"/>
                </a:lnTo>
                <a:lnTo>
                  <a:pt x="185" y="108"/>
                </a:lnTo>
                <a:lnTo>
                  <a:pt x="188" y="110"/>
                </a:lnTo>
                <a:lnTo>
                  <a:pt x="190" y="120"/>
                </a:lnTo>
                <a:lnTo>
                  <a:pt x="187" y="126"/>
                </a:lnTo>
                <a:lnTo>
                  <a:pt x="190" y="135"/>
                </a:lnTo>
                <a:lnTo>
                  <a:pt x="185" y="141"/>
                </a:lnTo>
                <a:lnTo>
                  <a:pt x="181" y="143"/>
                </a:lnTo>
                <a:lnTo>
                  <a:pt x="183" y="147"/>
                </a:lnTo>
                <a:lnTo>
                  <a:pt x="177" y="149"/>
                </a:lnTo>
                <a:lnTo>
                  <a:pt x="179" y="143"/>
                </a:lnTo>
                <a:lnTo>
                  <a:pt x="175" y="139"/>
                </a:lnTo>
                <a:lnTo>
                  <a:pt x="175" y="145"/>
                </a:lnTo>
                <a:lnTo>
                  <a:pt x="171" y="141"/>
                </a:lnTo>
                <a:lnTo>
                  <a:pt x="169" y="147"/>
                </a:lnTo>
                <a:lnTo>
                  <a:pt x="171" y="151"/>
                </a:lnTo>
                <a:lnTo>
                  <a:pt x="169" y="151"/>
                </a:lnTo>
                <a:lnTo>
                  <a:pt x="167" y="159"/>
                </a:lnTo>
                <a:lnTo>
                  <a:pt x="155" y="165"/>
                </a:lnTo>
                <a:lnTo>
                  <a:pt x="153" y="167"/>
                </a:lnTo>
                <a:lnTo>
                  <a:pt x="144" y="196"/>
                </a:lnTo>
                <a:lnTo>
                  <a:pt x="155" y="196"/>
                </a:lnTo>
                <a:lnTo>
                  <a:pt x="173" y="188"/>
                </a:lnTo>
                <a:lnTo>
                  <a:pt x="169" y="188"/>
                </a:lnTo>
                <a:lnTo>
                  <a:pt x="155" y="194"/>
                </a:lnTo>
                <a:lnTo>
                  <a:pt x="150" y="192"/>
                </a:lnTo>
                <a:lnTo>
                  <a:pt x="150" y="190"/>
                </a:lnTo>
                <a:lnTo>
                  <a:pt x="157" y="177"/>
                </a:lnTo>
                <a:lnTo>
                  <a:pt x="159" y="173"/>
                </a:lnTo>
                <a:lnTo>
                  <a:pt x="171" y="163"/>
                </a:lnTo>
                <a:lnTo>
                  <a:pt x="179" y="161"/>
                </a:lnTo>
                <a:lnTo>
                  <a:pt x="185" y="149"/>
                </a:lnTo>
                <a:lnTo>
                  <a:pt x="192" y="139"/>
                </a:lnTo>
                <a:lnTo>
                  <a:pt x="198" y="141"/>
                </a:lnTo>
                <a:lnTo>
                  <a:pt x="192" y="128"/>
                </a:lnTo>
                <a:lnTo>
                  <a:pt x="202" y="134"/>
                </a:lnTo>
                <a:lnTo>
                  <a:pt x="204" y="139"/>
                </a:lnTo>
                <a:lnTo>
                  <a:pt x="204" y="143"/>
                </a:lnTo>
                <a:lnTo>
                  <a:pt x="208" y="149"/>
                </a:lnTo>
                <a:lnTo>
                  <a:pt x="204" y="151"/>
                </a:lnTo>
                <a:lnTo>
                  <a:pt x="200" y="149"/>
                </a:lnTo>
                <a:lnTo>
                  <a:pt x="196" y="155"/>
                </a:lnTo>
                <a:lnTo>
                  <a:pt x="192" y="151"/>
                </a:lnTo>
                <a:lnTo>
                  <a:pt x="188" y="153"/>
                </a:lnTo>
                <a:lnTo>
                  <a:pt x="190" y="155"/>
                </a:lnTo>
                <a:lnTo>
                  <a:pt x="196" y="169"/>
                </a:lnTo>
                <a:lnTo>
                  <a:pt x="192" y="169"/>
                </a:lnTo>
                <a:lnTo>
                  <a:pt x="187" y="165"/>
                </a:lnTo>
                <a:lnTo>
                  <a:pt x="187" y="169"/>
                </a:lnTo>
                <a:lnTo>
                  <a:pt x="188" y="171"/>
                </a:lnTo>
                <a:lnTo>
                  <a:pt x="187" y="173"/>
                </a:lnTo>
                <a:lnTo>
                  <a:pt x="190" y="177"/>
                </a:lnTo>
                <a:lnTo>
                  <a:pt x="198" y="171"/>
                </a:lnTo>
                <a:lnTo>
                  <a:pt x="204" y="179"/>
                </a:lnTo>
                <a:lnTo>
                  <a:pt x="200" y="190"/>
                </a:lnTo>
                <a:lnTo>
                  <a:pt x="200" y="192"/>
                </a:lnTo>
                <a:lnTo>
                  <a:pt x="198" y="196"/>
                </a:lnTo>
                <a:lnTo>
                  <a:pt x="196" y="198"/>
                </a:lnTo>
                <a:lnTo>
                  <a:pt x="198" y="206"/>
                </a:lnTo>
                <a:lnTo>
                  <a:pt x="188" y="204"/>
                </a:lnTo>
                <a:lnTo>
                  <a:pt x="188" y="198"/>
                </a:lnTo>
                <a:lnTo>
                  <a:pt x="192" y="192"/>
                </a:lnTo>
                <a:lnTo>
                  <a:pt x="187" y="196"/>
                </a:lnTo>
                <a:lnTo>
                  <a:pt x="181" y="200"/>
                </a:lnTo>
                <a:lnTo>
                  <a:pt x="181" y="204"/>
                </a:lnTo>
                <a:lnTo>
                  <a:pt x="183" y="210"/>
                </a:lnTo>
                <a:lnTo>
                  <a:pt x="181" y="216"/>
                </a:lnTo>
                <a:lnTo>
                  <a:pt x="177" y="216"/>
                </a:lnTo>
                <a:lnTo>
                  <a:pt x="175" y="210"/>
                </a:lnTo>
                <a:lnTo>
                  <a:pt x="177" y="200"/>
                </a:lnTo>
                <a:lnTo>
                  <a:pt x="177" y="194"/>
                </a:lnTo>
                <a:lnTo>
                  <a:pt x="175" y="192"/>
                </a:lnTo>
                <a:lnTo>
                  <a:pt x="173" y="200"/>
                </a:lnTo>
                <a:lnTo>
                  <a:pt x="165" y="204"/>
                </a:lnTo>
                <a:lnTo>
                  <a:pt x="163" y="212"/>
                </a:lnTo>
                <a:lnTo>
                  <a:pt x="155" y="212"/>
                </a:lnTo>
                <a:lnTo>
                  <a:pt x="157" y="210"/>
                </a:lnTo>
                <a:lnTo>
                  <a:pt x="152" y="210"/>
                </a:lnTo>
                <a:lnTo>
                  <a:pt x="150" y="216"/>
                </a:lnTo>
                <a:lnTo>
                  <a:pt x="159" y="216"/>
                </a:lnTo>
                <a:lnTo>
                  <a:pt x="153" y="222"/>
                </a:lnTo>
                <a:lnTo>
                  <a:pt x="153" y="226"/>
                </a:lnTo>
                <a:lnTo>
                  <a:pt x="161" y="218"/>
                </a:lnTo>
                <a:lnTo>
                  <a:pt x="163" y="220"/>
                </a:lnTo>
                <a:lnTo>
                  <a:pt x="159" y="228"/>
                </a:lnTo>
                <a:lnTo>
                  <a:pt x="161" y="228"/>
                </a:lnTo>
                <a:lnTo>
                  <a:pt x="163" y="226"/>
                </a:lnTo>
                <a:lnTo>
                  <a:pt x="165" y="234"/>
                </a:lnTo>
                <a:lnTo>
                  <a:pt x="169" y="234"/>
                </a:lnTo>
                <a:lnTo>
                  <a:pt x="169" y="222"/>
                </a:lnTo>
                <a:lnTo>
                  <a:pt x="173" y="222"/>
                </a:lnTo>
                <a:lnTo>
                  <a:pt x="175" y="226"/>
                </a:lnTo>
                <a:lnTo>
                  <a:pt x="175" y="220"/>
                </a:lnTo>
                <a:lnTo>
                  <a:pt x="179" y="220"/>
                </a:lnTo>
                <a:lnTo>
                  <a:pt x="181" y="226"/>
                </a:lnTo>
                <a:lnTo>
                  <a:pt x="188" y="228"/>
                </a:lnTo>
                <a:lnTo>
                  <a:pt x="202" y="206"/>
                </a:lnTo>
                <a:lnTo>
                  <a:pt x="202" y="202"/>
                </a:lnTo>
                <a:lnTo>
                  <a:pt x="208" y="208"/>
                </a:lnTo>
                <a:lnTo>
                  <a:pt x="214" y="208"/>
                </a:lnTo>
                <a:lnTo>
                  <a:pt x="212" y="200"/>
                </a:lnTo>
                <a:lnTo>
                  <a:pt x="220" y="194"/>
                </a:lnTo>
                <a:lnTo>
                  <a:pt x="212" y="171"/>
                </a:lnTo>
                <a:lnTo>
                  <a:pt x="218" y="169"/>
                </a:lnTo>
                <a:lnTo>
                  <a:pt x="220" y="165"/>
                </a:lnTo>
                <a:lnTo>
                  <a:pt x="214" y="163"/>
                </a:lnTo>
                <a:lnTo>
                  <a:pt x="212" y="159"/>
                </a:lnTo>
                <a:lnTo>
                  <a:pt x="216" y="159"/>
                </a:lnTo>
                <a:lnTo>
                  <a:pt x="216" y="149"/>
                </a:lnTo>
                <a:lnTo>
                  <a:pt x="214" y="143"/>
                </a:lnTo>
                <a:lnTo>
                  <a:pt x="223" y="126"/>
                </a:lnTo>
                <a:lnTo>
                  <a:pt x="229" y="122"/>
                </a:lnTo>
                <a:lnTo>
                  <a:pt x="231" y="116"/>
                </a:lnTo>
                <a:lnTo>
                  <a:pt x="225" y="116"/>
                </a:lnTo>
                <a:lnTo>
                  <a:pt x="218" y="110"/>
                </a:lnTo>
                <a:lnTo>
                  <a:pt x="216" y="94"/>
                </a:lnTo>
                <a:lnTo>
                  <a:pt x="216" y="86"/>
                </a:lnTo>
                <a:lnTo>
                  <a:pt x="200" y="77"/>
                </a:lnTo>
                <a:lnTo>
                  <a:pt x="198" y="71"/>
                </a:lnTo>
                <a:lnTo>
                  <a:pt x="194" y="73"/>
                </a:lnTo>
                <a:lnTo>
                  <a:pt x="190" y="71"/>
                </a:lnTo>
                <a:lnTo>
                  <a:pt x="190" y="69"/>
                </a:lnTo>
                <a:lnTo>
                  <a:pt x="187" y="65"/>
                </a:lnTo>
                <a:lnTo>
                  <a:pt x="190" y="63"/>
                </a:lnTo>
                <a:lnTo>
                  <a:pt x="196" y="63"/>
                </a:lnTo>
                <a:lnTo>
                  <a:pt x="196" y="67"/>
                </a:lnTo>
                <a:lnTo>
                  <a:pt x="200" y="65"/>
                </a:lnTo>
                <a:lnTo>
                  <a:pt x="206" y="69"/>
                </a:lnTo>
                <a:lnTo>
                  <a:pt x="206" y="61"/>
                </a:lnTo>
                <a:lnTo>
                  <a:pt x="206" y="57"/>
                </a:lnTo>
                <a:lnTo>
                  <a:pt x="210" y="55"/>
                </a:lnTo>
                <a:lnTo>
                  <a:pt x="210" y="51"/>
                </a:lnTo>
                <a:lnTo>
                  <a:pt x="204" y="45"/>
                </a:lnTo>
                <a:lnTo>
                  <a:pt x="202" y="37"/>
                </a:lnTo>
                <a:lnTo>
                  <a:pt x="206" y="35"/>
                </a:lnTo>
                <a:lnTo>
                  <a:pt x="200" y="30"/>
                </a:lnTo>
                <a:lnTo>
                  <a:pt x="196" y="30"/>
                </a:lnTo>
                <a:lnTo>
                  <a:pt x="190" y="35"/>
                </a:lnTo>
                <a:lnTo>
                  <a:pt x="188" y="35"/>
                </a:lnTo>
                <a:lnTo>
                  <a:pt x="190" y="30"/>
                </a:lnTo>
                <a:lnTo>
                  <a:pt x="185" y="30"/>
                </a:lnTo>
                <a:lnTo>
                  <a:pt x="185" y="22"/>
                </a:lnTo>
                <a:lnTo>
                  <a:pt x="177" y="18"/>
                </a:lnTo>
                <a:lnTo>
                  <a:pt x="177" y="14"/>
                </a:lnTo>
                <a:lnTo>
                  <a:pt x="181" y="12"/>
                </a:lnTo>
                <a:lnTo>
                  <a:pt x="181" y="10"/>
                </a:lnTo>
                <a:lnTo>
                  <a:pt x="175" y="10"/>
                </a:lnTo>
                <a:lnTo>
                  <a:pt x="177" y="8"/>
                </a:lnTo>
                <a:lnTo>
                  <a:pt x="181" y="8"/>
                </a:lnTo>
                <a:lnTo>
                  <a:pt x="181" y="6"/>
                </a:lnTo>
                <a:lnTo>
                  <a:pt x="352" y="2"/>
                </a:lnTo>
                <a:lnTo>
                  <a:pt x="538" y="2"/>
                </a:lnTo>
                <a:lnTo>
                  <a:pt x="597" y="2"/>
                </a:lnTo>
                <a:lnTo>
                  <a:pt x="669" y="2"/>
                </a:lnTo>
                <a:lnTo>
                  <a:pt x="706" y="2"/>
                </a:lnTo>
                <a:lnTo>
                  <a:pt x="704" y="2"/>
                </a:lnTo>
                <a:lnTo>
                  <a:pt x="795" y="2"/>
                </a:lnTo>
                <a:lnTo>
                  <a:pt x="918" y="4"/>
                </a:lnTo>
                <a:lnTo>
                  <a:pt x="922" y="4"/>
                </a:lnTo>
                <a:lnTo>
                  <a:pt x="922" y="2"/>
                </a:lnTo>
                <a:lnTo>
                  <a:pt x="982" y="4"/>
                </a:lnTo>
                <a:lnTo>
                  <a:pt x="1155" y="2"/>
                </a:lnTo>
                <a:lnTo>
                  <a:pt x="1242" y="2"/>
                </a:lnTo>
                <a:lnTo>
                  <a:pt x="1289" y="2"/>
                </a:lnTo>
                <a:lnTo>
                  <a:pt x="1408" y="2"/>
                </a:lnTo>
                <a:lnTo>
                  <a:pt x="1522" y="2"/>
                </a:lnTo>
                <a:lnTo>
                  <a:pt x="1620" y="0"/>
                </a:lnTo>
                <a:lnTo>
                  <a:pt x="1717" y="0"/>
                </a:lnTo>
                <a:lnTo>
                  <a:pt x="1816" y="0"/>
                </a:lnTo>
                <a:lnTo>
                  <a:pt x="1907" y="0"/>
                </a:lnTo>
                <a:lnTo>
                  <a:pt x="1907" y="43"/>
                </a:lnTo>
                <a:lnTo>
                  <a:pt x="1909" y="73"/>
                </a:lnTo>
                <a:lnTo>
                  <a:pt x="1907" y="120"/>
                </a:lnTo>
                <a:lnTo>
                  <a:pt x="1907" y="188"/>
                </a:lnTo>
                <a:lnTo>
                  <a:pt x="1909" y="196"/>
                </a:lnTo>
                <a:lnTo>
                  <a:pt x="1944" y="196"/>
                </a:lnTo>
                <a:lnTo>
                  <a:pt x="1997" y="196"/>
                </a:lnTo>
                <a:lnTo>
                  <a:pt x="2003" y="196"/>
                </a:lnTo>
                <a:lnTo>
                  <a:pt x="2005" y="238"/>
                </a:lnTo>
                <a:lnTo>
                  <a:pt x="1985" y="238"/>
                </a:lnTo>
                <a:lnTo>
                  <a:pt x="1985" y="277"/>
                </a:lnTo>
                <a:lnTo>
                  <a:pt x="2014" y="277"/>
                </a:lnTo>
                <a:lnTo>
                  <a:pt x="2014" y="318"/>
                </a:lnTo>
                <a:lnTo>
                  <a:pt x="2007" y="318"/>
                </a:lnTo>
                <a:lnTo>
                  <a:pt x="1909" y="320"/>
                </a:lnTo>
                <a:lnTo>
                  <a:pt x="1909" y="365"/>
                </a:lnTo>
                <a:lnTo>
                  <a:pt x="1909" y="444"/>
                </a:lnTo>
                <a:lnTo>
                  <a:pt x="1909" y="469"/>
                </a:lnTo>
                <a:lnTo>
                  <a:pt x="1818" y="469"/>
                </a:lnTo>
                <a:lnTo>
                  <a:pt x="1818" y="563"/>
                </a:lnTo>
                <a:lnTo>
                  <a:pt x="1818" y="644"/>
                </a:lnTo>
                <a:lnTo>
                  <a:pt x="1830" y="644"/>
                </a:lnTo>
                <a:lnTo>
                  <a:pt x="1832" y="748"/>
                </a:lnTo>
                <a:lnTo>
                  <a:pt x="1853" y="748"/>
                </a:lnTo>
                <a:lnTo>
                  <a:pt x="1907" y="748"/>
                </a:lnTo>
                <a:lnTo>
                  <a:pt x="1909" y="819"/>
                </a:lnTo>
                <a:lnTo>
                  <a:pt x="1970" y="819"/>
                </a:lnTo>
                <a:lnTo>
                  <a:pt x="1976" y="821"/>
                </a:lnTo>
                <a:lnTo>
                  <a:pt x="1974" y="854"/>
                </a:lnTo>
                <a:lnTo>
                  <a:pt x="1974" y="885"/>
                </a:lnTo>
                <a:lnTo>
                  <a:pt x="2034" y="883"/>
                </a:lnTo>
                <a:lnTo>
                  <a:pt x="2036" y="819"/>
                </a:lnTo>
                <a:lnTo>
                  <a:pt x="2092" y="819"/>
                </a:lnTo>
                <a:lnTo>
                  <a:pt x="2094" y="848"/>
                </a:lnTo>
                <a:lnTo>
                  <a:pt x="2102" y="850"/>
                </a:lnTo>
                <a:lnTo>
                  <a:pt x="2102" y="889"/>
                </a:lnTo>
                <a:lnTo>
                  <a:pt x="2154" y="889"/>
                </a:lnTo>
                <a:lnTo>
                  <a:pt x="2166" y="889"/>
                </a:lnTo>
                <a:lnTo>
                  <a:pt x="2168" y="936"/>
                </a:lnTo>
                <a:lnTo>
                  <a:pt x="2092" y="936"/>
                </a:lnTo>
                <a:lnTo>
                  <a:pt x="2094" y="966"/>
                </a:lnTo>
                <a:lnTo>
                  <a:pt x="2094" y="972"/>
                </a:lnTo>
                <a:lnTo>
                  <a:pt x="2094" y="1001"/>
                </a:lnTo>
                <a:lnTo>
                  <a:pt x="2094" y="1013"/>
                </a:lnTo>
                <a:lnTo>
                  <a:pt x="2094" y="1052"/>
                </a:lnTo>
                <a:lnTo>
                  <a:pt x="2154" y="1052"/>
                </a:lnTo>
                <a:lnTo>
                  <a:pt x="2154" y="1103"/>
                </a:lnTo>
                <a:lnTo>
                  <a:pt x="2158" y="1103"/>
                </a:lnTo>
                <a:lnTo>
                  <a:pt x="2158" y="1154"/>
                </a:lnTo>
                <a:lnTo>
                  <a:pt x="2209" y="1154"/>
                </a:lnTo>
                <a:lnTo>
                  <a:pt x="2211" y="1205"/>
                </a:lnTo>
                <a:lnTo>
                  <a:pt x="2180" y="1205"/>
                </a:lnTo>
                <a:lnTo>
                  <a:pt x="2149" y="1205"/>
                </a:lnTo>
                <a:lnTo>
                  <a:pt x="2141" y="1205"/>
                </a:lnTo>
                <a:lnTo>
                  <a:pt x="2141" y="1256"/>
                </a:lnTo>
                <a:lnTo>
                  <a:pt x="2143" y="1256"/>
                </a:lnTo>
                <a:lnTo>
                  <a:pt x="2145" y="1317"/>
                </a:lnTo>
                <a:lnTo>
                  <a:pt x="2145" y="1358"/>
                </a:lnTo>
                <a:lnTo>
                  <a:pt x="2141" y="1358"/>
                </a:lnTo>
                <a:lnTo>
                  <a:pt x="2137" y="1362"/>
                </a:lnTo>
                <a:lnTo>
                  <a:pt x="2139" y="1403"/>
                </a:lnTo>
                <a:lnTo>
                  <a:pt x="2195" y="1403"/>
                </a:lnTo>
                <a:lnTo>
                  <a:pt x="2195" y="1462"/>
                </a:lnTo>
                <a:lnTo>
                  <a:pt x="2232" y="1462"/>
                </a:lnTo>
                <a:lnTo>
                  <a:pt x="2281" y="1462"/>
                </a:lnTo>
                <a:lnTo>
                  <a:pt x="2281" y="1515"/>
                </a:lnTo>
                <a:lnTo>
                  <a:pt x="2281" y="1535"/>
                </a:lnTo>
                <a:lnTo>
                  <a:pt x="2283" y="1564"/>
                </a:lnTo>
                <a:lnTo>
                  <a:pt x="2283" y="1590"/>
                </a:lnTo>
                <a:lnTo>
                  <a:pt x="2283" y="1615"/>
                </a:lnTo>
                <a:lnTo>
                  <a:pt x="2283" y="1633"/>
                </a:lnTo>
                <a:lnTo>
                  <a:pt x="2283" y="1666"/>
                </a:lnTo>
                <a:lnTo>
                  <a:pt x="2283" y="1688"/>
                </a:lnTo>
                <a:lnTo>
                  <a:pt x="2291" y="1688"/>
                </a:lnTo>
                <a:lnTo>
                  <a:pt x="2298" y="1694"/>
                </a:lnTo>
                <a:lnTo>
                  <a:pt x="2310" y="1710"/>
                </a:lnTo>
                <a:lnTo>
                  <a:pt x="2320" y="1710"/>
                </a:lnTo>
                <a:lnTo>
                  <a:pt x="2324" y="1706"/>
                </a:lnTo>
                <a:lnTo>
                  <a:pt x="2331" y="1706"/>
                </a:lnTo>
                <a:lnTo>
                  <a:pt x="2331" y="1743"/>
                </a:lnTo>
                <a:lnTo>
                  <a:pt x="2331" y="1774"/>
                </a:lnTo>
                <a:lnTo>
                  <a:pt x="2333" y="1784"/>
                </a:lnTo>
                <a:lnTo>
                  <a:pt x="2333" y="1825"/>
                </a:lnTo>
                <a:lnTo>
                  <a:pt x="2333" y="1878"/>
                </a:lnTo>
                <a:lnTo>
                  <a:pt x="2366" y="1878"/>
                </a:lnTo>
                <a:lnTo>
                  <a:pt x="2366" y="1927"/>
                </a:lnTo>
                <a:lnTo>
                  <a:pt x="2364" y="1927"/>
                </a:lnTo>
                <a:lnTo>
                  <a:pt x="2364" y="1977"/>
                </a:lnTo>
                <a:lnTo>
                  <a:pt x="2316" y="1979"/>
                </a:lnTo>
                <a:lnTo>
                  <a:pt x="2308" y="1979"/>
                </a:lnTo>
                <a:lnTo>
                  <a:pt x="2269" y="1979"/>
                </a:lnTo>
                <a:lnTo>
                  <a:pt x="2261" y="1979"/>
                </a:lnTo>
                <a:lnTo>
                  <a:pt x="2259" y="2018"/>
                </a:lnTo>
                <a:lnTo>
                  <a:pt x="2259" y="2039"/>
                </a:lnTo>
                <a:lnTo>
                  <a:pt x="2269" y="2043"/>
                </a:lnTo>
                <a:lnTo>
                  <a:pt x="2269" y="2094"/>
                </a:lnTo>
                <a:lnTo>
                  <a:pt x="2219" y="2094"/>
                </a:lnTo>
                <a:lnTo>
                  <a:pt x="2191" y="2096"/>
                </a:lnTo>
                <a:lnTo>
                  <a:pt x="2166" y="2096"/>
                </a:lnTo>
                <a:lnTo>
                  <a:pt x="2119" y="2096"/>
                </a:lnTo>
                <a:lnTo>
                  <a:pt x="2071" y="2096"/>
                </a:lnTo>
                <a:lnTo>
                  <a:pt x="2065" y="2096"/>
                </a:lnTo>
                <a:lnTo>
                  <a:pt x="2104" y="2120"/>
                </a:lnTo>
                <a:lnTo>
                  <a:pt x="2121" y="2147"/>
                </a:lnTo>
                <a:lnTo>
                  <a:pt x="2086" y="2147"/>
                </a:lnTo>
                <a:lnTo>
                  <a:pt x="2084" y="2153"/>
                </a:lnTo>
                <a:lnTo>
                  <a:pt x="2065" y="2155"/>
                </a:lnTo>
                <a:lnTo>
                  <a:pt x="2065" y="2189"/>
                </a:lnTo>
                <a:lnTo>
                  <a:pt x="2046" y="2191"/>
                </a:lnTo>
                <a:lnTo>
                  <a:pt x="2047" y="2220"/>
                </a:lnTo>
                <a:lnTo>
                  <a:pt x="2069" y="2238"/>
                </a:lnTo>
                <a:lnTo>
                  <a:pt x="2063" y="2249"/>
                </a:lnTo>
                <a:lnTo>
                  <a:pt x="2036" y="2253"/>
                </a:lnTo>
                <a:lnTo>
                  <a:pt x="2022" y="2296"/>
                </a:lnTo>
                <a:lnTo>
                  <a:pt x="2018" y="2298"/>
                </a:lnTo>
                <a:lnTo>
                  <a:pt x="2016" y="2308"/>
                </a:lnTo>
                <a:lnTo>
                  <a:pt x="2018" y="2314"/>
                </a:lnTo>
                <a:lnTo>
                  <a:pt x="2005" y="2320"/>
                </a:lnTo>
                <a:lnTo>
                  <a:pt x="1999" y="2328"/>
                </a:lnTo>
                <a:lnTo>
                  <a:pt x="1995" y="2342"/>
                </a:lnTo>
                <a:lnTo>
                  <a:pt x="1979" y="2342"/>
                </a:lnTo>
                <a:lnTo>
                  <a:pt x="1962" y="2332"/>
                </a:lnTo>
                <a:lnTo>
                  <a:pt x="1960" y="2326"/>
                </a:lnTo>
                <a:lnTo>
                  <a:pt x="1933" y="2314"/>
                </a:lnTo>
                <a:lnTo>
                  <a:pt x="1933" y="2308"/>
                </a:lnTo>
                <a:lnTo>
                  <a:pt x="1900" y="2295"/>
                </a:lnTo>
                <a:lnTo>
                  <a:pt x="1863" y="2263"/>
                </a:lnTo>
                <a:lnTo>
                  <a:pt x="1851" y="2234"/>
                </a:lnTo>
                <a:lnTo>
                  <a:pt x="1849" y="2198"/>
                </a:lnTo>
                <a:lnTo>
                  <a:pt x="1836" y="2179"/>
                </a:lnTo>
                <a:lnTo>
                  <a:pt x="1832" y="2159"/>
                </a:lnTo>
                <a:lnTo>
                  <a:pt x="1824" y="2151"/>
                </a:lnTo>
                <a:lnTo>
                  <a:pt x="1822" y="2147"/>
                </a:lnTo>
                <a:lnTo>
                  <a:pt x="1785" y="2124"/>
                </a:lnTo>
                <a:lnTo>
                  <a:pt x="1765" y="2098"/>
                </a:lnTo>
                <a:lnTo>
                  <a:pt x="1758" y="2090"/>
                </a:lnTo>
                <a:lnTo>
                  <a:pt x="1750" y="2088"/>
                </a:lnTo>
                <a:lnTo>
                  <a:pt x="1746" y="2085"/>
                </a:lnTo>
                <a:lnTo>
                  <a:pt x="1732" y="2059"/>
                </a:lnTo>
                <a:lnTo>
                  <a:pt x="1721" y="2061"/>
                </a:lnTo>
                <a:lnTo>
                  <a:pt x="1709" y="2051"/>
                </a:lnTo>
                <a:lnTo>
                  <a:pt x="1678" y="2014"/>
                </a:lnTo>
                <a:lnTo>
                  <a:pt x="1608" y="2014"/>
                </a:lnTo>
                <a:lnTo>
                  <a:pt x="1524" y="2014"/>
                </a:lnTo>
                <a:lnTo>
                  <a:pt x="1522" y="2028"/>
                </a:lnTo>
                <a:lnTo>
                  <a:pt x="1522" y="2065"/>
                </a:lnTo>
                <a:lnTo>
                  <a:pt x="1447" y="2065"/>
                </a:lnTo>
                <a:lnTo>
                  <a:pt x="1314" y="2065"/>
                </a:lnTo>
                <a:lnTo>
                  <a:pt x="1256" y="2065"/>
                </a:lnTo>
                <a:lnTo>
                  <a:pt x="1231" y="2055"/>
                </a:lnTo>
                <a:lnTo>
                  <a:pt x="1050" y="1982"/>
                </a:lnTo>
                <a:lnTo>
                  <a:pt x="914" y="1929"/>
                </a:lnTo>
                <a:lnTo>
                  <a:pt x="918" y="1912"/>
                </a:lnTo>
                <a:lnTo>
                  <a:pt x="922" y="1904"/>
                </a:lnTo>
                <a:lnTo>
                  <a:pt x="795" y="1918"/>
                </a:lnTo>
                <a:lnTo>
                  <a:pt x="702" y="1927"/>
                </a:lnTo>
                <a:lnTo>
                  <a:pt x="702" y="1918"/>
                </a:lnTo>
                <a:lnTo>
                  <a:pt x="698" y="1912"/>
                </a:lnTo>
                <a:lnTo>
                  <a:pt x="696" y="1910"/>
                </a:lnTo>
                <a:lnTo>
                  <a:pt x="698" y="1910"/>
                </a:lnTo>
                <a:lnTo>
                  <a:pt x="704" y="1916"/>
                </a:lnTo>
                <a:lnTo>
                  <a:pt x="704" y="1910"/>
                </a:lnTo>
                <a:lnTo>
                  <a:pt x="698" y="1904"/>
                </a:lnTo>
                <a:lnTo>
                  <a:pt x="696" y="1906"/>
                </a:lnTo>
                <a:lnTo>
                  <a:pt x="692" y="1910"/>
                </a:lnTo>
                <a:lnTo>
                  <a:pt x="690" y="1908"/>
                </a:lnTo>
                <a:lnTo>
                  <a:pt x="692" y="1902"/>
                </a:lnTo>
                <a:lnTo>
                  <a:pt x="696" y="1900"/>
                </a:lnTo>
                <a:lnTo>
                  <a:pt x="690" y="1890"/>
                </a:lnTo>
                <a:lnTo>
                  <a:pt x="692" y="1882"/>
                </a:lnTo>
                <a:lnTo>
                  <a:pt x="688" y="1871"/>
                </a:lnTo>
                <a:lnTo>
                  <a:pt x="671" y="1837"/>
                </a:lnTo>
                <a:lnTo>
                  <a:pt x="659" y="1822"/>
                </a:lnTo>
                <a:lnTo>
                  <a:pt x="649" y="1816"/>
                </a:lnTo>
                <a:lnTo>
                  <a:pt x="636" y="1802"/>
                </a:lnTo>
                <a:lnTo>
                  <a:pt x="630" y="1800"/>
                </a:lnTo>
                <a:lnTo>
                  <a:pt x="626" y="1796"/>
                </a:lnTo>
                <a:lnTo>
                  <a:pt x="610" y="1782"/>
                </a:lnTo>
                <a:lnTo>
                  <a:pt x="605" y="1782"/>
                </a:lnTo>
                <a:lnTo>
                  <a:pt x="599" y="1784"/>
                </a:lnTo>
                <a:lnTo>
                  <a:pt x="597" y="1788"/>
                </a:lnTo>
                <a:lnTo>
                  <a:pt x="585" y="1782"/>
                </a:lnTo>
                <a:lnTo>
                  <a:pt x="585" y="1776"/>
                </a:lnTo>
                <a:lnTo>
                  <a:pt x="585" y="1772"/>
                </a:lnTo>
                <a:lnTo>
                  <a:pt x="577" y="1755"/>
                </a:lnTo>
                <a:lnTo>
                  <a:pt x="570" y="1751"/>
                </a:lnTo>
                <a:lnTo>
                  <a:pt x="548" y="1753"/>
                </a:lnTo>
                <a:lnTo>
                  <a:pt x="544" y="1751"/>
                </a:lnTo>
                <a:lnTo>
                  <a:pt x="535" y="1749"/>
                </a:lnTo>
                <a:lnTo>
                  <a:pt x="533" y="1749"/>
                </a:lnTo>
                <a:lnTo>
                  <a:pt x="517" y="1743"/>
                </a:lnTo>
                <a:lnTo>
                  <a:pt x="511" y="1739"/>
                </a:lnTo>
                <a:lnTo>
                  <a:pt x="505" y="1723"/>
                </a:lnTo>
                <a:lnTo>
                  <a:pt x="496" y="1719"/>
                </a:lnTo>
                <a:lnTo>
                  <a:pt x="486" y="1710"/>
                </a:lnTo>
                <a:lnTo>
                  <a:pt x="474" y="1706"/>
                </a:lnTo>
                <a:lnTo>
                  <a:pt x="467" y="1708"/>
                </a:lnTo>
                <a:lnTo>
                  <a:pt x="445" y="1706"/>
                </a:lnTo>
                <a:lnTo>
                  <a:pt x="439" y="1702"/>
                </a:lnTo>
                <a:lnTo>
                  <a:pt x="395" y="1702"/>
                </a:lnTo>
                <a:lnTo>
                  <a:pt x="389" y="1692"/>
                </a:lnTo>
                <a:lnTo>
                  <a:pt x="379" y="1690"/>
                </a:lnTo>
                <a:lnTo>
                  <a:pt x="377" y="1684"/>
                </a:lnTo>
                <a:lnTo>
                  <a:pt x="381" y="1668"/>
                </a:lnTo>
                <a:lnTo>
                  <a:pt x="379" y="1661"/>
                </a:lnTo>
                <a:lnTo>
                  <a:pt x="381" y="1655"/>
                </a:lnTo>
                <a:lnTo>
                  <a:pt x="377" y="1647"/>
                </a:lnTo>
                <a:lnTo>
                  <a:pt x="377" y="1645"/>
                </a:lnTo>
                <a:lnTo>
                  <a:pt x="377" y="1639"/>
                </a:lnTo>
                <a:lnTo>
                  <a:pt x="379" y="1625"/>
                </a:lnTo>
                <a:lnTo>
                  <a:pt x="377" y="1619"/>
                </a:lnTo>
                <a:lnTo>
                  <a:pt x="369" y="1619"/>
                </a:lnTo>
                <a:lnTo>
                  <a:pt x="360" y="1613"/>
                </a:lnTo>
                <a:lnTo>
                  <a:pt x="356" y="1602"/>
                </a:lnTo>
                <a:lnTo>
                  <a:pt x="358" y="1600"/>
                </a:lnTo>
                <a:lnTo>
                  <a:pt x="356" y="1586"/>
                </a:lnTo>
                <a:lnTo>
                  <a:pt x="346" y="1584"/>
                </a:lnTo>
                <a:lnTo>
                  <a:pt x="330" y="1566"/>
                </a:lnTo>
                <a:lnTo>
                  <a:pt x="319" y="1557"/>
                </a:lnTo>
                <a:lnTo>
                  <a:pt x="315" y="1551"/>
                </a:lnTo>
                <a:lnTo>
                  <a:pt x="317" y="1551"/>
                </a:lnTo>
                <a:lnTo>
                  <a:pt x="301" y="1535"/>
                </a:lnTo>
                <a:lnTo>
                  <a:pt x="299" y="1527"/>
                </a:lnTo>
                <a:lnTo>
                  <a:pt x="284" y="1506"/>
                </a:lnTo>
                <a:lnTo>
                  <a:pt x="278" y="1500"/>
                </a:lnTo>
                <a:lnTo>
                  <a:pt x="270" y="1496"/>
                </a:lnTo>
                <a:lnTo>
                  <a:pt x="266" y="1492"/>
                </a:lnTo>
                <a:lnTo>
                  <a:pt x="260" y="1472"/>
                </a:lnTo>
                <a:lnTo>
                  <a:pt x="257" y="1462"/>
                </a:lnTo>
                <a:lnTo>
                  <a:pt x="257" y="1456"/>
                </a:lnTo>
                <a:lnTo>
                  <a:pt x="260" y="1451"/>
                </a:lnTo>
                <a:lnTo>
                  <a:pt x="268" y="1449"/>
                </a:lnTo>
                <a:lnTo>
                  <a:pt x="272" y="1435"/>
                </a:lnTo>
                <a:lnTo>
                  <a:pt x="272" y="1423"/>
                </a:lnTo>
                <a:lnTo>
                  <a:pt x="264" y="1413"/>
                </a:lnTo>
                <a:lnTo>
                  <a:pt x="258" y="1411"/>
                </a:lnTo>
                <a:lnTo>
                  <a:pt x="257" y="1413"/>
                </a:lnTo>
                <a:lnTo>
                  <a:pt x="251" y="1411"/>
                </a:lnTo>
                <a:lnTo>
                  <a:pt x="247" y="1411"/>
                </a:lnTo>
                <a:lnTo>
                  <a:pt x="239" y="1411"/>
                </a:lnTo>
                <a:lnTo>
                  <a:pt x="229" y="1401"/>
                </a:lnTo>
                <a:lnTo>
                  <a:pt x="225" y="1396"/>
                </a:lnTo>
                <a:lnTo>
                  <a:pt x="223" y="1396"/>
                </a:lnTo>
                <a:lnTo>
                  <a:pt x="222" y="1392"/>
                </a:lnTo>
                <a:lnTo>
                  <a:pt x="218" y="1386"/>
                </a:lnTo>
                <a:lnTo>
                  <a:pt x="216" y="1382"/>
                </a:lnTo>
                <a:lnTo>
                  <a:pt x="214" y="1378"/>
                </a:lnTo>
                <a:lnTo>
                  <a:pt x="216" y="1366"/>
                </a:lnTo>
                <a:lnTo>
                  <a:pt x="216" y="1360"/>
                </a:lnTo>
                <a:lnTo>
                  <a:pt x="212" y="1360"/>
                </a:lnTo>
                <a:lnTo>
                  <a:pt x="212" y="1350"/>
                </a:lnTo>
                <a:lnTo>
                  <a:pt x="210" y="1348"/>
                </a:lnTo>
                <a:lnTo>
                  <a:pt x="206" y="1348"/>
                </a:lnTo>
                <a:lnTo>
                  <a:pt x="204" y="1337"/>
                </a:lnTo>
                <a:lnTo>
                  <a:pt x="208" y="1335"/>
                </a:lnTo>
                <a:lnTo>
                  <a:pt x="206" y="1331"/>
                </a:lnTo>
                <a:lnTo>
                  <a:pt x="206" y="1327"/>
                </a:lnTo>
                <a:lnTo>
                  <a:pt x="204" y="1317"/>
                </a:lnTo>
                <a:lnTo>
                  <a:pt x="208" y="1315"/>
                </a:lnTo>
                <a:lnTo>
                  <a:pt x="212" y="1313"/>
                </a:lnTo>
                <a:lnTo>
                  <a:pt x="214" y="1315"/>
                </a:lnTo>
                <a:lnTo>
                  <a:pt x="218" y="1315"/>
                </a:lnTo>
                <a:lnTo>
                  <a:pt x="218" y="1319"/>
                </a:lnTo>
                <a:lnTo>
                  <a:pt x="220" y="1321"/>
                </a:lnTo>
                <a:lnTo>
                  <a:pt x="216" y="1327"/>
                </a:lnTo>
                <a:lnTo>
                  <a:pt x="218" y="1331"/>
                </a:lnTo>
                <a:lnTo>
                  <a:pt x="218" y="1337"/>
                </a:lnTo>
                <a:lnTo>
                  <a:pt x="225" y="1339"/>
                </a:lnTo>
                <a:lnTo>
                  <a:pt x="231" y="1345"/>
                </a:lnTo>
                <a:lnTo>
                  <a:pt x="239" y="1347"/>
                </a:lnTo>
                <a:lnTo>
                  <a:pt x="245" y="1352"/>
                </a:lnTo>
                <a:lnTo>
                  <a:pt x="245" y="1354"/>
                </a:lnTo>
                <a:lnTo>
                  <a:pt x="249" y="1354"/>
                </a:lnTo>
                <a:lnTo>
                  <a:pt x="251" y="1354"/>
                </a:lnTo>
                <a:lnTo>
                  <a:pt x="255" y="1352"/>
                </a:lnTo>
                <a:lnTo>
                  <a:pt x="243" y="1345"/>
                </a:lnTo>
                <a:lnTo>
                  <a:pt x="241" y="1339"/>
                </a:lnTo>
                <a:lnTo>
                  <a:pt x="237" y="1327"/>
                </a:lnTo>
                <a:lnTo>
                  <a:pt x="227" y="1319"/>
                </a:lnTo>
                <a:lnTo>
                  <a:pt x="223" y="1315"/>
                </a:lnTo>
                <a:lnTo>
                  <a:pt x="223" y="1305"/>
                </a:lnTo>
                <a:lnTo>
                  <a:pt x="223" y="1303"/>
                </a:lnTo>
                <a:lnTo>
                  <a:pt x="214" y="1295"/>
                </a:lnTo>
                <a:lnTo>
                  <a:pt x="218" y="1288"/>
                </a:lnTo>
                <a:lnTo>
                  <a:pt x="225" y="1288"/>
                </a:lnTo>
                <a:lnTo>
                  <a:pt x="227" y="1284"/>
                </a:lnTo>
                <a:lnTo>
                  <a:pt x="235" y="1286"/>
                </a:lnTo>
                <a:lnTo>
                  <a:pt x="237" y="1286"/>
                </a:lnTo>
                <a:lnTo>
                  <a:pt x="237" y="1284"/>
                </a:lnTo>
                <a:lnTo>
                  <a:pt x="233" y="1282"/>
                </a:lnTo>
                <a:lnTo>
                  <a:pt x="229" y="1280"/>
                </a:lnTo>
                <a:lnTo>
                  <a:pt x="225" y="1278"/>
                </a:lnTo>
                <a:lnTo>
                  <a:pt x="225" y="1276"/>
                </a:lnTo>
                <a:lnTo>
                  <a:pt x="216" y="1270"/>
                </a:lnTo>
                <a:lnTo>
                  <a:pt x="212" y="1270"/>
                </a:lnTo>
                <a:lnTo>
                  <a:pt x="208" y="1276"/>
                </a:lnTo>
                <a:lnTo>
                  <a:pt x="204" y="1274"/>
                </a:lnTo>
                <a:lnTo>
                  <a:pt x="206" y="1278"/>
                </a:lnTo>
                <a:lnTo>
                  <a:pt x="204" y="1288"/>
                </a:lnTo>
                <a:lnTo>
                  <a:pt x="208" y="1290"/>
                </a:lnTo>
                <a:lnTo>
                  <a:pt x="206" y="1294"/>
                </a:lnTo>
                <a:lnTo>
                  <a:pt x="208" y="1299"/>
                </a:lnTo>
                <a:lnTo>
                  <a:pt x="212" y="1305"/>
                </a:lnTo>
                <a:lnTo>
                  <a:pt x="210" y="1305"/>
                </a:lnTo>
                <a:lnTo>
                  <a:pt x="206" y="1303"/>
                </a:lnTo>
                <a:lnTo>
                  <a:pt x="206" y="1311"/>
                </a:lnTo>
                <a:lnTo>
                  <a:pt x="204" y="1309"/>
                </a:lnTo>
                <a:lnTo>
                  <a:pt x="198" y="1305"/>
                </a:lnTo>
                <a:lnTo>
                  <a:pt x="190" y="1299"/>
                </a:lnTo>
                <a:lnTo>
                  <a:pt x="188" y="1301"/>
                </a:lnTo>
                <a:lnTo>
                  <a:pt x="183" y="1297"/>
                </a:lnTo>
                <a:lnTo>
                  <a:pt x="179" y="1295"/>
                </a:lnTo>
                <a:lnTo>
                  <a:pt x="177" y="1292"/>
                </a:lnTo>
                <a:lnTo>
                  <a:pt x="173" y="1288"/>
                </a:lnTo>
                <a:lnTo>
                  <a:pt x="169" y="1288"/>
                </a:lnTo>
                <a:lnTo>
                  <a:pt x="167" y="1282"/>
                </a:lnTo>
                <a:lnTo>
                  <a:pt x="165" y="1286"/>
                </a:lnTo>
                <a:lnTo>
                  <a:pt x="163" y="1290"/>
                </a:lnTo>
                <a:lnTo>
                  <a:pt x="159" y="1292"/>
                </a:lnTo>
                <a:lnTo>
                  <a:pt x="159" y="1290"/>
                </a:lnTo>
                <a:lnTo>
                  <a:pt x="161" y="1270"/>
                </a:lnTo>
                <a:lnTo>
                  <a:pt x="161" y="1266"/>
                </a:lnTo>
                <a:lnTo>
                  <a:pt x="161" y="1264"/>
                </a:lnTo>
                <a:lnTo>
                  <a:pt x="165" y="1268"/>
                </a:lnTo>
                <a:lnTo>
                  <a:pt x="169" y="1268"/>
                </a:lnTo>
                <a:lnTo>
                  <a:pt x="163" y="1260"/>
                </a:lnTo>
                <a:lnTo>
                  <a:pt x="161" y="1256"/>
                </a:lnTo>
                <a:lnTo>
                  <a:pt x="157" y="1252"/>
                </a:lnTo>
                <a:lnTo>
                  <a:pt x="153" y="1252"/>
                </a:lnTo>
                <a:lnTo>
                  <a:pt x="150" y="1239"/>
                </a:lnTo>
                <a:lnTo>
                  <a:pt x="138" y="1231"/>
                </a:lnTo>
                <a:lnTo>
                  <a:pt x="132" y="1227"/>
                </a:lnTo>
                <a:lnTo>
                  <a:pt x="122" y="1215"/>
                </a:lnTo>
                <a:lnTo>
                  <a:pt x="118" y="1209"/>
                </a:lnTo>
                <a:lnTo>
                  <a:pt x="115" y="1207"/>
                </a:lnTo>
                <a:lnTo>
                  <a:pt x="113" y="1203"/>
                </a:lnTo>
                <a:lnTo>
                  <a:pt x="105" y="1195"/>
                </a:lnTo>
                <a:lnTo>
                  <a:pt x="97" y="1188"/>
                </a:lnTo>
                <a:lnTo>
                  <a:pt x="93" y="1184"/>
                </a:lnTo>
                <a:lnTo>
                  <a:pt x="91" y="1180"/>
                </a:lnTo>
                <a:lnTo>
                  <a:pt x="93" y="1166"/>
                </a:lnTo>
                <a:lnTo>
                  <a:pt x="89" y="1156"/>
                </a:lnTo>
                <a:lnTo>
                  <a:pt x="83" y="1142"/>
                </a:lnTo>
                <a:lnTo>
                  <a:pt x="82" y="1135"/>
                </a:lnTo>
                <a:lnTo>
                  <a:pt x="82" y="1123"/>
                </a:lnTo>
                <a:lnTo>
                  <a:pt x="83" y="1117"/>
                </a:lnTo>
                <a:lnTo>
                  <a:pt x="87" y="1109"/>
                </a:lnTo>
                <a:lnTo>
                  <a:pt x="85" y="1093"/>
                </a:lnTo>
                <a:lnTo>
                  <a:pt x="82" y="1087"/>
                </a:lnTo>
                <a:lnTo>
                  <a:pt x="82" y="1080"/>
                </a:lnTo>
                <a:lnTo>
                  <a:pt x="74" y="1072"/>
                </a:lnTo>
                <a:lnTo>
                  <a:pt x="72" y="1068"/>
                </a:lnTo>
                <a:lnTo>
                  <a:pt x="64" y="1056"/>
                </a:lnTo>
                <a:lnTo>
                  <a:pt x="60" y="1052"/>
                </a:lnTo>
                <a:lnTo>
                  <a:pt x="56" y="1044"/>
                </a:lnTo>
                <a:lnTo>
                  <a:pt x="48" y="1038"/>
                </a:lnTo>
                <a:lnTo>
                  <a:pt x="33" y="1023"/>
                </a:lnTo>
                <a:lnTo>
                  <a:pt x="33" y="1021"/>
                </a:lnTo>
                <a:lnTo>
                  <a:pt x="33" y="1015"/>
                </a:lnTo>
                <a:lnTo>
                  <a:pt x="33" y="1009"/>
                </a:lnTo>
                <a:lnTo>
                  <a:pt x="29" y="1005"/>
                </a:lnTo>
                <a:lnTo>
                  <a:pt x="29" y="997"/>
                </a:lnTo>
                <a:lnTo>
                  <a:pt x="33" y="985"/>
                </a:lnTo>
                <a:lnTo>
                  <a:pt x="54" y="936"/>
                </a:lnTo>
                <a:lnTo>
                  <a:pt x="50" y="923"/>
                </a:lnTo>
                <a:lnTo>
                  <a:pt x="52" y="917"/>
                </a:lnTo>
                <a:lnTo>
                  <a:pt x="54" y="919"/>
                </a:lnTo>
                <a:lnTo>
                  <a:pt x="54" y="909"/>
                </a:lnTo>
                <a:lnTo>
                  <a:pt x="58" y="893"/>
                </a:lnTo>
                <a:lnTo>
                  <a:pt x="60" y="887"/>
                </a:lnTo>
                <a:lnTo>
                  <a:pt x="60" y="885"/>
                </a:lnTo>
                <a:lnTo>
                  <a:pt x="56" y="875"/>
                </a:lnTo>
                <a:lnTo>
                  <a:pt x="60" y="875"/>
                </a:lnTo>
                <a:lnTo>
                  <a:pt x="54" y="864"/>
                </a:lnTo>
                <a:lnTo>
                  <a:pt x="50" y="850"/>
                </a:lnTo>
                <a:lnTo>
                  <a:pt x="45" y="844"/>
                </a:lnTo>
                <a:lnTo>
                  <a:pt x="47" y="821"/>
                </a:lnTo>
                <a:lnTo>
                  <a:pt x="45" y="819"/>
                </a:lnTo>
                <a:lnTo>
                  <a:pt x="37" y="811"/>
                </a:lnTo>
                <a:lnTo>
                  <a:pt x="31" y="793"/>
                </a:lnTo>
                <a:lnTo>
                  <a:pt x="29" y="791"/>
                </a:lnTo>
                <a:lnTo>
                  <a:pt x="29" y="787"/>
                </a:lnTo>
                <a:lnTo>
                  <a:pt x="27" y="781"/>
                </a:lnTo>
                <a:lnTo>
                  <a:pt x="29" y="777"/>
                </a:lnTo>
                <a:lnTo>
                  <a:pt x="29" y="766"/>
                </a:lnTo>
                <a:lnTo>
                  <a:pt x="31" y="756"/>
                </a:lnTo>
                <a:lnTo>
                  <a:pt x="29" y="744"/>
                </a:lnTo>
                <a:lnTo>
                  <a:pt x="25" y="740"/>
                </a:lnTo>
                <a:lnTo>
                  <a:pt x="23" y="736"/>
                </a:lnTo>
                <a:lnTo>
                  <a:pt x="19" y="734"/>
                </a:lnTo>
                <a:lnTo>
                  <a:pt x="17" y="728"/>
                </a:lnTo>
                <a:lnTo>
                  <a:pt x="13" y="722"/>
                </a:lnTo>
                <a:lnTo>
                  <a:pt x="21" y="711"/>
                </a:lnTo>
                <a:lnTo>
                  <a:pt x="31" y="673"/>
                </a:lnTo>
                <a:lnTo>
                  <a:pt x="29" y="669"/>
                </a:lnTo>
                <a:lnTo>
                  <a:pt x="31" y="665"/>
                </a:lnTo>
                <a:lnTo>
                  <a:pt x="37" y="662"/>
                </a:lnTo>
                <a:lnTo>
                  <a:pt x="47" y="634"/>
                </a:lnTo>
                <a:lnTo>
                  <a:pt x="48" y="628"/>
                </a:lnTo>
                <a:lnTo>
                  <a:pt x="50" y="624"/>
                </a:lnTo>
                <a:lnTo>
                  <a:pt x="48" y="622"/>
                </a:lnTo>
                <a:lnTo>
                  <a:pt x="50" y="610"/>
                </a:lnTo>
                <a:lnTo>
                  <a:pt x="50" y="607"/>
                </a:lnTo>
                <a:lnTo>
                  <a:pt x="54" y="569"/>
                </a:lnTo>
                <a:lnTo>
                  <a:pt x="56" y="557"/>
                </a:lnTo>
                <a:lnTo>
                  <a:pt x="58" y="542"/>
                </a:lnTo>
                <a:lnTo>
                  <a:pt x="60" y="538"/>
                </a:lnTo>
                <a:lnTo>
                  <a:pt x="60" y="528"/>
                </a:lnTo>
                <a:lnTo>
                  <a:pt x="60" y="510"/>
                </a:lnTo>
                <a:lnTo>
                  <a:pt x="60" y="506"/>
                </a:lnTo>
                <a:lnTo>
                  <a:pt x="62" y="503"/>
                </a:lnTo>
                <a:lnTo>
                  <a:pt x="60" y="497"/>
                </a:lnTo>
                <a:lnTo>
                  <a:pt x="66" y="475"/>
                </a:lnTo>
                <a:lnTo>
                  <a:pt x="64" y="471"/>
                </a:lnTo>
                <a:lnTo>
                  <a:pt x="64" y="467"/>
                </a:lnTo>
                <a:lnTo>
                  <a:pt x="68" y="450"/>
                </a:lnTo>
                <a:lnTo>
                  <a:pt x="68" y="446"/>
                </a:lnTo>
                <a:lnTo>
                  <a:pt x="70" y="436"/>
                </a:lnTo>
                <a:lnTo>
                  <a:pt x="68" y="430"/>
                </a:lnTo>
                <a:lnTo>
                  <a:pt x="72" y="422"/>
                </a:lnTo>
                <a:lnTo>
                  <a:pt x="68" y="414"/>
                </a:lnTo>
                <a:lnTo>
                  <a:pt x="70" y="412"/>
                </a:lnTo>
                <a:lnTo>
                  <a:pt x="78" y="414"/>
                </a:lnTo>
                <a:lnTo>
                  <a:pt x="78" y="410"/>
                </a:lnTo>
                <a:lnTo>
                  <a:pt x="72" y="402"/>
                </a:lnTo>
                <a:lnTo>
                  <a:pt x="74" y="393"/>
                </a:lnTo>
                <a:lnTo>
                  <a:pt x="68" y="383"/>
                </a:lnTo>
                <a:lnTo>
                  <a:pt x="70" y="367"/>
                </a:lnTo>
                <a:lnTo>
                  <a:pt x="66" y="357"/>
                </a:lnTo>
                <a:lnTo>
                  <a:pt x="74" y="349"/>
                </a:lnTo>
                <a:lnTo>
                  <a:pt x="68" y="334"/>
                </a:lnTo>
                <a:lnTo>
                  <a:pt x="66" y="330"/>
                </a:lnTo>
                <a:lnTo>
                  <a:pt x="68" y="328"/>
                </a:lnTo>
                <a:lnTo>
                  <a:pt x="78" y="334"/>
                </a:lnTo>
                <a:lnTo>
                  <a:pt x="83" y="338"/>
                </a:lnTo>
                <a:lnTo>
                  <a:pt x="85" y="336"/>
                </a:lnTo>
                <a:lnTo>
                  <a:pt x="82" y="330"/>
                </a:lnTo>
                <a:lnTo>
                  <a:pt x="89" y="330"/>
                </a:lnTo>
                <a:lnTo>
                  <a:pt x="93" y="334"/>
                </a:lnTo>
                <a:lnTo>
                  <a:pt x="105" y="332"/>
                </a:lnTo>
                <a:lnTo>
                  <a:pt x="107" y="328"/>
                </a:lnTo>
                <a:lnTo>
                  <a:pt x="115" y="328"/>
                </a:lnTo>
                <a:lnTo>
                  <a:pt x="115" y="332"/>
                </a:lnTo>
              </a:path>
            </a:pathLst>
          </a:cu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Rectangle 8204"/>
          <p:cNvSpPr>
            <a:spLocks noChangeArrowheads="1"/>
          </p:cNvSpPr>
          <p:nvPr/>
        </p:nvSpPr>
        <p:spPr bwMode="auto">
          <a:xfrm>
            <a:off x="1577975" y="1504950"/>
            <a:ext cx="1263650" cy="361950"/>
          </a:xfrm>
          <a:prstGeom prst="rect">
            <a:avLst/>
          </a:prstGeom>
          <a:solidFill>
            <a:srgbClr val="CECBE3"/>
          </a:solidFill>
          <a:ln w="9525" algn="ctr">
            <a:solidFill>
              <a:srgbClr val="646698"/>
            </a:solidFill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extBox 8206"/>
          <p:cNvSpPr txBox="1">
            <a:spLocks noChangeArrowheads="1"/>
          </p:cNvSpPr>
          <p:nvPr/>
        </p:nvSpPr>
        <p:spPr bwMode="auto">
          <a:xfrm>
            <a:off x="1614488" y="1547813"/>
            <a:ext cx="1174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REGION 1</a:t>
            </a:r>
          </a:p>
        </p:txBody>
      </p:sp>
      <p:sp>
        <p:nvSpPr>
          <p:cNvPr id="14" name="Shape 8272"/>
          <p:cNvSpPr>
            <a:spLocks/>
          </p:cNvSpPr>
          <p:nvPr/>
        </p:nvSpPr>
        <p:spPr bwMode="auto">
          <a:xfrm>
            <a:off x="3435350" y="1962150"/>
            <a:ext cx="2330450" cy="1903413"/>
          </a:xfrm>
          <a:custGeom>
            <a:avLst/>
            <a:gdLst>
              <a:gd name="T0" fmla="*/ 2147483647 w 1468"/>
              <a:gd name="T1" fmla="*/ 2147483647 h 1199"/>
              <a:gd name="T2" fmla="*/ 2147483647 w 1468"/>
              <a:gd name="T3" fmla="*/ 2147483647 h 1199"/>
              <a:gd name="T4" fmla="*/ 2147483647 w 1468"/>
              <a:gd name="T5" fmla="*/ 2147483647 h 1199"/>
              <a:gd name="T6" fmla="*/ 2147483647 w 1468"/>
              <a:gd name="T7" fmla="*/ 2147483647 h 1199"/>
              <a:gd name="T8" fmla="*/ 2147483647 w 1468"/>
              <a:gd name="T9" fmla="*/ 2147483647 h 1199"/>
              <a:gd name="T10" fmla="*/ 2147483647 w 1468"/>
              <a:gd name="T11" fmla="*/ 2147483647 h 1199"/>
              <a:gd name="T12" fmla="*/ 2147483647 w 1468"/>
              <a:gd name="T13" fmla="*/ 2147483647 h 1199"/>
              <a:gd name="T14" fmla="*/ 2147483647 w 1468"/>
              <a:gd name="T15" fmla="*/ 2147483647 h 1199"/>
              <a:gd name="T16" fmla="*/ 2147483647 w 1468"/>
              <a:gd name="T17" fmla="*/ 2147483647 h 1199"/>
              <a:gd name="T18" fmla="*/ 2147483647 w 1468"/>
              <a:gd name="T19" fmla="*/ 2147483647 h 1199"/>
              <a:gd name="T20" fmla="*/ 2147483647 w 1468"/>
              <a:gd name="T21" fmla="*/ 2147483647 h 1199"/>
              <a:gd name="T22" fmla="*/ 2147483647 w 1468"/>
              <a:gd name="T23" fmla="*/ 2147483647 h 1199"/>
              <a:gd name="T24" fmla="*/ 2147483647 w 1468"/>
              <a:gd name="T25" fmla="*/ 2147483647 h 1199"/>
              <a:gd name="T26" fmla="*/ 2147483647 w 1468"/>
              <a:gd name="T27" fmla="*/ 2147483647 h 1199"/>
              <a:gd name="T28" fmla="*/ 2147483647 w 1468"/>
              <a:gd name="T29" fmla="*/ 2147483647 h 1199"/>
              <a:gd name="T30" fmla="*/ 2147483647 w 1468"/>
              <a:gd name="T31" fmla="*/ 2147483647 h 1199"/>
              <a:gd name="T32" fmla="*/ 2147483647 w 1468"/>
              <a:gd name="T33" fmla="*/ 2147483647 h 1199"/>
              <a:gd name="T34" fmla="*/ 2147483647 w 1468"/>
              <a:gd name="T35" fmla="*/ 2147483647 h 1199"/>
              <a:gd name="T36" fmla="*/ 2147483647 w 1468"/>
              <a:gd name="T37" fmla="*/ 2147483647 h 1199"/>
              <a:gd name="T38" fmla="*/ 2147483647 w 1468"/>
              <a:gd name="T39" fmla="*/ 2147483647 h 1199"/>
              <a:gd name="T40" fmla="*/ 2147483647 w 1468"/>
              <a:gd name="T41" fmla="*/ 2147483647 h 1199"/>
              <a:gd name="T42" fmla="*/ 2147483647 w 1468"/>
              <a:gd name="T43" fmla="*/ 2147483647 h 1199"/>
              <a:gd name="T44" fmla="*/ 2147483647 w 1468"/>
              <a:gd name="T45" fmla="*/ 0 h 1199"/>
              <a:gd name="T46" fmla="*/ 2147483647 w 1468"/>
              <a:gd name="T47" fmla="*/ 2147483647 h 1199"/>
              <a:gd name="T48" fmla="*/ 2147483647 w 1468"/>
              <a:gd name="T49" fmla="*/ 2147483647 h 1199"/>
              <a:gd name="T50" fmla="*/ 2147483647 w 1468"/>
              <a:gd name="T51" fmla="*/ 2147483647 h 1199"/>
              <a:gd name="T52" fmla="*/ 2147483647 w 1468"/>
              <a:gd name="T53" fmla="*/ 2147483647 h 1199"/>
              <a:gd name="T54" fmla="*/ 2147483647 w 1468"/>
              <a:gd name="T55" fmla="*/ 2147483647 h 1199"/>
              <a:gd name="T56" fmla="*/ 2147483647 w 1468"/>
              <a:gd name="T57" fmla="*/ 2147483647 h 1199"/>
              <a:gd name="T58" fmla="*/ 2147483647 w 1468"/>
              <a:gd name="T59" fmla="*/ 2147483647 h 1199"/>
              <a:gd name="T60" fmla="*/ 2147483647 w 1468"/>
              <a:gd name="T61" fmla="*/ 2147483647 h 1199"/>
              <a:gd name="T62" fmla="*/ 2147483647 w 1468"/>
              <a:gd name="T63" fmla="*/ 2147483647 h 1199"/>
              <a:gd name="T64" fmla="*/ 2147483647 w 1468"/>
              <a:gd name="T65" fmla="*/ 2147483647 h 1199"/>
              <a:gd name="T66" fmla="*/ 2147483647 w 1468"/>
              <a:gd name="T67" fmla="*/ 2147483647 h 1199"/>
              <a:gd name="T68" fmla="*/ 2147483647 w 1468"/>
              <a:gd name="T69" fmla="*/ 2147483647 h 1199"/>
              <a:gd name="T70" fmla="*/ 2147483647 w 1468"/>
              <a:gd name="T71" fmla="*/ 2147483647 h 1199"/>
              <a:gd name="T72" fmla="*/ 2147483647 w 1468"/>
              <a:gd name="T73" fmla="*/ 2147483647 h 1199"/>
              <a:gd name="T74" fmla="*/ 2147483647 w 1468"/>
              <a:gd name="T75" fmla="*/ 2147483647 h 1199"/>
              <a:gd name="T76" fmla="*/ 2147483647 w 1468"/>
              <a:gd name="T77" fmla="*/ 2147483647 h 1199"/>
              <a:gd name="T78" fmla="*/ 2147483647 w 1468"/>
              <a:gd name="T79" fmla="*/ 2147483647 h 1199"/>
              <a:gd name="T80" fmla="*/ 2147483647 w 1468"/>
              <a:gd name="T81" fmla="*/ 2147483647 h 1199"/>
              <a:gd name="T82" fmla="*/ 2147483647 w 1468"/>
              <a:gd name="T83" fmla="*/ 2147483647 h 1199"/>
              <a:gd name="T84" fmla="*/ 2147483647 w 1468"/>
              <a:gd name="T85" fmla="*/ 2147483647 h 1199"/>
              <a:gd name="T86" fmla="*/ 2147483647 w 1468"/>
              <a:gd name="T87" fmla="*/ 2147483647 h 1199"/>
              <a:gd name="T88" fmla="*/ 2147483647 w 1468"/>
              <a:gd name="T89" fmla="*/ 2147483647 h 1199"/>
              <a:gd name="T90" fmla="*/ 2147483647 w 1468"/>
              <a:gd name="T91" fmla="*/ 2147483647 h 1199"/>
              <a:gd name="T92" fmla="*/ 2147483647 w 1468"/>
              <a:gd name="T93" fmla="*/ 2147483647 h 1199"/>
              <a:gd name="T94" fmla="*/ 2147483647 w 1468"/>
              <a:gd name="T95" fmla="*/ 2147483647 h 1199"/>
              <a:gd name="T96" fmla="*/ 2147483647 w 1468"/>
              <a:gd name="T97" fmla="*/ 2147483647 h 1199"/>
              <a:gd name="T98" fmla="*/ 2147483647 w 1468"/>
              <a:gd name="T99" fmla="*/ 2147483647 h 1199"/>
              <a:gd name="T100" fmla="*/ 2147483647 w 1468"/>
              <a:gd name="T101" fmla="*/ 2147483647 h 1199"/>
              <a:gd name="T102" fmla="*/ 2147483647 w 1468"/>
              <a:gd name="T103" fmla="*/ 2147483647 h 1199"/>
              <a:gd name="T104" fmla="*/ 2147483647 w 1468"/>
              <a:gd name="T105" fmla="*/ 2147483647 h 1199"/>
              <a:gd name="T106" fmla="*/ 2147483647 w 1468"/>
              <a:gd name="T107" fmla="*/ 2147483647 h 1199"/>
              <a:gd name="T108" fmla="*/ 2147483647 w 1468"/>
              <a:gd name="T109" fmla="*/ 2147483647 h 1199"/>
              <a:gd name="T110" fmla="*/ 2147483647 w 1468"/>
              <a:gd name="T111" fmla="*/ 2147483647 h 1199"/>
              <a:gd name="T112" fmla="*/ 2147483647 w 1468"/>
              <a:gd name="T113" fmla="*/ 2147483647 h 1199"/>
              <a:gd name="T114" fmla="*/ 2147483647 w 1468"/>
              <a:gd name="T115" fmla="*/ 2147483647 h 1199"/>
              <a:gd name="T116" fmla="*/ 2147483647 w 1468"/>
              <a:gd name="T117" fmla="*/ 2147483647 h 119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468"/>
              <a:gd name="T178" fmla="*/ 0 h 1199"/>
              <a:gd name="T179" fmla="*/ 1468 w 1468"/>
              <a:gd name="T180" fmla="*/ 1199 h 119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468" h="1199">
                <a:moveTo>
                  <a:pt x="1276" y="687"/>
                </a:moveTo>
                <a:lnTo>
                  <a:pt x="1274" y="681"/>
                </a:lnTo>
                <a:lnTo>
                  <a:pt x="1276" y="671"/>
                </a:lnTo>
                <a:lnTo>
                  <a:pt x="1272" y="663"/>
                </a:lnTo>
                <a:lnTo>
                  <a:pt x="1274" y="659"/>
                </a:lnTo>
                <a:lnTo>
                  <a:pt x="1276" y="650"/>
                </a:lnTo>
                <a:lnTo>
                  <a:pt x="1270" y="646"/>
                </a:lnTo>
                <a:lnTo>
                  <a:pt x="1256" y="628"/>
                </a:lnTo>
                <a:lnTo>
                  <a:pt x="1247" y="624"/>
                </a:lnTo>
                <a:lnTo>
                  <a:pt x="1247" y="612"/>
                </a:lnTo>
                <a:lnTo>
                  <a:pt x="1241" y="602"/>
                </a:lnTo>
                <a:lnTo>
                  <a:pt x="1249" y="599"/>
                </a:lnTo>
                <a:lnTo>
                  <a:pt x="1249" y="557"/>
                </a:lnTo>
                <a:lnTo>
                  <a:pt x="1282" y="557"/>
                </a:lnTo>
                <a:lnTo>
                  <a:pt x="1305" y="557"/>
                </a:lnTo>
                <a:lnTo>
                  <a:pt x="1309" y="528"/>
                </a:lnTo>
                <a:lnTo>
                  <a:pt x="1307" y="506"/>
                </a:lnTo>
                <a:lnTo>
                  <a:pt x="1307" y="477"/>
                </a:lnTo>
                <a:lnTo>
                  <a:pt x="1309" y="469"/>
                </a:lnTo>
                <a:lnTo>
                  <a:pt x="1326" y="467"/>
                </a:lnTo>
                <a:lnTo>
                  <a:pt x="1326" y="436"/>
                </a:lnTo>
                <a:lnTo>
                  <a:pt x="1326" y="396"/>
                </a:lnTo>
                <a:lnTo>
                  <a:pt x="1309" y="394"/>
                </a:lnTo>
                <a:lnTo>
                  <a:pt x="1309" y="375"/>
                </a:lnTo>
                <a:lnTo>
                  <a:pt x="1307" y="330"/>
                </a:lnTo>
                <a:lnTo>
                  <a:pt x="1319" y="316"/>
                </a:lnTo>
                <a:lnTo>
                  <a:pt x="1311" y="308"/>
                </a:lnTo>
                <a:lnTo>
                  <a:pt x="1313" y="302"/>
                </a:lnTo>
                <a:lnTo>
                  <a:pt x="1319" y="298"/>
                </a:lnTo>
                <a:lnTo>
                  <a:pt x="1321" y="290"/>
                </a:lnTo>
                <a:lnTo>
                  <a:pt x="1319" y="288"/>
                </a:lnTo>
                <a:lnTo>
                  <a:pt x="1307" y="284"/>
                </a:lnTo>
                <a:lnTo>
                  <a:pt x="1299" y="286"/>
                </a:lnTo>
                <a:lnTo>
                  <a:pt x="1295" y="292"/>
                </a:lnTo>
                <a:lnTo>
                  <a:pt x="1282" y="298"/>
                </a:lnTo>
                <a:lnTo>
                  <a:pt x="1274" y="296"/>
                </a:lnTo>
                <a:lnTo>
                  <a:pt x="1268" y="302"/>
                </a:lnTo>
                <a:lnTo>
                  <a:pt x="1245" y="308"/>
                </a:lnTo>
                <a:lnTo>
                  <a:pt x="1239" y="308"/>
                </a:lnTo>
                <a:lnTo>
                  <a:pt x="1225" y="314"/>
                </a:lnTo>
                <a:lnTo>
                  <a:pt x="1208" y="316"/>
                </a:lnTo>
                <a:lnTo>
                  <a:pt x="1196" y="310"/>
                </a:lnTo>
                <a:lnTo>
                  <a:pt x="1192" y="314"/>
                </a:lnTo>
                <a:lnTo>
                  <a:pt x="1190" y="308"/>
                </a:lnTo>
                <a:lnTo>
                  <a:pt x="1198" y="300"/>
                </a:lnTo>
                <a:lnTo>
                  <a:pt x="1219" y="288"/>
                </a:lnTo>
                <a:lnTo>
                  <a:pt x="1223" y="284"/>
                </a:lnTo>
                <a:lnTo>
                  <a:pt x="1239" y="275"/>
                </a:lnTo>
                <a:lnTo>
                  <a:pt x="1247" y="267"/>
                </a:lnTo>
                <a:lnTo>
                  <a:pt x="1258" y="259"/>
                </a:lnTo>
                <a:lnTo>
                  <a:pt x="1297" y="224"/>
                </a:lnTo>
                <a:lnTo>
                  <a:pt x="1315" y="210"/>
                </a:lnTo>
                <a:lnTo>
                  <a:pt x="1344" y="196"/>
                </a:lnTo>
                <a:lnTo>
                  <a:pt x="1371" y="188"/>
                </a:lnTo>
                <a:lnTo>
                  <a:pt x="1420" y="167"/>
                </a:lnTo>
                <a:lnTo>
                  <a:pt x="1428" y="163"/>
                </a:lnTo>
                <a:lnTo>
                  <a:pt x="1437" y="159"/>
                </a:lnTo>
                <a:lnTo>
                  <a:pt x="1429" y="157"/>
                </a:lnTo>
                <a:lnTo>
                  <a:pt x="1410" y="157"/>
                </a:lnTo>
                <a:lnTo>
                  <a:pt x="1402" y="161"/>
                </a:lnTo>
                <a:lnTo>
                  <a:pt x="1393" y="155"/>
                </a:lnTo>
                <a:lnTo>
                  <a:pt x="1383" y="147"/>
                </a:lnTo>
                <a:lnTo>
                  <a:pt x="1373" y="145"/>
                </a:lnTo>
                <a:lnTo>
                  <a:pt x="1367" y="147"/>
                </a:lnTo>
                <a:lnTo>
                  <a:pt x="1350" y="147"/>
                </a:lnTo>
                <a:lnTo>
                  <a:pt x="1344" y="149"/>
                </a:lnTo>
                <a:lnTo>
                  <a:pt x="1336" y="145"/>
                </a:lnTo>
                <a:lnTo>
                  <a:pt x="1323" y="149"/>
                </a:lnTo>
                <a:lnTo>
                  <a:pt x="1313" y="131"/>
                </a:lnTo>
                <a:lnTo>
                  <a:pt x="1307" y="129"/>
                </a:lnTo>
                <a:lnTo>
                  <a:pt x="1295" y="137"/>
                </a:lnTo>
                <a:lnTo>
                  <a:pt x="1288" y="139"/>
                </a:lnTo>
                <a:lnTo>
                  <a:pt x="1276" y="149"/>
                </a:lnTo>
                <a:lnTo>
                  <a:pt x="1258" y="153"/>
                </a:lnTo>
                <a:lnTo>
                  <a:pt x="1245" y="151"/>
                </a:lnTo>
                <a:lnTo>
                  <a:pt x="1245" y="147"/>
                </a:lnTo>
                <a:lnTo>
                  <a:pt x="1235" y="147"/>
                </a:lnTo>
                <a:lnTo>
                  <a:pt x="1231" y="137"/>
                </a:lnTo>
                <a:lnTo>
                  <a:pt x="1225" y="137"/>
                </a:lnTo>
                <a:lnTo>
                  <a:pt x="1218" y="135"/>
                </a:lnTo>
                <a:lnTo>
                  <a:pt x="1216" y="133"/>
                </a:lnTo>
                <a:lnTo>
                  <a:pt x="1206" y="131"/>
                </a:lnTo>
                <a:lnTo>
                  <a:pt x="1204" y="127"/>
                </a:lnTo>
                <a:lnTo>
                  <a:pt x="1206" y="124"/>
                </a:lnTo>
                <a:lnTo>
                  <a:pt x="1196" y="118"/>
                </a:lnTo>
                <a:lnTo>
                  <a:pt x="1179" y="120"/>
                </a:lnTo>
                <a:lnTo>
                  <a:pt x="1179" y="131"/>
                </a:lnTo>
                <a:lnTo>
                  <a:pt x="1171" y="133"/>
                </a:lnTo>
                <a:lnTo>
                  <a:pt x="1163" y="122"/>
                </a:lnTo>
                <a:lnTo>
                  <a:pt x="1163" y="112"/>
                </a:lnTo>
                <a:lnTo>
                  <a:pt x="1157" y="108"/>
                </a:lnTo>
                <a:lnTo>
                  <a:pt x="1142" y="108"/>
                </a:lnTo>
                <a:lnTo>
                  <a:pt x="1142" y="102"/>
                </a:lnTo>
                <a:lnTo>
                  <a:pt x="1148" y="102"/>
                </a:lnTo>
                <a:lnTo>
                  <a:pt x="1148" y="96"/>
                </a:lnTo>
                <a:lnTo>
                  <a:pt x="1136" y="96"/>
                </a:lnTo>
                <a:lnTo>
                  <a:pt x="1114" y="86"/>
                </a:lnTo>
                <a:lnTo>
                  <a:pt x="1105" y="88"/>
                </a:lnTo>
                <a:lnTo>
                  <a:pt x="1095" y="86"/>
                </a:lnTo>
                <a:lnTo>
                  <a:pt x="1072" y="92"/>
                </a:lnTo>
                <a:lnTo>
                  <a:pt x="1070" y="96"/>
                </a:lnTo>
                <a:lnTo>
                  <a:pt x="1041" y="102"/>
                </a:lnTo>
                <a:lnTo>
                  <a:pt x="1039" y="90"/>
                </a:lnTo>
                <a:lnTo>
                  <a:pt x="1033" y="86"/>
                </a:lnTo>
                <a:lnTo>
                  <a:pt x="1006" y="84"/>
                </a:lnTo>
                <a:lnTo>
                  <a:pt x="998" y="86"/>
                </a:lnTo>
                <a:lnTo>
                  <a:pt x="996" y="80"/>
                </a:lnTo>
                <a:lnTo>
                  <a:pt x="988" y="76"/>
                </a:lnTo>
                <a:lnTo>
                  <a:pt x="982" y="78"/>
                </a:lnTo>
                <a:lnTo>
                  <a:pt x="963" y="74"/>
                </a:lnTo>
                <a:lnTo>
                  <a:pt x="955" y="69"/>
                </a:lnTo>
                <a:lnTo>
                  <a:pt x="955" y="47"/>
                </a:lnTo>
                <a:lnTo>
                  <a:pt x="951" y="37"/>
                </a:lnTo>
                <a:lnTo>
                  <a:pt x="945" y="4"/>
                </a:lnTo>
                <a:lnTo>
                  <a:pt x="934" y="0"/>
                </a:lnTo>
                <a:lnTo>
                  <a:pt x="924" y="2"/>
                </a:lnTo>
                <a:lnTo>
                  <a:pt x="912" y="0"/>
                </a:lnTo>
                <a:lnTo>
                  <a:pt x="912" y="43"/>
                </a:lnTo>
                <a:lnTo>
                  <a:pt x="901" y="43"/>
                </a:lnTo>
                <a:lnTo>
                  <a:pt x="799" y="43"/>
                </a:lnTo>
                <a:lnTo>
                  <a:pt x="720" y="43"/>
                </a:lnTo>
                <a:lnTo>
                  <a:pt x="656" y="43"/>
                </a:lnTo>
                <a:lnTo>
                  <a:pt x="556" y="43"/>
                </a:lnTo>
                <a:lnTo>
                  <a:pt x="508" y="45"/>
                </a:lnTo>
                <a:lnTo>
                  <a:pt x="447" y="45"/>
                </a:lnTo>
                <a:lnTo>
                  <a:pt x="327" y="45"/>
                </a:lnTo>
                <a:lnTo>
                  <a:pt x="278" y="45"/>
                </a:lnTo>
                <a:lnTo>
                  <a:pt x="193" y="45"/>
                </a:lnTo>
                <a:lnTo>
                  <a:pt x="90" y="45"/>
                </a:lnTo>
                <a:lnTo>
                  <a:pt x="90" y="88"/>
                </a:lnTo>
                <a:lnTo>
                  <a:pt x="92" y="116"/>
                </a:lnTo>
                <a:lnTo>
                  <a:pt x="90" y="165"/>
                </a:lnTo>
                <a:lnTo>
                  <a:pt x="90" y="233"/>
                </a:lnTo>
                <a:lnTo>
                  <a:pt x="92" y="241"/>
                </a:lnTo>
                <a:lnTo>
                  <a:pt x="127" y="241"/>
                </a:lnTo>
                <a:lnTo>
                  <a:pt x="179" y="241"/>
                </a:lnTo>
                <a:lnTo>
                  <a:pt x="185" y="241"/>
                </a:lnTo>
                <a:lnTo>
                  <a:pt x="187" y="283"/>
                </a:lnTo>
                <a:lnTo>
                  <a:pt x="167" y="283"/>
                </a:lnTo>
                <a:lnTo>
                  <a:pt x="167" y="322"/>
                </a:lnTo>
                <a:lnTo>
                  <a:pt x="197" y="322"/>
                </a:lnTo>
                <a:lnTo>
                  <a:pt x="197" y="363"/>
                </a:lnTo>
                <a:lnTo>
                  <a:pt x="189" y="363"/>
                </a:lnTo>
                <a:lnTo>
                  <a:pt x="92" y="365"/>
                </a:lnTo>
                <a:lnTo>
                  <a:pt x="92" y="404"/>
                </a:lnTo>
                <a:lnTo>
                  <a:pt x="92" y="410"/>
                </a:lnTo>
                <a:lnTo>
                  <a:pt x="92" y="489"/>
                </a:lnTo>
                <a:lnTo>
                  <a:pt x="92" y="512"/>
                </a:lnTo>
                <a:lnTo>
                  <a:pt x="0" y="512"/>
                </a:lnTo>
                <a:lnTo>
                  <a:pt x="2" y="685"/>
                </a:lnTo>
                <a:lnTo>
                  <a:pt x="12" y="691"/>
                </a:lnTo>
                <a:lnTo>
                  <a:pt x="16" y="793"/>
                </a:lnTo>
                <a:lnTo>
                  <a:pt x="35" y="793"/>
                </a:lnTo>
                <a:lnTo>
                  <a:pt x="90" y="793"/>
                </a:lnTo>
                <a:lnTo>
                  <a:pt x="92" y="864"/>
                </a:lnTo>
                <a:lnTo>
                  <a:pt x="152" y="864"/>
                </a:lnTo>
                <a:lnTo>
                  <a:pt x="158" y="864"/>
                </a:lnTo>
                <a:lnTo>
                  <a:pt x="156" y="897"/>
                </a:lnTo>
                <a:lnTo>
                  <a:pt x="158" y="924"/>
                </a:lnTo>
                <a:lnTo>
                  <a:pt x="218" y="926"/>
                </a:lnTo>
                <a:lnTo>
                  <a:pt x="218" y="864"/>
                </a:lnTo>
                <a:lnTo>
                  <a:pt x="274" y="864"/>
                </a:lnTo>
                <a:lnTo>
                  <a:pt x="276" y="893"/>
                </a:lnTo>
                <a:lnTo>
                  <a:pt x="284" y="895"/>
                </a:lnTo>
                <a:lnTo>
                  <a:pt x="282" y="895"/>
                </a:lnTo>
                <a:lnTo>
                  <a:pt x="282" y="934"/>
                </a:lnTo>
                <a:lnTo>
                  <a:pt x="337" y="934"/>
                </a:lnTo>
                <a:lnTo>
                  <a:pt x="348" y="934"/>
                </a:lnTo>
                <a:lnTo>
                  <a:pt x="350" y="981"/>
                </a:lnTo>
                <a:lnTo>
                  <a:pt x="274" y="981"/>
                </a:lnTo>
                <a:lnTo>
                  <a:pt x="274" y="1011"/>
                </a:lnTo>
                <a:lnTo>
                  <a:pt x="274" y="1017"/>
                </a:lnTo>
                <a:lnTo>
                  <a:pt x="274" y="1046"/>
                </a:lnTo>
                <a:lnTo>
                  <a:pt x="274" y="1058"/>
                </a:lnTo>
                <a:lnTo>
                  <a:pt x="276" y="1097"/>
                </a:lnTo>
                <a:lnTo>
                  <a:pt x="337" y="1097"/>
                </a:lnTo>
                <a:lnTo>
                  <a:pt x="344" y="1097"/>
                </a:lnTo>
                <a:lnTo>
                  <a:pt x="397" y="1097"/>
                </a:lnTo>
                <a:lnTo>
                  <a:pt x="399" y="1097"/>
                </a:lnTo>
                <a:lnTo>
                  <a:pt x="449" y="1097"/>
                </a:lnTo>
                <a:lnTo>
                  <a:pt x="449" y="1148"/>
                </a:lnTo>
                <a:lnTo>
                  <a:pt x="451" y="1148"/>
                </a:lnTo>
                <a:lnTo>
                  <a:pt x="502" y="1148"/>
                </a:lnTo>
                <a:lnTo>
                  <a:pt x="504" y="1148"/>
                </a:lnTo>
                <a:lnTo>
                  <a:pt x="552" y="1148"/>
                </a:lnTo>
                <a:lnTo>
                  <a:pt x="554" y="1148"/>
                </a:lnTo>
                <a:lnTo>
                  <a:pt x="554" y="1199"/>
                </a:lnTo>
                <a:lnTo>
                  <a:pt x="605" y="1199"/>
                </a:lnTo>
                <a:lnTo>
                  <a:pt x="607" y="1189"/>
                </a:lnTo>
                <a:lnTo>
                  <a:pt x="605" y="1148"/>
                </a:lnTo>
                <a:lnTo>
                  <a:pt x="657" y="1150"/>
                </a:lnTo>
                <a:lnTo>
                  <a:pt x="657" y="1140"/>
                </a:lnTo>
                <a:lnTo>
                  <a:pt x="656" y="1097"/>
                </a:lnTo>
                <a:lnTo>
                  <a:pt x="667" y="1097"/>
                </a:lnTo>
                <a:lnTo>
                  <a:pt x="708" y="1097"/>
                </a:lnTo>
                <a:lnTo>
                  <a:pt x="710" y="1140"/>
                </a:lnTo>
                <a:lnTo>
                  <a:pt x="710" y="1150"/>
                </a:lnTo>
                <a:lnTo>
                  <a:pt x="747" y="1148"/>
                </a:lnTo>
                <a:lnTo>
                  <a:pt x="761" y="1148"/>
                </a:lnTo>
                <a:lnTo>
                  <a:pt x="761" y="1097"/>
                </a:lnTo>
                <a:lnTo>
                  <a:pt x="794" y="1097"/>
                </a:lnTo>
                <a:lnTo>
                  <a:pt x="813" y="1097"/>
                </a:lnTo>
                <a:lnTo>
                  <a:pt x="834" y="1097"/>
                </a:lnTo>
                <a:lnTo>
                  <a:pt x="854" y="1097"/>
                </a:lnTo>
                <a:lnTo>
                  <a:pt x="897" y="1095"/>
                </a:lnTo>
                <a:lnTo>
                  <a:pt x="891" y="1087"/>
                </a:lnTo>
                <a:lnTo>
                  <a:pt x="893" y="1081"/>
                </a:lnTo>
                <a:lnTo>
                  <a:pt x="891" y="1075"/>
                </a:lnTo>
                <a:lnTo>
                  <a:pt x="879" y="1066"/>
                </a:lnTo>
                <a:lnTo>
                  <a:pt x="912" y="1064"/>
                </a:lnTo>
                <a:lnTo>
                  <a:pt x="908" y="1026"/>
                </a:lnTo>
                <a:lnTo>
                  <a:pt x="936" y="1026"/>
                </a:lnTo>
                <a:lnTo>
                  <a:pt x="963" y="1028"/>
                </a:lnTo>
                <a:lnTo>
                  <a:pt x="976" y="1028"/>
                </a:lnTo>
                <a:lnTo>
                  <a:pt x="998" y="1026"/>
                </a:lnTo>
                <a:lnTo>
                  <a:pt x="1002" y="1050"/>
                </a:lnTo>
                <a:lnTo>
                  <a:pt x="1002" y="1081"/>
                </a:lnTo>
                <a:lnTo>
                  <a:pt x="1043" y="1081"/>
                </a:lnTo>
                <a:lnTo>
                  <a:pt x="1043" y="1064"/>
                </a:lnTo>
                <a:lnTo>
                  <a:pt x="1079" y="1064"/>
                </a:lnTo>
                <a:lnTo>
                  <a:pt x="1079" y="1052"/>
                </a:lnTo>
                <a:lnTo>
                  <a:pt x="1078" y="1026"/>
                </a:lnTo>
                <a:lnTo>
                  <a:pt x="1105" y="1026"/>
                </a:lnTo>
                <a:lnTo>
                  <a:pt x="1142" y="1024"/>
                </a:lnTo>
                <a:lnTo>
                  <a:pt x="1148" y="1026"/>
                </a:lnTo>
                <a:lnTo>
                  <a:pt x="1175" y="1024"/>
                </a:lnTo>
                <a:lnTo>
                  <a:pt x="1188" y="1024"/>
                </a:lnTo>
                <a:lnTo>
                  <a:pt x="1212" y="1024"/>
                </a:lnTo>
                <a:lnTo>
                  <a:pt x="1212" y="1060"/>
                </a:lnTo>
                <a:lnTo>
                  <a:pt x="1212" y="1066"/>
                </a:lnTo>
                <a:lnTo>
                  <a:pt x="1253" y="1068"/>
                </a:lnTo>
                <a:lnTo>
                  <a:pt x="1253" y="1072"/>
                </a:lnTo>
                <a:lnTo>
                  <a:pt x="1253" y="1091"/>
                </a:lnTo>
                <a:lnTo>
                  <a:pt x="1258" y="1103"/>
                </a:lnTo>
                <a:lnTo>
                  <a:pt x="1256" y="1109"/>
                </a:lnTo>
                <a:lnTo>
                  <a:pt x="1264" y="1123"/>
                </a:lnTo>
                <a:lnTo>
                  <a:pt x="1270" y="1128"/>
                </a:lnTo>
                <a:lnTo>
                  <a:pt x="1282" y="1130"/>
                </a:lnTo>
                <a:lnTo>
                  <a:pt x="1334" y="1121"/>
                </a:lnTo>
                <a:lnTo>
                  <a:pt x="1346" y="1121"/>
                </a:lnTo>
                <a:lnTo>
                  <a:pt x="1375" y="1121"/>
                </a:lnTo>
                <a:lnTo>
                  <a:pt x="1391" y="1119"/>
                </a:lnTo>
                <a:lnTo>
                  <a:pt x="1391" y="1111"/>
                </a:lnTo>
                <a:lnTo>
                  <a:pt x="1391" y="1109"/>
                </a:lnTo>
                <a:lnTo>
                  <a:pt x="1391" y="1081"/>
                </a:lnTo>
                <a:lnTo>
                  <a:pt x="1369" y="1091"/>
                </a:lnTo>
                <a:lnTo>
                  <a:pt x="1363" y="1091"/>
                </a:lnTo>
                <a:lnTo>
                  <a:pt x="1361" y="1087"/>
                </a:lnTo>
                <a:lnTo>
                  <a:pt x="1358" y="1081"/>
                </a:lnTo>
                <a:lnTo>
                  <a:pt x="1352" y="1087"/>
                </a:lnTo>
                <a:lnTo>
                  <a:pt x="1348" y="1091"/>
                </a:lnTo>
                <a:lnTo>
                  <a:pt x="1344" y="1097"/>
                </a:lnTo>
                <a:lnTo>
                  <a:pt x="1336" y="1101"/>
                </a:lnTo>
                <a:lnTo>
                  <a:pt x="1334" y="1091"/>
                </a:lnTo>
                <a:lnTo>
                  <a:pt x="1328" y="1087"/>
                </a:lnTo>
                <a:lnTo>
                  <a:pt x="1323" y="1083"/>
                </a:lnTo>
                <a:lnTo>
                  <a:pt x="1307" y="1083"/>
                </a:lnTo>
                <a:lnTo>
                  <a:pt x="1309" y="1068"/>
                </a:lnTo>
                <a:lnTo>
                  <a:pt x="1348" y="1064"/>
                </a:lnTo>
                <a:lnTo>
                  <a:pt x="1350" y="1024"/>
                </a:lnTo>
                <a:lnTo>
                  <a:pt x="1350" y="1015"/>
                </a:lnTo>
                <a:lnTo>
                  <a:pt x="1393" y="1015"/>
                </a:lnTo>
                <a:lnTo>
                  <a:pt x="1391" y="981"/>
                </a:lnTo>
                <a:lnTo>
                  <a:pt x="1391" y="964"/>
                </a:lnTo>
                <a:lnTo>
                  <a:pt x="1402" y="964"/>
                </a:lnTo>
                <a:lnTo>
                  <a:pt x="1404" y="954"/>
                </a:lnTo>
                <a:lnTo>
                  <a:pt x="1424" y="954"/>
                </a:lnTo>
                <a:lnTo>
                  <a:pt x="1424" y="962"/>
                </a:lnTo>
                <a:lnTo>
                  <a:pt x="1439" y="962"/>
                </a:lnTo>
                <a:lnTo>
                  <a:pt x="1451" y="962"/>
                </a:lnTo>
                <a:lnTo>
                  <a:pt x="1451" y="968"/>
                </a:lnTo>
                <a:lnTo>
                  <a:pt x="1466" y="968"/>
                </a:lnTo>
                <a:lnTo>
                  <a:pt x="1468" y="942"/>
                </a:lnTo>
                <a:lnTo>
                  <a:pt x="1468" y="911"/>
                </a:lnTo>
                <a:lnTo>
                  <a:pt x="1424" y="911"/>
                </a:lnTo>
                <a:lnTo>
                  <a:pt x="1424" y="873"/>
                </a:lnTo>
                <a:lnTo>
                  <a:pt x="1424" y="871"/>
                </a:lnTo>
                <a:lnTo>
                  <a:pt x="1420" y="869"/>
                </a:lnTo>
                <a:lnTo>
                  <a:pt x="1418" y="838"/>
                </a:lnTo>
                <a:lnTo>
                  <a:pt x="1396" y="838"/>
                </a:lnTo>
                <a:lnTo>
                  <a:pt x="1396" y="803"/>
                </a:lnTo>
                <a:lnTo>
                  <a:pt x="1352" y="803"/>
                </a:lnTo>
                <a:lnTo>
                  <a:pt x="1330" y="803"/>
                </a:lnTo>
                <a:lnTo>
                  <a:pt x="1321" y="787"/>
                </a:lnTo>
                <a:lnTo>
                  <a:pt x="1309" y="783"/>
                </a:lnTo>
                <a:lnTo>
                  <a:pt x="1291" y="775"/>
                </a:lnTo>
                <a:lnTo>
                  <a:pt x="1284" y="746"/>
                </a:lnTo>
                <a:lnTo>
                  <a:pt x="1280" y="736"/>
                </a:lnTo>
                <a:lnTo>
                  <a:pt x="1284" y="724"/>
                </a:lnTo>
                <a:lnTo>
                  <a:pt x="1291" y="714"/>
                </a:lnTo>
                <a:lnTo>
                  <a:pt x="1278" y="697"/>
                </a:lnTo>
                <a:lnTo>
                  <a:pt x="1276" y="687"/>
                </a:lnTo>
                <a:close/>
              </a:path>
            </a:pathLst>
          </a:custGeom>
          <a:solidFill>
            <a:srgbClr val="F8CCCC"/>
          </a:solidFill>
          <a:ln w="9525" algn="ctr">
            <a:solidFill>
              <a:srgbClr val="996666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Shape 8273"/>
          <p:cNvSpPr>
            <a:spLocks/>
          </p:cNvSpPr>
          <p:nvPr/>
        </p:nvSpPr>
        <p:spPr bwMode="auto">
          <a:xfrm>
            <a:off x="3951288" y="3584575"/>
            <a:ext cx="2170112" cy="882650"/>
          </a:xfrm>
          <a:custGeom>
            <a:avLst/>
            <a:gdLst>
              <a:gd name="T0" fmla="*/ 2147483647 w 1367"/>
              <a:gd name="T1" fmla="*/ 2147483647 h 556"/>
              <a:gd name="T2" fmla="*/ 2147483647 w 1367"/>
              <a:gd name="T3" fmla="*/ 2147483647 h 556"/>
              <a:gd name="T4" fmla="*/ 2147483647 w 1367"/>
              <a:gd name="T5" fmla="*/ 2147483647 h 556"/>
              <a:gd name="T6" fmla="*/ 2147483647 w 1367"/>
              <a:gd name="T7" fmla="*/ 2147483647 h 556"/>
              <a:gd name="T8" fmla="*/ 2147483647 w 1367"/>
              <a:gd name="T9" fmla="*/ 2147483647 h 556"/>
              <a:gd name="T10" fmla="*/ 2147483647 w 1367"/>
              <a:gd name="T11" fmla="*/ 2147483647 h 556"/>
              <a:gd name="T12" fmla="*/ 2147483647 w 1367"/>
              <a:gd name="T13" fmla="*/ 2147483647 h 556"/>
              <a:gd name="T14" fmla="*/ 2147483647 w 1367"/>
              <a:gd name="T15" fmla="*/ 2147483647 h 556"/>
              <a:gd name="T16" fmla="*/ 2147483647 w 1367"/>
              <a:gd name="T17" fmla="*/ 2147483647 h 556"/>
              <a:gd name="T18" fmla="*/ 2147483647 w 1367"/>
              <a:gd name="T19" fmla="*/ 2147483647 h 556"/>
              <a:gd name="T20" fmla="*/ 2147483647 w 1367"/>
              <a:gd name="T21" fmla="*/ 0 h 556"/>
              <a:gd name="T22" fmla="*/ 2147483647 w 1367"/>
              <a:gd name="T23" fmla="*/ 2147483647 h 556"/>
              <a:gd name="T24" fmla="*/ 2147483647 w 1367"/>
              <a:gd name="T25" fmla="*/ 2147483647 h 556"/>
              <a:gd name="T26" fmla="*/ 2147483647 w 1367"/>
              <a:gd name="T27" fmla="*/ 2147483647 h 556"/>
              <a:gd name="T28" fmla="*/ 2147483647 w 1367"/>
              <a:gd name="T29" fmla="*/ 2147483647 h 556"/>
              <a:gd name="T30" fmla="*/ 2147483647 w 1367"/>
              <a:gd name="T31" fmla="*/ 2147483647 h 556"/>
              <a:gd name="T32" fmla="*/ 2147483647 w 1367"/>
              <a:gd name="T33" fmla="*/ 2147483647 h 556"/>
              <a:gd name="T34" fmla="*/ 2147483647 w 1367"/>
              <a:gd name="T35" fmla="*/ 2147483647 h 556"/>
              <a:gd name="T36" fmla="*/ 2147483647 w 1367"/>
              <a:gd name="T37" fmla="*/ 2147483647 h 556"/>
              <a:gd name="T38" fmla="*/ 2147483647 w 1367"/>
              <a:gd name="T39" fmla="*/ 2147483647 h 556"/>
              <a:gd name="T40" fmla="*/ 2147483647 w 1367"/>
              <a:gd name="T41" fmla="*/ 2147483647 h 556"/>
              <a:gd name="T42" fmla="*/ 2147483647 w 1367"/>
              <a:gd name="T43" fmla="*/ 2147483647 h 556"/>
              <a:gd name="T44" fmla="*/ 2147483647 w 1367"/>
              <a:gd name="T45" fmla="*/ 2147483647 h 556"/>
              <a:gd name="T46" fmla="*/ 2147483647 w 1367"/>
              <a:gd name="T47" fmla="*/ 2147483647 h 556"/>
              <a:gd name="T48" fmla="*/ 2147483647 w 1367"/>
              <a:gd name="T49" fmla="*/ 2147483647 h 556"/>
              <a:gd name="T50" fmla="*/ 2147483647 w 1367"/>
              <a:gd name="T51" fmla="*/ 2147483647 h 556"/>
              <a:gd name="T52" fmla="*/ 2147483647 w 1367"/>
              <a:gd name="T53" fmla="*/ 2147483647 h 556"/>
              <a:gd name="T54" fmla="*/ 2147483647 w 1367"/>
              <a:gd name="T55" fmla="*/ 2147483647 h 556"/>
              <a:gd name="T56" fmla="*/ 2147483647 w 1367"/>
              <a:gd name="T57" fmla="*/ 2147483647 h 556"/>
              <a:gd name="T58" fmla="*/ 2147483647 w 1367"/>
              <a:gd name="T59" fmla="*/ 2147483647 h 556"/>
              <a:gd name="T60" fmla="*/ 2147483647 w 1367"/>
              <a:gd name="T61" fmla="*/ 2147483647 h 556"/>
              <a:gd name="T62" fmla="*/ 2147483647 w 1367"/>
              <a:gd name="T63" fmla="*/ 2147483647 h 556"/>
              <a:gd name="T64" fmla="*/ 2147483647 w 1367"/>
              <a:gd name="T65" fmla="*/ 2147483647 h 556"/>
              <a:gd name="T66" fmla="*/ 2147483647 w 1367"/>
              <a:gd name="T67" fmla="*/ 2147483647 h 556"/>
              <a:gd name="T68" fmla="*/ 2147483647 w 1367"/>
              <a:gd name="T69" fmla="*/ 2147483647 h 556"/>
              <a:gd name="T70" fmla="*/ 2147483647 w 1367"/>
              <a:gd name="T71" fmla="*/ 2147483647 h 556"/>
              <a:gd name="T72" fmla="*/ 2147483647 w 1367"/>
              <a:gd name="T73" fmla="*/ 2147483647 h 556"/>
              <a:gd name="T74" fmla="*/ 2147483647 w 1367"/>
              <a:gd name="T75" fmla="*/ 2147483647 h 556"/>
              <a:gd name="T76" fmla="*/ 2147483647 w 1367"/>
              <a:gd name="T77" fmla="*/ 2147483647 h 556"/>
              <a:gd name="T78" fmla="*/ 2147483647 w 1367"/>
              <a:gd name="T79" fmla="*/ 2147483647 h 556"/>
              <a:gd name="T80" fmla="*/ 2147483647 w 1367"/>
              <a:gd name="T81" fmla="*/ 2147483647 h 556"/>
              <a:gd name="T82" fmla="*/ 2147483647 w 1367"/>
              <a:gd name="T83" fmla="*/ 2147483647 h 556"/>
              <a:gd name="T84" fmla="*/ 2147483647 w 1367"/>
              <a:gd name="T85" fmla="*/ 2147483647 h 556"/>
              <a:gd name="T86" fmla="*/ 2147483647 w 1367"/>
              <a:gd name="T87" fmla="*/ 2147483647 h 556"/>
              <a:gd name="T88" fmla="*/ 2147483647 w 1367"/>
              <a:gd name="T89" fmla="*/ 2147483647 h 556"/>
              <a:gd name="T90" fmla="*/ 2147483647 w 1367"/>
              <a:gd name="T91" fmla="*/ 2147483647 h 556"/>
              <a:gd name="T92" fmla="*/ 2147483647 w 1367"/>
              <a:gd name="T93" fmla="*/ 2147483647 h 556"/>
              <a:gd name="T94" fmla="*/ 2147483647 w 1367"/>
              <a:gd name="T95" fmla="*/ 2147483647 h 556"/>
              <a:gd name="T96" fmla="*/ 2147483647 w 1367"/>
              <a:gd name="T97" fmla="*/ 2147483647 h 556"/>
              <a:gd name="T98" fmla="*/ 2147483647 w 1367"/>
              <a:gd name="T99" fmla="*/ 2147483647 h 55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367"/>
              <a:gd name="T151" fmla="*/ 0 h 556"/>
              <a:gd name="T152" fmla="*/ 1367 w 1367"/>
              <a:gd name="T153" fmla="*/ 556 h 55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367" h="556">
                <a:moveTo>
                  <a:pt x="1367" y="307"/>
                </a:moveTo>
                <a:lnTo>
                  <a:pt x="1365" y="295"/>
                </a:lnTo>
                <a:lnTo>
                  <a:pt x="1365" y="287"/>
                </a:lnTo>
                <a:lnTo>
                  <a:pt x="1342" y="285"/>
                </a:lnTo>
                <a:lnTo>
                  <a:pt x="1340" y="283"/>
                </a:lnTo>
                <a:lnTo>
                  <a:pt x="1340" y="275"/>
                </a:lnTo>
                <a:lnTo>
                  <a:pt x="1340" y="248"/>
                </a:lnTo>
                <a:lnTo>
                  <a:pt x="1351" y="242"/>
                </a:lnTo>
                <a:lnTo>
                  <a:pt x="1353" y="201"/>
                </a:lnTo>
                <a:lnTo>
                  <a:pt x="1334" y="201"/>
                </a:lnTo>
                <a:lnTo>
                  <a:pt x="1322" y="201"/>
                </a:lnTo>
                <a:lnTo>
                  <a:pt x="1299" y="201"/>
                </a:lnTo>
                <a:lnTo>
                  <a:pt x="1291" y="207"/>
                </a:lnTo>
                <a:lnTo>
                  <a:pt x="1260" y="209"/>
                </a:lnTo>
                <a:lnTo>
                  <a:pt x="1256" y="207"/>
                </a:lnTo>
                <a:lnTo>
                  <a:pt x="1227" y="209"/>
                </a:lnTo>
                <a:lnTo>
                  <a:pt x="1217" y="169"/>
                </a:lnTo>
                <a:lnTo>
                  <a:pt x="1208" y="169"/>
                </a:lnTo>
                <a:lnTo>
                  <a:pt x="1208" y="163"/>
                </a:lnTo>
                <a:lnTo>
                  <a:pt x="1147" y="163"/>
                </a:lnTo>
                <a:lnTo>
                  <a:pt x="1147" y="152"/>
                </a:lnTo>
                <a:lnTo>
                  <a:pt x="1110" y="150"/>
                </a:lnTo>
                <a:lnTo>
                  <a:pt x="1108" y="130"/>
                </a:lnTo>
                <a:lnTo>
                  <a:pt x="1073" y="130"/>
                </a:lnTo>
                <a:lnTo>
                  <a:pt x="1066" y="97"/>
                </a:lnTo>
                <a:lnTo>
                  <a:pt x="1044" y="101"/>
                </a:lnTo>
                <a:lnTo>
                  <a:pt x="1036" y="101"/>
                </a:lnTo>
                <a:lnTo>
                  <a:pt x="1029" y="99"/>
                </a:lnTo>
                <a:lnTo>
                  <a:pt x="1021" y="99"/>
                </a:lnTo>
                <a:lnTo>
                  <a:pt x="1009" y="99"/>
                </a:lnTo>
                <a:lnTo>
                  <a:pt x="996" y="105"/>
                </a:lnTo>
                <a:lnTo>
                  <a:pt x="978" y="108"/>
                </a:lnTo>
                <a:lnTo>
                  <a:pt x="966" y="106"/>
                </a:lnTo>
                <a:lnTo>
                  <a:pt x="959" y="108"/>
                </a:lnTo>
                <a:lnTo>
                  <a:pt x="953" y="108"/>
                </a:lnTo>
                <a:lnTo>
                  <a:pt x="947" y="108"/>
                </a:lnTo>
                <a:lnTo>
                  <a:pt x="941" y="101"/>
                </a:lnTo>
                <a:lnTo>
                  <a:pt x="931" y="87"/>
                </a:lnTo>
                <a:lnTo>
                  <a:pt x="933" y="81"/>
                </a:lnTo>
                <a:lnTo>
                  <a:pt x="929" y="69"/>
                </a:lnTo>
                <a:lnTo>
                  <a:pt x="928" y="50"/>
                </a:lnTo>
                <a:lnTo>
                  <a:pt x="928" y="46"/>
                </a:lnTo>
                <a:lnTo>
                  <a:pt x="891" y="44"/>
                </a:lnTo>
                <a:lnTo>
                  <a:pt x="887" y="0"/>
                </a:lnTo>
                <a:lnTo>
                  <a:pt x="865" y="2"/>
                </a:lnTo>
                <a:lnTo>
                  <a:pt x="850" y="2"/>
                </a:lnTo>
                <a:lnTo>
                  <a:pt x="824" y="4"/>
                </a:lnTo>
                <a:lnTo>
                  <a:pt x="819" y="2"/>
                </a:lnTo>
                <a:lnTo>
                  <a:pt x="780" y="4"/>
                </a:lnTo>
                <a:lnTo>
                  <a:pt x="754" y="4"/>
                </a:lnTo>
                <a:lnTo>
                  <a:pt x="753" y="30"/>
                </a:lnTo>
                <a:lnTo>
                  <a:pt x="751" y="42"/>
                </a:lnTo>
                <a:lnTo>
                  <a:pt x="716" y="42"/>
                </a:lnTo>
                <a:lnTo>
                  <a:pt x="716" y="57"/>
                </a:lnTo>
                <a:lnTo>
                  <a:pt x="679" y="55"/>
                </a:lnTo>
                <a:lnTo>
                  <a:pt x="677" y="28"/>
                </a:lnTo>
                <a:lnTo>
                  <a:pt x="675" y="4"/>
                </a:lnTo>
                <a:lnTo>
                  <a:pt x="651" y="6"/>
                </a:lnTo>
                <a:lnTo>
                  <a:pt x="638" y="6"/>
                </a:lnTo>
                <a:lnTo>
                  <a:pt x="613" y="4"/>
                </a:lnTo>
                <a:lnTo>
                  <a:pt x="585" y="4"/>
                </a:lnTo>
                <a:lnTo>
                  <a:pt x="583" y="44"/>
                </a:lnTo>
                <a:lnTo>
                  <a:pt x="554" y="44"/>
                </a:lnTo>
                <a:lnTo>
                  <a:pt x="564" y="55"/>
                </a:lnTo>
                <a:lnTo>
                  <a:pt x="568" y="59"/>
                </a:lnTo>
                <a:lnTo>
                  <a:pt x="568" y="65"/>
                </a:lnTo>
                <a:lnTo>
                  <a:pt x="574" y="73"/>
                </a:lnTo>
                <a:lnTo>
                  <a:pt x="572" y="73"/>
                </a:lnTo>
                <a:lnTo>
                  <a:pt x="531" y="75"/>
                </a:lnTo>
                <a:lnTo>
                  <a:pt x="509" y="75"/>
                </a:lnTo>
                <a:lnTo>
                  <a:pt x="490" y="75"/>
                </a:lnTo>
                <a:lnTo>
                  <a:pt x="471" y="75"/>
                </a:lnTo>
                <a:lnTo>
                  <a:pt x="436" y="75"/>
                </a:lnTo>
                <a:lnTo>
                  <a:pt x="437" y="126"/>
                </a:lnTo>
                <a:lnTo>
                  <a:pt x="422" y="126"/>
                </a:lnTo>
                <a:lnTo>
                  <a:pt x="385" y="128"/>
                </a:lnTo>
                <a:lnTo>
                  <a:pt x="385" y="118"/>
                </a:lnTo>
                <a:lnTo>
                  <a:pt x="385" y="75"/>
                </a:lnTo>
                <a:lnTo>
                  <a:pt x="344" y="75"/>
                </a:lnTo>
                <a:lnTo>
                  <a:pt x="332" y="75"/>
                </a:lnTo>
                <a:lnTo>
                  <a:pt x="332" y="118"/>
                </a:lnTo>
                <a:lnTo>
                  <a:pt x="332" y="128"/>
                </a:lnTo>
                <a:lnTo>
                  <a:pt x="280" y="128"/>
                </a:lnTo>
                <a:lnTo>
                  <a:pt x="280" y="167"/>
                </a:lnTo>
                <a:lnTo>
                  <a:pt x="278" y="175"/>
                </a:lnTo>
                <a:lnTo>
                  <a:pt x="231" y="175"/>
                </a:lnTo>
                <a:lnTo>
                  <a:pt x="231" y="128"/>
                </a:lnTo>
                <a:lnTo>
                  <a:pt x="229" y="126"/>
                </a:lnTo>
                <a:lnTo>
                  <a:pt x="179" y="126"/>
                </a:lnTo>
                <a:lnTo>
                  <a:pt x="177" y="126"/>
                </a:lnTo>
                <a:lnTo>
                  <a:pt x="136" y="124"/>
                </a:lnTo>
                <a:lnTo>
                  <a:pt x="128" y="124"/>
                </a:lnTo>
                <a:lnTo>
                  <a:pt x="126" y="75"/>
                </a:lnTo>
                <a:lnTo>
                  <a:pt x="74" y="75"/>
                </a:lnTo>
                <a:lnTo>
                  <a:pt x="76" y="75"/>
                </a:lnTo>
                <a:lnTo>
                  <a:pt x="14" y="75"/>
                </a:lnTo>
                <a:lnTo>
                  <a:pt x="16" y="175"/>
                </a:lnTo>
                <a:lnTo>
                  <a:pt x="68" y="177"/>
                </a:lnTo>
                <a:lnTo>
                  <a:pt x="66" y="226"/>
                </a:lnTo>
                <a:lnTo>
                  <a:pt x="39" y="228"/>
                </a:lnTo>
                <a:lnTo>
                  <a:pt x="2" y="226"/>
                </a:lnTo>
                <a:lnTo>
                  <a:pt x="0" y="426"/>
                </a:lnTo>
                <a:lnTo>
                  <a:pt x="45" y="426"/>
                </a:lnTo>
                <a:lnTo>
                  <a:pt x="56" y="426"/>
                </a:lnTo>
                <a:lnTo>
                  <a:pt x="86" y="426"/>
                </a:lnTo>
                <a:lnTo>
                  <a:pt x="134" y="426"/>
                </a:lnTo>
                <a:lnTo>
                  <a:pt x="142" y="426"/>
                </a:lnTo>
                <a:lnTo>
                  <a:pt x="185" y="426"/>
                </a:lnTo>
                <a:lnTo>
                  <a:pt x="192" y="426"/>
                </a:lnTo>
                <a:lnTo>
                  <a:pt x="235" y="426"/>
                </a:lnTo>
                <a:lnTo>
                  <a:pt x="276" y="426"/>
                </a:lnTo>
                <a:lnTo>
                  <a:pt x="296" y="426"/>
                </a:lnTo>
                <a:lnTo>
                  <a:pt x="317" y="426"/>
                </a:lnTo>
                <a:lnTo>
                  <a:pt x="344" y="426"/>
                </a:lnTo>
                <a:lnTo>
                  <a:pt x="377" y="426"/>
                </a:lnTo>
                <a:lnTo>
                  <a:pt x="404" y="426"/>
                </a:lnTo>
                <a:lnTo>
                  <a:pt x="443" y="426"/>
                </a:lnTo>
                <a:lnTo>
                  <a:pt x="463" y="426"/>
                </a:lnTo>
                <a:lnTo>
                  <a:pt x="511" y="424"/>
                </a:lnTo>
                <a:lnTo>
                  <a:pt x="515" y="424"/>
                </a:lnTo>
                <a:lnTo>
                  <a:pt x="531" y="424"/>
                </a:lnTo>
                <a:lnTo>
                  <a:pt x="556" y="422"/>
                </a:lnTo>
                <a:lnTo>
                  <a:pt x="566" y="424"/>
                </a:lnTo>
                <a:lnTo>
                  <a:pt x="597" y="424"/>
                </a:lnTo>
                <a:lnTo>
                  <a:pt x="605" y="424"/>
                </a:lnTo>
                <a:lnTo>
                  <a:pt x="638" y="422"/>
                </a:lnTo>
                <a:lnTo>
                  <a:pt x="638" y="417"/>
                </a:lnTo>
                <a:lnTo>
                  <a:pt x="638" y="385"/>
                </a:lnTo>
                <a:lnTo>
                  <a:pt x="640" y="381"/>
                </a:lnTo>
                <a:lnTo>
                  <a:pt x="690" y="383"/>
                </a:lnTo>
                <a:lnTo>
                  <a:pt x="690" y="358"/>
                </a:lnTo>
                <a:lnTo>
                  <a:pt x="731" y="358"/>
                </a:lnTo>
                <a:lnTo>
                  <a:pt x="731" y="375"/>
                </a:lnTo>
                <a:lnTo>
                  <a:pt x="772" y="377"/>
                </a:lnTo>
                <a:lnTo>
                  <a:pt x="782" y="377"/>
                </a:lnTo>
                <a:lnTo>
                  <a:pt x="782" y="415"/>
                </a:lnTo>
                <a:lnTo>
                  <a:pt x="797" y="417"/>
                </a:lnTo>
                <a:lnTo>
                  <a:pt x="797" y="448"/>
                </a:lnTo>
                <a:lnTo>
                  <a:pt x="813" y="448"/>
                </a:lnTo>
                <a:lnTo>
                  <a:pt x="811" y="483"/>
                </a:lnTo>
                <a:lnTo>
                  <a:pt x="830" y="483"/>
                </a:lnTo>
                <a:lnTo>
                  <a:pt x="867" y="483"/>
                </a:lnTo>
                <a:lnTo>
                  <a:pt x="867" y="513"/>
                </a:lnTo>
                <a:lnTo>
                  <a:pt x="910" y="513"/>
                </a:lnTo>
                <a:lnTo>
                  <a:pt x="922" y="513"/>
                </a:lnTo>
                <a:lnTo>
                  <a:pt x="922" y="503"/>
                </a:lnTo>
                <a:lnTo>
                  <a:pt x="931" y="503"/>
                </a:lnTo>
                <a:lnTo>
                  <a:pt x="931" y="483"/>
                </a:lnTo>
                <a:lnTo>
                  <a:pt x="935" y="485"/>
                </a:lnTo>
                <a:lnTo>
                  <a:pt x="951" y="505"/>
                </a:lnTo>
                <a:lnTo>
                  <a:pt x="949" y="515"/>
                </a:lnTo>
                <a:lnTo>
                  <a:pt x="941" y="517"/>
                </a:lnTo>
                <a:lnTo>
                  <a:pt x="939" y="556"/>
                </a:lnTo>
                <a:lnTo>
                  <a:pt x="955" y="556"/>
                </a:lnTo>
                <a:lnTo>
                  <a:pt x="970" y="556"/>
                </a:lnTo>
                <a:lnTo>
                  <a:pt x="984" y="556"/>
                </a:lnTo>
                <a:lnTo>
                  <a:pt x="982" y="546"/>
                </a:lnTo>
                <a:lnTo>
                  <a:pt x="1033" y="540"/>
                </a:lnTo>
                <a:lnTo>
                  <a:pt x="1040" y="542"/>
                </a:lnTo>
                <a:lnTo>
                  <a:pt x="1069" y="540"/>
                </a:lnTo>
                <a:lnTo>
                  <a:pt x="1093" y="540"/>
                </a:lnTo>
                <a:lnTo>
                  <a:pt x="1099" y="530"/>
                </a:lnTo>
                <a:lnTo>
                  <a:pt x="1106" y="521"/>
                </a:lnTo>
                <a:lnTo>
                  <a:pt x="1097" y="517"/>
                </a:lnTo>
                <a:lnTo>
                  <a:pt x="1099" y="511"/>
                </a:lnTo>
                <a:lnTo>
                  <a:pt x="1104" y="513"/>
                </a:lnTo>
                <a:lnTo>
                  <a:pt x="1108" y="511"/>
                </a:lnTo>
                <a:lnTo>
                  <a:pt x="1104" y="501"/>
                </a:lnTo>
                <a:lnTo>
                  <a:pt x="1106" y="499"/>
                </a:lnTo>
                <a:lnTo>
                  <a:pt x="1112" y="495"/>
                </a:lnTo>
                <a:lnTo>
                  <a:pt x="1108" y="489"/>
                </a:lnTo>
                <a:lnTo>
                  <a:pt x="1110" y="485"/>
                </a:lnTo>
                <a:lnTo>
                  <a:pt x="1112" y="481"/>
                </a:lnTo>
                <a:lnTo>
                  <a:pt x="1108" y="477"/>
                </a:lnTo>
                <a:lnTo>
                  <a:pt x="1110" y="474"/>
                </a:lnTo>
                <a:lnTo>
                  <a:pt x="1116" y="479"/>
                </a:lnTo>
                <a:lnTo>
                  <a:pt x="1116" y="485"/>
                </a:lnTo>
                <a:lnTo>
                  <a:pt x="1118" y="487"/>
                </a:lnTo>
                <a:lnTo>
                  <a:pt x="1122" y="481"/>
                </a:lnTo>
                <a:lnTo>
                  <a:pt x="1118" y="481"/>
                </a:lnTo>
                <a:lnTo>
                  <a:pt x="1124" y="483"/>
                </a:lnTo>
                <a:lnTo>
                  <a:pt x="1173" y="481"/>
                </a:lnTo>
                <a:lnTo>
                  <a:pt x="1176" y="481"/>
                </a:lnTo>
                <a:lnTo>
                  <a:pt x="1204" y="483"/>
                </a:lnTo>
                <a:lnTo>
                  <a:pt x="1211" y="481"/>
                </a:lnTo>
                <a:lnTo>
                  <a:pt x="1211" y="454"/>
                </a:lnTo>
                <a:lnTo>
                  <a:pt x="1243" y="454"/>
                </a:lnTo>
                <a:lnTo>
                  <a:pt x="1241" y="442"/>
                </a:lnTo>
                <a:lnTo>
                  <a:pt x="1266" y="434"/>
                </a:lnTo>
                <a:lnTo>
                  <a:pt x="1279" y="428"/>
                </a:lnTo>
                <a:lnTo>
                  <a:pt x="1283" y="409"/>
                </a:lnTo>
                <a:lnTo>
                  <a:pt x="1289" y="407"/>
                </a:lnTo>
                <a:lnTo>
                  <a:pt x="1297" y="415"/>
                </a:lnTo>
                <a:lnTo>
                  <a:pt x="1318" y="407"/>
                </a:lnTo>
                <a:lnTo>
                  <a:pt x="1309" y="393"/>
                </a:lnTo>
                <a:lnTo>
                  <a:pt x="1318" y="379"/>
                </a:lnTo>
                <a:lnTo>
                  <a:pt x="1336" y="375"/>
                </a:lnTo>
                <a:lnTo>
                  <a:pt x="1361" y="346"/>
                </a:lnTo>
                <a:lnTo>
                  <a:pt x="1361" y="332"/>
                </a:lnTo>
                <a:lnTo>
                  <a:pt x="1346" y="318"/>
                </a:lnTo>
                <a:lnTo>
                  <a:pt x="1367" y="307"/>
                </a:lnTo>
                <a:close/>
              </a:path>
            </a:pathLst>
          </a:custGeom>
          <a:solidFill>
            <a:srgbClr val="F8CCCC"/>
          </a:solidFill>
          <a:ln w="9525" algn="ctr">
            <a:solidFill>
              <a:srgbClr val="996666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Shape 8274"/>
          <p:cNvSpPr>
            <a:spLocks/>
          </p:cNvSpPr>
          <p:nvPr/>
        </p:nvSpPr>
        <p:spPr bwMode="auto">
          <a:xfrm>
            <a:off x="4033838" y="4152900"/>
            <a:ext cx="2284412" cy="1700213"/>
          </a:xfrm>
          <a:custGeom>
            <a:avLst/>
            <a:gdLst>
              <a:gd name="T0" fmla="*/ 2147483647 w 1439"/>
              <a:gd name="T1" fmla="*/ 2147483647 h 1071"/>
              <a:gd name="T2" fmla="*/ 2147483647 w 1439"/>
              <a:gd name="T3" fmla="*/ 2147483647 h 1071"/>
              <a:gd name="T4" fmla="*/ 2147483647 w 1439"/>
              <a:gd name="T5" fmla="*/ 2147483647 h 1071"/>
              <a:gd name="T6" fmla="*/ 2147483647 w 1439"/>
              <a:gd name="T7" fmla="*/ 2147483647 h 1071"/>
              <a:gd name="T8" fmla="*/ 2147483647 w 1439"/>
              <a:gd name="T9" fmla="*/ 2147483647 h 1071"/>
              <a:gd name="T10" fmla="*/ 2147483647 w 1439"/>
              <a:gd name="T11" fmla="*/ 2147483647 h 1071"/>
              <a:gd name="T12" fmla="*/ 2147483647 w 1439"/>
              <a:gd name="T13" fmla="*/ 2147483647 h 1071"/>
              <a:gd name="T14" fmla="*/ 2147483647 w 1439"/>
              <a:gd name="T15" fmla="*/ 2147483647 h 1071"/>
              <a:gd name="T16" fmla="*/ 2147483647 w 1439"/>
              <a:gd name="T17" fmla="*/ 2147483647 h 1071"/>
              <a:gd name="T18" fmla="*/ 2147483647 w 1439"/>
              <a:gd name="T19" fmla="*/ 2147483647 h 1071"/>
              <a:gd name="T20" fmla="*/ 2147483647 w 1439"/>
              <a:gd name="T21" fmla="*/ 2147483647 h 1071"/>
              <a:gd name="T22" fmla="*/ 2147483647 w 1439"/>
              <a:gd name="T23" fmla="*/ 2147483647 h 1071"/>
              <a:gd name="T24" fmla="*/ 2147483647 w 1439"/>
              <a:gd name="T25" fmla="*/ 2147483647 h 1071"/>
              <a:gd name="T26" fmla="*/ 2147483647 w 1439"/>
              <a:gd name="T27" fmla="*/ 2147483647 h 1071"/>
              <a:gd name="T28" fmla="*/ 2147483647 w 1439"/>
              <a:gd name="T29" fmla="*/ 2147483647 h 1071"/>
              <a:gd name="T30" fmla="*/ 2147483647 w 1439"/>
              <a:gd name="T31" fmla="*/ 2147483647 h 1071"/>
              <a:gd name="T32" fmla="*/ 2147483647 w 1439"/>
              <a:gd name="T33" fmla="*/ 2147483647 h 1071"/>
              <a:gd name="T34" fmla="*/ 2147483647 w 1439"/>
              <a:gd name="T35" fmla="*/ 2147483647 h 1071"/>
              <a:gd name="T36" fmla="*/ 2147483647 w 1439"/>
              <a:gd name="T37" fmla="*/ 2147483647 h 1071"/>
              <a:gd name="T38" fmla="*/ 2147483647 w 1439"/>
              <a:gd name="T39" fmla="*/ 2147483647 h 1071"/>
              <a:gd name="T40" fmla="*/ 2147483647 w 1439"/>
              <a:gd name="T41" fmla="*/ 2147483647 h 1071"/>
              <a:gd name="T42" fmla="*/ 2147483647 w 1439"/>
              <a:gd name="T43" fmla="*/ 2147483647 h 1071"/>
              <a:gd name="T44" fmla="*/ 2147483647 w 1439"/>
              <a:gd name="T45" fmla="*/ 2147483647 h 1071"/>
              <a:gd name="T46" fmla="*/ 2147483647 w 1439"/>
              <a:gd name="T47" fmla="*/ 2147483647 h 1071"/>
              <a:gd name="T48" fmla="*/ 2147483647 w 1439"/>
              <a:gd name="T49" fmla="*/ 2147483647 h 1071"/>
              <a:gd name="T50" fmla="*/ 2147483647 w 1439"/>
              <a:gd name="T51" fmla="*/ 2147483647 h 1071"/>
              <a:gd name="T52" fmla="*/ 2147483647 w 1439"/>
              <a:gd name="T53" fmla="*/ 2147483647 h 1071"/>
              <a:gd name="T54" fmla="*/ 2147483647 w 1439"/>
              <a:gd name="T55" fmla="*/ 2147483647 h 1071"/>
              <a:gd name="T56" fmla="*/ 2147483647 w 1439"/>
              <a:gd name="T57" fmla="*/ 2147483647 h 1071"/>
              <a:gd name="T58" fmla="*/ 2147483647 w 1439"/>
              <a:gd name="T59" fmla="*/ 2147483647 h 1071"/>
              <a:gd name="T60" fmla="*/ 2147483647 w 1439"/>
              <a:gd name="T61" fmla="*/ 2147483647 h 1071"/>
              <a:gd name="T62" fmla="*/ 2147483647 w 1439"/>
              <a:gd name="T63" fmla="*/ 2147483647 h 1071"/>
              <a:gd name="T64" fmla="*/ 2147483647 w 1439"/>
              <a:gd name="T65" fmla="*/ 2147483647 h 1071"/>
              <a:gd name="T66" fmla="*/ 2147483647 w 1439"/>
              <a:gd name="T67" fmla="*/ 2147483647 h 1071"/>
              <a:gd name="T68" fmla="*/ 2147483647 w 1439"/>
              <a:gd name="T69" fmla="*/ 2147483647 h 1071"/>
              <a:gd name="T70" fmla="*/ 2147483647 w 1439"/>
              <a:gd name="T71" fmla="*/ 2147483647 h 1071"/>
              <a:gd name="T72" fmla="*/ 2147483647 w 1439"/>
              <a:gd name="T73" fmla="*/ 2147483647 h 1071"/>
              <a:gd name="T74" fmla="*/ 2147483647 w 1439"/>
              <a:gd name="T75" fmla="*/ 2147483647 h 1071"/>
              <a:gd name="T76" fmla="*/ 2147483647 w 1439"/>
              <a:gd name="T77" fmla="*/ 2147483647 h 1071"/>
              <a:gd name="T78" fmla="*/ 2147483647 w 1439"/>
              <a:gd name="T79" fmla="*/ 2147483647 h 1071"/>
              <a:gd name="T80" fmla="*/ 2147483647 w 1439"/>
              <a:gd name="T81" fmla="*/ 2147483647 h 1071"/>
              <a:gd name="T82" fmla="*/ 2147483647 w 1439"/>
              <a:gd name="T83" fmla="*/ 2147483647 h 1071"/>
              <a:gd name="T84" fmla="*/ 2147483647 w 1439"/>
              <a:gd name="T85" fmla="*/ 2147483647 h 1071"/>
              <a:gd name="T86" fmla="*/ 2147483647 w 1439"/>
              <a:gd name="T87" fmla="*/ 2147483647 h 1071"/>
              <a:gd name="T88" fmla="*/ 2147483647 w 1439"/>
              <a:gd name="T89" fmla="*/ 2147483647 h 1071"/>
              <a:gd name="T90" fmla="*/ 2147483647 w 1439"/>
              <a:gd name="T91" fmla="*/ 2147483647 h 1071"/>
              <a:gd name="T92" fmla="*/ 2147483647 w 1439"/>
              <a:gd name="T93" fmla="*/ 2147483647 h 1071"/>
              <a:gd name="T94" fmla="*/ 2147483647 w 1439"/>
              <a:gd name="T95" fmla="*/ 2147483647 h 1071"/>
              <a:gd name="T96" fmla="*/ 2147483647 w 1439"/>
              <a:gd name="T97" fmla="*/ 2147483647 h 1071"/>
              <a:gd name="T98" fmla="*/ 2147483647 w 1439"/>
              <a:gd name="T99" fmla="*/ 2147483647 h 1071"/>
              <a:gd name="T100" fmla="*/ 2147483647 w 1439"/>
              <a:gd name="T101" fmla="*/ 2147483647 h 1071"/>
              <a:gd name="T102" fmla="*/ 2147483647 w 1439"/>
              <a:gd name="T103" fmla="*/ 2147483647 h 1071"/>
              <a:gd name="T104" fmla="*/ 2147483647 w 1439"/>
              <a:gd name="T105" fmla="*/ 2147483647 h 1071"/>
              <a:gd name="T106" fmla="*/ 2147483647 w 1439"/>
              <a:gd name="T107" fmla="*/ 2147483647 h 1071"/>
              <a:gd name="T108" fmla="*/ 2147483647 w 1439"/>
              <a:gd name="T109" fmla="*/ 2147483647 h 1071"/>
              <a:gd name="T110" fmla="*/ 2147483647 w 1439"/>
              <a:gd name="T111" fmla="*/ 2147483647 h 1071"/>
              <a:gd name="T112" fmla="*/ 2147483647 w 1439"/>
              <a:gd name="T113" fmla="*/ 2147483647 h 1071"/>
              <a:gd name="T114" fmla="*/ 2147483647 w 1439"/>
              <a:gd name="T115" fmla="*/ 2147483647 h 1071"/>
              <a:gd name="T116" fmla="*/ 2147483647 w 1439"/>
              <a:gd name="T117" fmla="*/ 2147483647 h 1071"/>
              <a:gd name="T118" fmla="*/ 2147483647 w 1439"/>
              <a:gd name="T119" fmla="*/ 2147483647 h 10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439"/>
              <a:gd name="T181" fmla="*/ 0 h 1071"/>
              <a:gd name="T182" fmla="*/ 1439 w 1439"/>
              <a:gd name="T183" fmla="*/ 1071 h 107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439" h="1071">
                <a:moveTo>
                  <a:pt x="238" y="410"/>
                </a:moveTo>
                <a:lnTo>
                  <a:pt x="240" y="402"/>
                </a:lnTo>
                <a:lnTo>
                  <a:pt x="244" y="402"/>
                </a:lnTo>
                <a:lnTo>
                  <a:pt x="247" y="404"/>
                </a:lnTo>
                <a:lnTo>
                  <a:pt x="253" y="406"/>
                </a:lnTo>
                <a:lnTo>
                  <a:pt x="261" y="402"/>
                </a:lnTo>
                <a:lnTo>
                  <a:pt x="267" y="406"/>
                </a:lnTo>
                <a:lnTo>
                  <a:pt x="265" y="410"/>
                </a:lnTo>
                <a:lnTo>
                  <a:pt x="271" y="420"/>
                </a:lnTo>
                <a:lnTo>
                  <a:pt x="275" y="418"/>
                </a:lnTo>
                <a:lnTo>
                  <a:pt x="279" y="422"/>
                </a:lnTo>
                <a:lnTo>
                  <a:pt x="277" y="430"/>
                </a:lnTo>
                <a:lnTo>
                  <a:pt x="286" y="437"/>
                </a:lnTo>
                <a:lnTo>
                  <a:pt x="302" y="420"/>
                </a:lnTo>
                <a:lnTo>
                  <a:pt x="308" y="422"/>
                </a:lnTo>
                <a:lnTo>
                  <a:pt x="317" y="428"/>
                </a:lnTo>
                <a:lnTo>
                  <a:pt x="323" y="430"/>
                </a:lnTo>
                <a:lnTo>
                  <a:pt x="325" y="439"/>
                </a:lnTo>
                <a:lnTo>
                  <a:pt x="331" y="441"/>
                </a:lnTo>
                <a:lnTo>
                  <a:pt x="335" y="435"/>
                </a:lnTo>
                <a:lnTo>
                  <a:pt x="341" y="435"/>
                </a:lnTo>
                <a:lnTo>
                  <a:pt x="345" y="430"/>
                </a:lnTo>
                <a:lnTo>
                  <a:pt x="350" y="433"/>
                </a:lnTo>
                <a:lnTo>
                  <a:pt x="350" y="439"/>
                </a:lnTo>
                <a:lnTo>
                  <a:pt x="352" y="451"/>
                </a:lnTo>
                <a:lnTo>
                  <a:pt x="356" y="451"/>
                </a:lnTo>
                <a:lnTo>
                  <a:pt x="356" y="435"/>
                </a:lnTo>
                <a:lnTo>
                  <a:pt x="362" y="439"/>
                </a:lnTo>
                <a:lnTo>
                  <a:pt x="368" y="432"/>
                </a:lnTo>
                <a:lnTo>
                  <a:pt x="370" y="424"/>
                </a:lnTo>
                <a:lnTo>
                  <a:pt x="376" y="424"/>
                </a:lnTo>
                <a:lnTo>
                  <a:pt x="380" y="437"/>
                </a:lnTo>
                <a:lnTo>
                  <a:pt x="385" y="435"/>
                </a:lnTo>
                <a:lnTo>
                  <a:pt x="391" y="439"/>
                </a:lnTo>
                <a:lnTo>
                  <a:pt x="397" y="430"/>
                </a:lnTo>
                <a:lnTo>
                  <a:pt x="403" y="432"/>
                </a:lnTo>
                <a:lnTo>
                  <a:pt x="403" y="430"/>
                </a:lnTo>
                <a:lnTo>
                  <a:pt x="399" y="420"/>
                </a:lnTo>
                <a:lnTo>
                  <a:pt x="409" y="412"/>
                </a:lnTo>
                <a:lnTo>
                  <a:pt x="401" y="406"/>
                </a:lnTo>
                <a:lnTo>
                  <a:pt x="413" y="406"/>
                </a:lnTo>
                <a:lnTo>
                  <a:pt x="417" y="400"/>
                </a:lnTo>
                <a:lnTo>
                  <a:pt x="424" y="400"/>
                </a:lnTo>
                <a:lnTo>
                  <a:pt x="452" y="400"/>
                </a:lnTo>
                <a:lnTo>
                  <a:pt x="459" y="394"/>
                </a:lnTo>
                <a:lnTo>
                  <a:pt x="477" y="392"/>
                </a:lnTo>
                <a:lnTo>
                  <a:pt x="537" y="396"/>
                </a:lnTo>
                <a:lnTo>
                  <a:pt x="539" y="420"/>
                </a:lnTo>
                <a:lnTo>
                  <a:pt x="561" y="443"/>
                </a:lnTo>
                <a:lnTo>
                  <a:pt x="578" y="447"/>
                </a:lnTo>
                <a:lnTo>
                  <a:pt x="578" y="494"/>
                </a:lnTo>
                <a:lnTo>
                  <a:pt x="570" y="492"/>
                </a:lnTo>
                <a:lnTo>
                  <a:pt x="568" y="536"/>
                </a:lnTo>
                <a:lnTo>
                  <a:pt x="576" y="543"/>
                </a:lnTo>
                <a:lnTo>
                  <a:pt x="537" y="543"/>
                </a:lnTo>
                <a:lnTo>
                  <a:pt x="541" y="581"/>
                </a:lnTo>
                <a:lnTo>
                  <a:pt x="555" y="587"/>
                </a:lnTo>
                <a:lnTo>
                  <a:pt x="555" y="608"/>
                </a:lnTo>
                <a:lnTo>
                  <a:pt x="557" y="636"/>
                </a:lnTo>
                <a:lnTo>
                  <a:pt x="557" y="669"/>
                </a:lnTo>
                <a:lnTo>
                  <a:pt x="559" y="685"/>
                </a:lnTo>
                <a:lnTo>
                  <a:pt x="568" y="708"/>
                </a:lnTo>
                <a:lnTo>
                  <a:pt x="553" y="718"/>
                </a:lnTo>
                <a:lnTo>
                  <a:pt x="559" y="724"/>
                </a:lnTo>
                <a:lnTo>
                  <a:pt x="512" y="763"/>
                </a:lnTo>
                <a:lnTo>
                  <a:pt x="492" y="777"/>
                </a:lnTo>
                <a:lnTo>
                  <a:pt x="475" y="785"/>
                </a:lnTo>
                <a:lnTo>
                  <a:pt x="446" y="795"/>
                </a:lnTo>
                <a:lnTo>
                  <a:pt x="446" y="850"/>
                </a:lnTo>
                <a:lnTo>
                  <a:pt x="454" y="859"/>
                </a:lnTo>
                <a:lnTo>
                  <a:pt x="446" y="863"/>
                </a:lnTo>
                <a:lnTo>
                  <a:pt x="448" y="881"/>
                </a:lnTo>
                <a:lnTo>
                  <a:pt x="434" y="875"/>
                </a:lnTo>
                <a:lnTo>
                  <a:pt x="407" y="883"/>
                </a:lnTo>
                <a:lnTo>
                  <a:pt x="411" y="891"/>
                </a:lnTo>
                <a:lnTo>
                  <a:pt x="382" y="928"/>
                </a:lnTo>
                <a:lnTo>
                  <a:pt x="413" y="963"/>
                </a:lnTo>
                <a:lnTo>
                  <a:pt x="401" y="971"/>
                </a:lnTo>
                <a:lnTo>
                  <a:pt x="403" y="973"/>
                </a:lnTo>
                <a:lnTo>
                  <a:pt x="434" y="1009"/>
                </a:lnTo>
                <a:lnTo>
                  <a:pt x="430" y="1042"/>
                </a:lnTo>
                <a:lnTo>
                  <a:pt x="440" y="1034"/>
                </a:lnTo>
                <a:lnTo>
                  <a:pt x="436" y="1048"/>
                </a:lnTo>
                <a:lnTo>
                  <a:pt x="438" y="1052"/>
                </a:lnTo>
                <a:lnTo>
                  <a:pt x="477" y="1028"/>
                </a:lnTo>
                <a:lnTo>
                  <a:pt x="481" y="1030"/>
                </a:lnTo>
                <a:lnTo>
                  <a:pt x="424" y="1069"/>
                </a:lnTo>
                <a:lnTo>
                  <a:pt x="426" y="1071"/>
                </a:lnTo>
                <a:lnTo>
                  <a:pt x="500" y="1022"/>
                </a:lnTo>
                <a:lnTo>
                  <a:pt x="533" y="999"/>
                </a:lnTo>
                <a:lnTo>
                  <a:pt x="537" y="991"/>
                </a:lnTo>
                <a:lnTo>
                  <a:pt x="531" y="987"/>
                </a:lnTo>
                <a:lnTo>
                  <a:pt x="537" y="975"/>
                </a:lnTo>
                <a:lnTo>
                  <a:pt x="545" y="977"/>
                </a:lnTo>
                <a:lnTo>
                  <a:pt x="559" y="963"/>
                </a:lnTo>
                <a:lnTo>
                  <a:pt x="561" y="952"/>
                </a:lnTo>
                <a:lnTo>
                  <a:pt x="555" y="948"/>
                </a:lnTo>
                <a:lnTo>
                  <a:pt x="559" y="942"/>
                </a:lnTo>
                <a:lnTo>
                  <a:pt x="549" y="938"/>
                </a:lnTo>
                <a:lnTo>
                  <a:pt x="553" y="930"/>
                </a:lnTo>
                <a:lnTo>
                  <a:pt x="549" y="918"/>
                </a:lnTo>
                <a:lnTo>
                  <a:pt x="553" y="916"/>
                </a:lnTo>
                <a:lnTo>
                  <a:pt x="559" y="922"/>
                </a:lnTo>
                <a:lnTo>
                  <a:pt x="578" y="905"/>
                </a:lnTo>
                <a:lnTo>
                  <a:pt x="580" y="907"/>
                </a:lnTo>
                <a:lnTo>
                  <a:pt x="570" y="934"/>
                </a:lnTo>
                <a:lnTo>
                  <a:pt x="572" y="938"/>
                </a:lnTo>
                <a:lnTo>
                  <a:pt x="592" y="932"/>
                </a:lnTo>
                <a:lnTo>
                  <a:pt x="596" y="936"/>
                </a:lnTo>
                <a:lnTo>
                  <a:pt x="609" y="932"/>
                </a:lnTo>
                <a:lnTo>
                  <a:pt x="609" y="934"/>
                </a:lnTo>
                <a:lnTo>
                  <a:pt x="611" y="934"/>
                </a:lnTo>
                <a:lnTo>
                  <a:pt x="658" y="916"/>
                </a:lnTo>
                <a:lnTo>
                  <a:pt x="662" y="916"/>
                </a:lnTo>
                <a:lnTo>
                  <a:pt x="685" y="910"/>
                </a:lnTo>
                <a:lnTo>
                  <a:pt x="702" y="910"/>
                </a:lnTo>
                <a:lnTo>
                  <a:pt x="704" y="908"/>
                </a:lnTo>
                <a:lnTo>
                  <a:pt x="714" y="908"/>
                </a:lnTo>
                <a:lnTo>
                  <a:pt x="739" y="916"/>
                </a:lnTo>
                <a:lnTo>
                  <a:pt x="745" y="920"/>
                </a:lnTo>
                <a:lnTo>
                  <a:pt x="772" y="934"/>
                </a:lnTo>
                <a:lnTo>
                  <a:pt x="802" y="936"/>
                </a:lnTo>
                <a:lnTo>
                  <a:pt x="806" y="934"/>
                </a:lnTo>
                <a:lnTo>
                  <a:pt x="823" y="932"/>
                </a:lnTo>
                <a:lnTo>
                  <a:pt x="825" y="928"/>
                </a:lnTo>
                <a:lnTo>
                  <a:pt x="823" y="926"/>
                </a:lnTo>
                <a:lnTo>
                  <a:pt x="817" y="926"/>
                </a:lnTo>
                <a:lnTo>
                  <a:pt x="817" y="918"/>
                </a:lnTo>
                <a:lnTo>
                  <a:pt x="813" y="920"/>
                </a:lnTo>
                <a:lnTo>
                  <a:pt x="809" y="914"/>
                </a:lnTo>
                <a:lnTo>
                  <a:pt x="815" y="910"/>
                </a:lnTo>
                <a:lnTo>
                  <a:pt x="817" y="916"/>
                </a:lnTo>
                <a:lnTo>
                  <a:pt x="819" y="912"/>
                </a:lnTo>
                <a:lnTo>
                  <a:pt x="827" y="908"/>
                </a:lnTo>
                <a:lnTo>
                  <a:pt x="833" y="903"/>
                </a:lnTo>
                <a:lnTo>
                  <a:pt x="842" y="905"/>
                </a:lnTo>
                <a:lnTo>
                  <a:pt x="842" y="907"/>
                </a:lnTo>
                <a:lnTo>
                  <a:pt x="841" y="908"/>
                </a:lnTo>
                <a:lnTo>
                  <a:pt x="841" y="914"/>
                </a:lnTo>
                <a:lnTo>
                  <a:pt x="846" y="914"/>
                </a:lnTo>
                <a:lnTo>
                  <a:pt x="864" y="910"/>
                </a:lnTo>
                <a:lnTo>
                  <a:pt x="866" y="912"/>
                </a:lnTo>
                <a:lnTo>
                  <a:pt x="862" y="922"/>
                </a:lnTo>
                <a:lnTo>
                  <a:pt x="862" y="926"/>
                </a:lnTo>
                <a:lnTo>
                  <a:pt x="868" y="926"/>
                </a:lnTo>
                <a:lnTo>
                  <a:pt x="872" y="934"/>
                </a:lnTo>
                <a:lnTo>
                  <a:pt x="870" y="938"/>
                </a:lnTo>
                <a:lnTo>
                  <a:pt x="879" y="936"/>
                </a:lnTo>
                <a:lnTo>
                  <a:pt x="885" y="942"/>
                </a:lnTo>
                <a:lnTo>
                  <a:pt x="891" y="944"/>
                </a:lnTo>
                <a:lnTo>
                  <a:pt x="895" y="944"/>
                </a:lnTo>
                <a:lnTo>
                  <a:pt x="897" y="950"/>
                </a:lnTo>
                <a:lnTo>
                  <a:pt x="901" y="950"/>
                </a:lnTo>
                <a:lnTo>
                  <a:pt x="903" y="956"/>
                </a:lnTo>
                <a:lnTo>
                  <a:pt x="907" y="958"/>
                </a:lnTo>
                <a:lnTo>
                  <a:pt x="912" y="975"/>
                </a:lnTo>
                <a:lnTo>
                  <a:pt x="924" y="979"/>
                </a:lnTo>
                <a:lnTo>
                  <a:pt x="936" y="989"/>
                </a:lnTo>
                <a:lnTo>
                  <a:pt x="940" y="991"/>
                </a:lnTo>
                <a:lnTo>
                  <a:pt x="951" y="985"/>
                </a:lnTo>
                <a:lnTo>
                  <a:pt x="951" y="981"/>
                </a:lnTo>
                <a:lnTo>
                  <a:pt x="955" y="975"/>
                </a:lnTo>
                <a:lnTo>
                  <a:pt x="963" y="973"/>
                </a:lnTo>
                <a:lnTo>
                  <a:pt x="961" y="963"/>
                </a:lnTo>
                <a:lnTo>
                  <a:pt x="971" y="969"/>
                </a:lnTo>
                <a:lnTo>
                  <a:pt x="971" y="977"/>
                </a:lnTo>
                <a:lnTo>
                  <a:pt x="975" y="979"/>
                </a:lnTo>
                <a:lnTo>
                  <a:pt x="981" y="967"/>
                </a:lnTo>
                <a:lnTo>
                  <a:pt x="981" y="961"/>
                </a:lnTo>
                <a:lnTo>
                  <a:pt x="992" y="991"/>
                </a:lnTo>
                <a:lnTo>
                  <a:pt x="1006" y="979"/>
                </a:lnTo>
                <a:lnTo>
                  <a:pt x="1012" y="973"/>
                </a:lnTo>
                <a:lnTo>
                  <a:pt x="1010" y="942"/>
                </a:lnTo>
                <a:lnTo>
                  <a:pt x="1014" y="946"/>
                </a:lnTo>
                <a:lnTo>
                  <a:pt x="1019" y="946"/>
                </a:lnTo>
                <a:lnTo>
                  <a:pt x="1023" y="948"/>
                </a:lnTo>
                <a:lnTo>
                  <a:pt x="1029" y="950"/>
                </a:lnTo>
                <a:lnTo>
                  <a:pt x="1031" y="961"/>
                </a:lnTo>
                <a:lnTo>
                  <a:pt x="1043" y="963"/>
                </a:lnTo>
                <a:lnTo>
                  <a:pt x="1045" y="961"/>
                </a:lnTo>
                <a:lnTo>
                  <a:pt x="1049" y="969"/>
                </a:lnTo>
                <a:lnTo>
                  <a:pt x="1052" y="969"/>
                </a:lnTo>
                <a:lnTo>
                  <a:pt x="1056" y="973"/>
                </a:lnTo>
                <a:lnTo>
                  <a:pt x="1060" y="971"/>
                </a:lnTo>
                <a:lnTo>
                  <a:pt x="1064" y="981"/>
                </a:lnTo>
                <a:lnTo>
                  <a:pt x="1074" y="987"/>
                </a:lnTo>
                <a:lnTo>
                  <a:pt x="1074" y="995"/>
                </a:lnTo>
                <a:lnTo>
                  <a:pt x="1068" y="1003"/>
                </a:lnTo>
                <a:lnTo>
                  <a:pt x="1072" y="1005"/>
                </a:lnTo>
                <a:lnTo>
                  <a:pt x="1076" y="999"/>
                </a:lnTo>
                <a:lnTo>
                  <a:pt x="1082" y="991"/>
                </a:lnTo>
                <a:lnTo>
                  <a:pt x="1086" y="991"/>
                </a:lnTo>
                <a:lnTo>
                  <a:pt x="1089" y="1001"/>
                </a:lnTo>
                <a:lnTo>
                  <a:pt x="1091" y="999"/>
                </a:lnTo>
                <a:lnTo>
                  <a:pt x="1091" y="993"/>
                </a:lnTo>
                <a:lnTo>
                  <a:pt x="1091" y="989"/>
                </a:lnTo>
                <a:lnTo>
                  <a:pt x="1095" y="989"/>
                </a:lnTo>
                <a:lnTo>
                  <a:pt x="1099" y="991"/>
                </a:lnTo>
                <a:lnTo>
                  <a:pt x="1103" y="985"/>
                </a:lnTo>
                <a:lnTo>
                  <a:pt x="1099" y="981"/>
                </a:lnTo>
                <a:lnTo>
                  <a:pt x="1103" y="979"/>
                </a:lnTo>
                <a:lnTo>
                  <a:pt x="1103" y="975"/>
                </a:lnTo>
                <a:lnTo>
                  <a:pt x="1091" y="975"/>
                </a:lnTo>
                <a:lnTo>
                  <a:pt x="1091" y="971"/>
                </a:lnTo>
                <a:lnTo>
                  <a:pt x="1087" y="971"/>
                </a:lnTo>
                <a:lnTo>
                  <a:pt x="1087" y="967"/>
                </a:lnTo>
                <a:lnTo>
                  <a:pt x="1082" y="965"/>
                </a:lnTo>
                <a:lnTo>
                  <a:pt x="1076" y="965"/>
                </a:lnTo>
                <a:lnTo>
                  <a:pt x="1076" y="961"/>
                </a:lnTo>
                <a:lnTo>
                  <a:pt x="1070" y="956"/>
                </a:lnTo>
                <a:lnTo>
                  <a:pt x="1062" y="954"/>
                </a:lnTo>
                <a:lnTo>
                  <a:pt x="1058" y="956"/>
                </a:lnTo>
                <a:lnTo>
                  <a:pt x="1058" y="950"/>
                </a:lnTo>
                <a:lnTo>
                  <a:pt x="1052" y="940"/>
                </a:lnTo>
                <a:lnTo>
                  <a:pt x="1051" y="934"/>
                </a:lnTo>
                <a:lnTo>
                  <a:pt x="1049" y="932"/>
                </a:lnTo>
                <a:lnTo>
                  <a:pt x="1051" y="928"/>
                </a:lnTo>
                <a:lnTo>
                  <a:pt x="1056" y="926"/>
                </a:lnTo>
                <a:lnTo>
                  <a:pt x="1066" y="920"/>
                </a:lnTo>
                <a:lnTo>
                  <a:pt x="1070" y="908"/>
                </a:lnTo>
                <a:lnTo>
                  <a:pt x="1076" y="907"/>
                </a:lnTo>
                <a:lnTo>
                  <a:pt x="1091" y="893"/>
                </a:lnTo>
                <a:lnTo>
                  <a:pt x="1087" y="891"/>
                </a:lnTo>
                <a:lnTo>
                  <a:pt x="1086" y="885"/>
                </a:lnTo>
                <a:lnTo>
                  <a:pt x="1089" y="877"/>
                </a:lnTo>
                <a:lnTo>
                  <a:pt x="1086" y="873"/>
                </a:lnTo>
                <a:lnTo>
                  <a:pt x="1089" y="867"/>
                </a:lnTo>
                <a:lnTo>
                  <a:pt x="1086" y="865"/>
                </a:lnTo>
                <a:lnTo>
                  <a:pt x="1074" y="877"/>
                </a:lnTo>
                <a:lnTo>
                  <a:pt x="1060" y="875"/>
                </a:lnTo>
                <a:lnTo>
                  <a:pt x="1056" y="879"/>
                </a:lnTo>
                <a:lnTo>
                  <a:pt x="1051" y="895"/>
                </a:lnTo>
                <a:lnTo>
                  <a:pt x="1043" y="899"/>
                </a:lnTo>
                <a:lnTo>
                  <a:pt x="1037" y="893"/>
                </a:lnTo>
                <a:lnTo>
                  <a:pt x="1031" y="891"/>
                </a:lnTo>
                <a:lnTo>
                  <a:pt x="1027" y="887"/>
                </a:lnTo>
                <a:lnTo>
                  <a:pt x="1035" y="877"/>
                </a:lnTo>
                <a:lnTo>
                  <a:pt x="1037" y="879"/>
                </a:lnTo>
                <a:lnTo>
                  <a:pt x="1041" y="879"/>
                </a:lnTo>
                <a:lnTo>
                  <a:pt x="1043" y="873"/>
                </a:lnTo>
                <a:lnTo>
                  <a:pt x="1039" y="871"/>
                </a:lnTo>
                <a:lnTo>
                  <a:pt x="1033" y="871"/>
                </a:lnTo>
                <a:lnTo>
                  <a:pt x="1029" y="869"/>
                </a:lnTo>
                <a:lnTo>
                  <a:pt x="1027" y="865"/>
                </a:lnTo>
                <a:lnTo>
                  <a:pt x="1023" y="865"/>
                </a:lnTo>
                <a:lnTo>
                  <a:pt x="1016" y="877"/>
                </a:lnTo>
                <a:lnTo>
                  <a:pt x="1000" y="879"/>
                </a:lnTo>
                <a:lnTo>
                  <a:pt x="988" y="877"/>
                </a:lnTo>
                <a:lnTo>
                  <a:pt x="981" y="875"/>
                </a:lnTo>
                <a:lnTo>
                  <a:pt x="975" y="871"/>
                </a:lnTo>
                <a:lnTo>
                  <a:pt x="975" y="861"/>
                </a:lnTo>
                <a:lnTo>
                  <a:pt x="982" y="850"/>
                </a:lnTo>
                <a:lnTo>
                  <a:pt x="992" y="838"/>
                </a:lnTo>
                <a:lnTo>
                  <a:pt x="1008" y="842"/>
                </a:lnTo>
                <a:lnTo>
                  <a:pt x="1014" y="854"/>
                </a:lnTo>
                <a:lnTo>
                  <a:pt x="1021" y="852"/>
                </a:lnTo>
                <a:lnTo>
                  <a:pt x="1035" y="859"/>
                </a:lnTo>
                <a:lnTo>
                  <a:pt x="1056" y="863"/>
                </a:lnTo>
                <a:lnTo>
                  <a:pt x="1064" y="859"/>
                </a:lnTo>
                <a:lnTo>
                  <a:pt x="1074" y="848"/>
                </a:lnTo>
                <a:lnTo>
                  <a:pt x="1076" y="842"/>
                </a:lnTo>
                <a:lnTo>
                  <a:pt x="1078" y="842"/>
                </a:lnTo>
                <a:lnTo>
                  <a:pt x="1080" y="848"/>
                </a:lnTo>
                <a:lnTo>
                  <a:pt x="1101" y="838"/>
                </a:lnTo>
                <a:lnTo>
                  <a:pt x="1115" y="838"/>
                </a:lnTo>
                <a:lnTo>
                  <a:pt x="1117" y="838"/>
                </a:lnTo>
                <a:lnTo>
                  <a:pt x="1115" y="832"/>
                </a:lnTo>
                <a:lnTo>
                  <a:pt x="1117" y="832"/>
                </a:lnTo>
                <a:lnTo>
                  <a:pt x="1124" y="838"/>
                </a:lnTo>
                <a:lnTo>
                  <a:pt x="1124" y="840"/>
                </a:lnTo>
                <a:lnTo>
                  <a:pt x="1134" y="842"/>
                </a:lnTo>
                <a:lnTo>
                  <a:pt x="1142" y="838"/>
                </a:lnTo>
                <a:lnTo>
                  <a:pt x="1146" y="836"/>
                </a:lnTo>
                <a:lnTo>
                  <a:pt x="1148" y="842"/>
                </a:lnTo>
                <a:lnTo>
                  <a:pt x="1152" y="844"/>
                </a:lnTo>
                <a:lnTo>
                  <a:pt x="1159" y="842"/>
                </a:lnTo>
                <a:lnTo>
                  <a:pt x="1161" y="838"/>
                </a:lnTo>
                <a:lnTo>
                  <a:pt x="1177" y="838"/>
                </a:lnTo>
                <a:lnTo>
                  <a:pt x="1183" y="846"/>
                </a:lnTo>
                <a:lnTo>
                  <a:pt x="1185" y="846"/>
                </a:lnTo>
                <a:lnTo>
                  <a:pt x="1187" y="834"/>
                </a:lnTo>
                <a:lnTo>
                  <a:pt x="1191" y="812"/>
                </a:lnTo>
                <a:lnTo>
                  <a:pt x="1194" y="802"/>
                </a:lnTo>
                <a:lnTo>
                  <a:pt x="1194" y="799"/>
                </a:lnTo>
                <a:lnTo>
                  <a:pt x="1198" y="793"/>
                </a:lnTo>
                <a:lnTo>
                  <a:pt x="1204" y="787"/>
                </a:lnTo>
                <a:lnTo>
                  <a:pt x="1200" y="793"/>
                </a:lnTo>
                <a:lnTo>
                  <a:pt x="1206" y="806"/>
                </a:lnTo>
                <a:lnTo>
                  <a:pt x="1206" y="816"/>
                </a:lnTo>
                <a:lnTo>
                  <a:pt x="1204" y="822"/>
                </a:lnTo>
                <a:lnTo>
                  <a:pt x="1206" y="832"/>
                </a:lnTo>
                <a:lnTo>
                  <a:pt x="1218" y="848"/>
                </a:lnTo>
                <a:lnTo>
                  <a:pt x="1218" y="852"/>
                </a:lnTo>
                <a:lnTo>
                  <a:pt x="1198" y="854"/>
                </a:lnTo>
                <a:lnTo>
                  <a:pt x="1196" y="855"/>
                </a:lnTo>
                <a:lnTo>
                  <a:pt x="1198" y="857"/>
                </a:lnTo>
                <a:lnTo>
                  <a:pt x="1216" y="855"/>
                </a:lnTo>
                <a:lnTo>
                  <a:pt x="1237" y="850"/>
                </a:lnTo>
                <a:lnTo>
                  <a:pt x="1237" y="846"/>
                </a:lnTo>
                <a:lnTo>
                  <a:pt x="1243" y="846"/>
                </a:lnTo>
                <a:lnTo>
                  <a:pt x="1243" y="842"/>
                </a:lnTo>
                <a:lnTo>
                  <a:pt x="1247" y="842"/>
                </a:lnTo>
                <a:lnTo>
                  <a:pt x="1249" y="840"/>
                </a:lnTo>
                <a:lnTo>
                  <a:pt x="1247" y="844"/>
                </a:lnTo>
                <a:lnTo>
                  <a:pt x="1243" y="846"/>
                </a:lnTo>
                <a:lnTo>
                  <a:pt x="1243" y="850"/>
                </a:lnTo>
                <a:lnTo>
                  <a:pt x="1255" y="844"/>
                </a:lnTo>
                <a:lnTo>
                  <a:pt x="1255" y="842"/>
                </a:lnTo>
                <a:lnTo>
                  <a:pt x="1261" y="842"/>
                </a:lnTo>
                <a:lnTo>
                  <a:pt x="1262" y="838"/>
                </a:lnTo>
                <a:lnTo>
                  <a:pt x="1270" y="834"/>
                </a:lnTo>
                <a:lnTo>
                  <a:pt x="1274" y="828"/>
                </a:lnTo>
                <a:lnTo>
                  <a:pt x="1272" y="818"/>
                </a:lnTo>
                <a:lnTo>
                  <a:pt x="1274" y="814"/>
                </a:lnTo>
                <a:lnTo>
                  <a:pt x="1280" y="822"/>
                </a:lnTo>
                <a:lnTo>
                  <a:pt x="1280" y="826"/>
                </a:lnTo>
                <a:lnTo>
                  <a:pt x="1282" y="828"/>
                </a:lnTo>
                <a:lnTo>
                  <a:pt x="1286" y="820"/>
                </a:lnTo>
                <a:lnTo>
                  <a:pt x="1288" y="816"/>
                </a:lnTo>
                <a:lnTo>
                  <a:pt x="1290" y="824"/>
                </a:lnTo>
                <a:lnTo>
                  <a:pt x="1294" y="826"/>
                </a:lnTo>
                <a:lnTo>
                  <a:pt x="1292" y="830"/>
                </a:lnTo>
                <a:lnTo>
                  <a:pt x="1290" y="832"/>
                </a:lnTo>
                <a:lnTo>
                  <a:pt x="1280" y="836"/>
                </a:lnTo>
                <a:lnTo>
                  <a:pt x="1276" y="836"/>
                </a:lnTo>
                <a:lnTo>
                  <a:pt x="1274" y="838"/>
                </a:lnTo>
                <a:lnTo>
                  <a:pt x="1276" y="840"/>
                </a:lnTo>
                <a:lnTo>
                  <a:pt x="1284" y="838"/>
                </a:lnTo>
                <a:lnTo>
                  <a:pt x="1309" y="832"/>
                </a:lnTo>
                <a:lnTo>
                  <a:pt x="1331" y="832"/>
                </a:lnTo>
                <a:lnTo>
                  <a:pt x="1331" y="828"/>
                </a:lnTo>
                <a:lnTo>
                  <a:pt x="1336" y="828"/>
                </a:lnTo>
                <a:lnTo>
                  <a:pt x="1336" y="824"/>
                </a:lnTo>
                <a:lnTo>
                  <a:pt x="1340" y="822"/>
                </a:lnTo>
                <a:lnTo>
                  <a:pt x="1342" y="828"/>
                </a:lnTo>
                <a:lnTo>
                  <a:pt x="1346" y="826"/>
                </a:lnTo>
                <a:lnTo>
                  <a:pt x="1350" y="824"/>
                </a:lnTo>
                <a:lnTo>
                  <a:pt x="1356" y="826"/>
                </a:lnTo>
                <a:lnTo>
                  <a:pt x="1360" y="824"/>
                </a:lnTo>
                <a:lnTo>
                  <a:pt x="1369" y="830"/>
                </a:lnTo>
                <a:lnTo>
                  <a:pt x="1371" y="834"/>
                </a:lnTo>
                <a:lnTo>
                  <a:pt x="1368" y="836"/>
                </a:lnTo>
                <a:lnTo>
                  <a:pt x="1362" y="832"/>
                </a:lnTo>
                <a:lnTo>
                  <a:pt x="1354" y="832"/>
                </a:lnTo>
                <a:lnTo>
                  <a:pt x="1350" y="832"/>
                </a:lnTo>
                <a:lnTo>
                  <a:pt x="1346" y="832"/>
                </a:lnTo>
                <a:lnTo>
                  <a:pt x="1346" y="838"/>
                </a:lnTo>
                <a:lnTo>
                  <a:pt x="1381" y="850"/>
                </a:lnTo>
                <a:lnTo>
                  <a:pt x="1383" y="850"/>
                </a:lnTo>
                <a:lnTo>
                  <a:pt x="1406" y="867"/>
                </a:lnTo>
                <a:lnTo>
                  <a:pt x="1406" y="859"/>
                </a:lnTo>
                <a:lnTo>
                  <a:pt x="1406" y="855"/>
                </a:lnTo>
                <a:lnTo>
                  <a:pt x="1404" y="855"/>
                </a:lnTo>
                <a:lnTo>
                  <a:pt x="1403" y="854"/>
                </a:lnTo>
                <a:lnTo>
                  <a:pt x="1397" y="855"/>
                </a:lnTo>
                <a:lnTo>
                  <a:pt x="1395" y="854"/>
                </a:lnTo>
                <a:lnTo>
                  <a:pt x="1403" y="846"/>
                </a:lnTo>
                <a:lnTo>
                  <a:pt x="1406" y="848"/>
                </a:lnTo>
                <a:lnTo>
                  <a:pt x="1408" y="854"/>
                </a:lnTo>
                <a:lnTo>
                  <a:pt x="1412" y="854"/>
                </a:lnTo>
                <a:lnTo>
                  <a:pt x="1410" y="859"/>
                </a:lnTo>
                <a:lnTo>
                  <a:pt x="1410" y="863"/>
                </a:lnTo>
                <a:lnTo>
                  <a:pt x="1422" y="867"/>
                </a:lnTo>
                <a:lnTo>
                  <a:pt x="1424" y="865"/>
                </a:lnTo>
                <a:lnTo>
                  <a:pt x="1428" y="867"/>
                </a:lnTo>
                <a:lnTo>
                  <a:pt x="1430" y="877"/>
                </a:lnTo>
                <a:lnTo>
                  <a:pt x="1428" y="877"/>
                </a:lnTo>
                <a:lnTo>
                  <a:pt x="1414" y="867"/>
                </a:lnTo>
                <a:lnTo>
                  <a:pt x="1412" y="867"/>
                </a:lnTo>
                <a:lnTo>
                  <a:pt x="1412" y="871"/>
                </a:lnTo>
                <a:lnTo>
                  <a:pt x="1428" y="881"/>
                </a:lnTo>
                <a:lnTo>
                  <a:pt x="1428" y="883"/>
                </a:lnTo>
                <a:lnTo>
                  <a:pt x="1438" y="889"/>
                </a:lnTo>
                <a:lnTo>
                  <a:pt x="1439" y="859"/>
                </a:lnTo>
                <a:lnTo>
                  <a:pt x="1439" y="818"/>
                </a:lnTo>
                <a:lnTo>
                  <a:pt x="1438" y="799"/>
                </a:lnTo>
                <a:lnTo>
                  <a:pt x="1434" y="793"/>
                </a:lnTo>
                <a:lnTo>
                  <a:pt x="1432" y="793"/>
                </a:lnTo>
                <a:lnTo>
                  <a:pt x="1430" y="787"/>
                </a:lnTo>
                <a:lnTo>
                  <a:pt x="1424" y="789"/>
                </a:lnTo>
                <a:lnTo>
                  <a:pt x="1428" y="767"/>
                </a:lnTo>
                <a:lnTo>
                  <a:pt x="1379" y="767"/>
                </a:lnTo>
                <a:lnTo>
                  <a:pt x="1366" y="767"/>
                </a:lnTo>
                <a:lnTo>
                  <a:pt x="1348" y="767"/>
                </a:lnTo>
                <a:lnTo>
                  <a:pt x="1319" y="767"/>
                </a:lnTo>
                <a:lnTo>
                  <a:pt x="1319" y="746"/>
                </a:lnTo>
                <a:lnTo>
                  <a:pt x="1313" y="744"/>
                </a:lnTo>
                <a:lnTo>
                  <a:pt x="1313" y="736"/>
                </a:lnTo>
                <a:lnTo>
                  <a:pt x="1251" y="738"/>
                </a:lnTo>
                <a:lnTo>
                  <a:pt x="1247" y="738"/>
                </a:lnTo>
                <a:lnTo>
                  <a:pt x="1241" y="742"/>
                </a:lnTo>
                <a:lnTo>
                  <a:pt x="1233" y="740"/>
                </a:lnTo>
                <a:lnTo>
                  <a:pt x="1227" y="732"/>
                </a:lnTo>
                <a:lnTo>
                  <a:pt x="1224" y="734"/>
                </a:lnTo>
                <a:lnTo>
                  <a:pt x="1206" y="751"/>
                </a:lnTo>
                <a:lnTo>
                  <a:pt x="1202" y="748"/>
                </a:lnTo>
                <a:lnTo>
                  <a:pt x="1204" y="742"/>
                </a:lnTo>
                <a:lnTo>
                  <a:pt x="1202" y="738"/>
                </a:lnTo>
                <a:lnTo>
                  <a:pt x="1202" y="730"/>
                </a:lnTo>
                <a:lnTo>
                  <a:pt x="1208" y="728"/>
                </a:lnTo>
                <a:lnTo>
                  <a:pt x="1208" y="708"/>
                </a:lnTo>
                <a:lnTo>
                  <a:pt x="1200" y="704"/>
                </a:lnTo>
                <a:lnTo>
                  <a:pt x="1191" y="698"/>
                </a:lnTo>
                <a:lnTo>
                  <a:pt x="1191" y="685"/>
                </a:lnTo>
                <a:lnTo>
                  <a:pt x="1157" y="687"/>
                </a:lnTo>
                <a:lnTo>
                  <a:pt x="1156" y="663"/>
                </a:lnTo>
                <a:lnTo>
                  <a:pt x="1159" y="628"/>
                </a:lnTo>
                <a:lnTo>
                  <a:pt x="1161" y="618"/>
                </a:lnTo>
                <a:lnTo>
                  <a:pt x="1161" y="583"/>
                </a:lnTo>
                <a:lnTo>
                  <a:pt x="1165" y="543"/>
                </a:lnTo>
                <a:lnTo>
                  <a:pt x="1167" y="536"/>
                </a:lnTo>
                <a:lnTo>
                  <a:pt x="1169" y="502"/>
                </a:lnTo>
                <a:lnTo>
                  <a:pt x="1173" y="473"/>
                </a:lnTo>
                <a:lnTo>
                  <a:pt x="1175" y="449"/>
                </a:lnTo>
                <a:lnTo>
                  <a:pt x="1167" y="457"/>
                </a:lnTo>
                <a:lnTo>
                  <a:pt x="1156" y="463"/>
                </a:lnTo>
                <a:lnTo>
                  <a:pt x="1152" y="459"/>
                </a:lnTo>
                <a:lnTo>
                  <a:pt x="1154" y="453"/>
                </a:lnTo>
                <a:lnTo>
                  <a:pt x="1132" y="453"/>
                </a:lnTo>
                <a:lnTo>
                  <a:pt x="1130" y="441"/>
                </a:lnTo>
                <a:lnTo>
                  <a:pt x="1117" y="439"/>
                </a:lnTo>
                <a:lnTo>
                  <a:pt x="1111" y="447"/>
                </a:lnTo>
                <a:lnTo>
                  <a:pt x="1103" y="447"/>
                </a:lnTo>
                <a:lnTo>
                  <a:pt x="1087" y="447"/>
                </a:lnTo>
                <a:lnTo>
                  <a:pt x="1058" y="451"/>
                </a:lnTo>
                <a:lnTo>
                  <a:pt x="1058" y="433"/>
                </a:lnTo>
                <a:lnTo>
                  <a:pt x="1019" y="430"/>
                </a:lnTo>
                <a:lnTo>
                  <a:pt x="1019" y="435"/>
                </a:lnTo>
                <a:lnTo>
                  <a:pt x="1002" y="439"/>
                </a:lnTo>
                <a:lnTo>
                  <a:pt x="1000" y="451"/>
                </a:lnTo>
                <a:lnTo>
                  <a:pt x="984" y="449"/>
                </a:lnTo>
                <a:lnTo>
                  <a:pt x="986" y="445"/>
                </a:lnTo>
                <a:lnTo>
                  <a:pt x="996" y="439"/>
                </a:lnTo>
                <a:lnTo>
                  <a:pt x="971" y="439"/>
                </a:lnTo>
                <a:lnTo>
                  <a:pt x="971" y="420"/>
                </a:lnTo>
                <a:lnTo>
                  <a:pt x="953" y="420"/>
                </a:lnTo>
                <a:lnTo>
                  <a:pt x="953" y="463"/>
                </a:lnTo>
                <a:lnTo>
                  <a:pt x="942" y="463"/>
                </a:lnTo>
                <a:lnTo>
                  <a:pt x="942" y="473"/>
                </a:lnTo>
                <a:lnTo>
                  <a:pt x="901" y="473"/>
                </a:lnTo>
                <a:lnTo>
                  <a:pt x="905" y="465"/>
                </a:lnTo>
                <a:lnTo>
                  <a:pt x="899" y="453"/>
                </a:lnTo>
                <a:lnTo>
                  <a:pt x="901" y="451"/>
                </a:lnTo>
                <a:lnTo>
                  <a:pt x="909" y="457"/>
                </a:lnTo>
                <a:lnTo>
                  <a:pt x="914" y="453"/>
                </a:lnTo>
                <a:lnTo>
                  <a:pt x="909" y="445"/>
                </a:lnTo>
                <a:lnTo>
                  <a:pt x="914" y="439"/>
                </a:lnTo>
                <a:lnTo>
                  <a:pt x="914" y="416"/>
                </a:lnTo>
                <a:lnTo>
                  <a:pt x="922" y="420"/>
                </a:lnTo>
                <a:lnTo>
                  <a:pt x="924" y="406"/>
                </a:lnTo>
                <a:lnTo>
                  <a:pt x="907" y="404"/>
                </a:lnTo>
                <a:lnTo>
                  <a:pt x="911" y="379"/>
                </a:lnTo>
                <a:lnTo>
                  <a:pt x="920" y="379"/>
                </a:lnTo>
                <a:lnTo>
                  <a:pt x="918" y="363"/>
                </a:lnTo>
                <a:lnTo>
                  <a:pt x="914" y="363"/>
                </a:lnTo>
                <a:lnTo>
                  <a:pt x="911" y="335"/>
                </a:lnTo>
                <a:lnTo>
                  <a:pt x="905" y="331"/>
                </a:lnTo>
                <a:lnTo>
                  <a:pt x="911" y="318"/>
                </a:lnTo>
                <a:lnTo>
                  <a:pt x="903" y="318"/>
                </a:lnTo>
                <a:lnTo>
                  <a:pt x="905" y="298"/>
                </a:lnTo>
                <a:lnTo>
                  <a:pt x="916" y="296"/>
                </a:lnTo>
                <a:lnTo>
                  <a:pt x="916" y="284"/>
                </a:lnTo>
                <a:lnTo>
                  <a:pt x="916" y="261"/>
                </a:lnTo>
                <a:lnTo>
                  <a:pt x="916" y="249"/>
                </a:lnTo>
                <a:lnTo>
                  <a:pt x="914" y="220"/>
                </a:lnTo>
                <a:lnTo>
                  <a:pt x="916" y="198"/>
                </a:lnTo>
                <a:lnTo>
                  <a:pt x="903" y="196"/>
                </a:lnTo>
                <a:lnTo>
                  <a:pt x="889" y="196"/>
                </a:lnTo>
                <a:lnTo>
                  <a:pt x="887" y="161"/>
                </a:lnTo>
                <a:lnTo>
                  <a:pt x="899" y="159"/>
                </a:lnTo>
                <a:lnTo>
                  <a:pt x="897" y="147"/>
                </a:lnTo>
                <a:lnTo>
                  <a:pt x="881" y="125"/>
                </a:lnTo>
                <a:lnTo>
                  <a:pt x="877" y="125"/>
                </a:lnTo>
                <a:lnTo>
                  <a:pt x="877" y="145"/>
                </a:lnTo>
                <a:lnTo>
                  <a:pt x="868" y="145"/>
                </a:lnTo>
                <a:lnTo>
                  <a:pt x="868" y="155"/>
                </a:lnTo>
                <a:lnTo>
                  <a:pt x="856" y="155"/>
                </a:lnTo>
                <a:lnTo>
                  <a:pt x="813" y="155"/>
                </a:lnTo>
                <a:lnTo>
                  <a:pt x="813" y="125"/>
                </a:lnTo>
                <a:lnTo>
                  <a:pt x="776" y="125"/>
                </a:lnTo>
                <a:lnTo>
                  <a:pt x="757" y="125"/>
                </a:lnTo>
                <a:lnTo>
                  <a:pt x="755" y="125"/>
                </a:lnTo>
                <a:lnTo>
                  <a:pt x="759" y="90"/>
                </a:lnTo>
                <a:lnTo>
                  <a:pt x="745" y="90"/>
                </a:lnTo>
                <a:lnTo>
                  <a:pt x="743" y="59"/>
                </a:lnTo>
                <a:lnTo>
                  <a:pt x="728" y="57"/>
                </a:lnTo>
                <a:lnTo>
                  <a:pt x="728" y="19"/>
                </a:lnTo>
                <a:lnTo>
                  <a:pt x="722" y="17"/>
                </a:lnTo>
                <a:lnTo>
                  <a:pt x="683" y="15"/>
                </a:lnTo>
                <a:lnTo>
                  <a:pt x="679" y="0"/>
                </a:lnTo>
                <a:lnTo>
                  <a:pt x="636" y="2"/>
                </a:lnTo>
                <a:lnTo>
                  <a:pt x="636" y="25"/>
                </a:lnTo>
                <a:lnTo>
                  <a:pt x="584" y="23"/>
                </a:lnTo>
                <a:lnTo>
                  <a:pt x="584" y="27"/>
                </a:lnTo>
                <a:lnTo>
                  <a:pt x="584" y="59"/>
                </a:lnTo>
                <a:lnTo>
                  <a:pt x="584" y="64"/>
                </a:lnTo>
                <a:lnTo>
                  <a:pt x="549" y="66"/>
                </a:lnTo>
                <a:lnTo>
                  <a:pt x="543" y="66"/>
                </a:lnTo>
                <a:lnTo>
                  <a:pt x="512" y="66"/>
                </a:lnTo>
                <a:lnTo>
                  <a:pt x="502" y="64"/>
                </a:lnTo>
                <a:lnTo>
                  <a:pt x="477" y="66"/>
                </a:lnTo>
                <a:lnTo>
                  <a:pt x="459" y="66"/>
                </a:lnTo>
                <a:lnTo>
                  <a:pt x="457" y="66"/>
                </a:lnTo>
                <a:lnTo>
                  <a:pt x="409" y="68"/>
                </a:lnTo>
                <a:lnTo>
                  <a:pt x="389" y="68"/>
                </a:lnTo>
                <a:lnTo>
                  <a:pt x="350" y="68"/>
                </a:lnTo>
                <a:lnTo>
                  <a:pt x="323" y="68"/>
                </a:lnTo>
                <a:lnTo>
                  <a:pt x="290" y="68"/>
                </a:lnTo>
                <a:lnTo>
                  <a:pt x="263" y="68"/>
                </a:lnTo>
                <a:lnTo>
                  <a:pt x="240" y="68"/>
                </a:lnTo>
                <a:lnTo>
                  <a:pt x="222" y="68"/>
                </a:lnTo>
                <a:lnTo>
                  <a:pt x="179" y="68"/>
                </a:lnTo>
                <a:lnTo>
                  <a:pt x="137" y="68"/>
                </a:lnTo>
                <a:lnTo>
                  <a:pt x="129" y="68"/>
                </a:lnTo>
                <a:lnTo>
                  <a:pt x="88" y="68"/>
                </a:lnTo>
                <a:lnTo>
                  <a:pt x="80" y="68"/>
                </a:lnTo>
                <a:lnTo>
                  <a:pt x="32" y="68"/>
                </a:lnTo>
                <a:lnTo>
                  <a:pt x="2" y="68"/>
                </a:lnTo>
                <a:lnTo>
                  <a:pt x="0" y="129"/>
                </a:lnTo>
                <a:lnTo>
                  <a:pt x="37" y="127"/>
                </a:lnTo>
                <a:lnTo>
                  <a:pt x="88" y="129"/>
                </a:lnTo>
                <a:lnTo>
                  <a:pt x="88" y="180"/>
                </a:lnTo>
                <a:lnTo>
                  <a:pt x="88" y="200"/>
                </a:lnTo>
                <a:lnTo>
                  <a:pt x="88" y="231"/>
                </a:lnTo>
                <a:lnTo>
                  <a:pt x="88" y="255"/>
                </a:lnTo>
                <a:lnTo>
                  <a:pt x="88" y="282"/>
                </a:lnTo>
                <a:lnTo>
                  <a:pt x="88" y="300"/>
                </a:lnTo>
                <a:lnTo>
                  <a:pt x="88" y="331"/>
                </a:lnTo>
                <a:lnTo>
                  <a:pt x="90" y="353"/>
                </a:lnTo>
                <a:lnTo>
                  <a:pt x="96" y="353"/>
                </a:lnTo>
                <a:lnTo>
                  <a:pt x="105" y="361"/>
                </a:lnTo>
                <a:lnTo>
                  <a:pt x="117" y="375"/>
                </a:lnTo>
                <a:lnTo>
                  <a:pt x="127" y="375"/>
                </a:lnTo>
                <a:lnTo>
                  <a:pt x="129" y="371"/>
                </a:lnTo>
                <a:lnTo>
                  <a:pt x="139" y="371"/>
                </a:lnTo>
                <a:lnTo>
                  <a:pt x="137" y="408"/>
                </a:lnTo>
                <a:lnTo>
                  <a:pt x="139" y="437"/>
                </a:lnTo>
                <a:lnTo>
                  <a:pt x="238" y="439"/>
                </a:lnTo>
                <a:lnTo>
                  <a:pt x="236" y="410"/>
                </a:lnTo>
                <a:lnTo>
                  <a:pt x="238" y="410"/>
                </a:lnTo>
                <a:close/>
              </a:path>
            </a:pathLst>
          </a:custGeom>
          <a:solidFill>
            <a:srgbClr val="F8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7" name="Shape 8275"/>
          <p:cNvSpPr>
            <a:spLocks/>
          </p:cNvSpPr>
          <p:nvPr/>
        </p:nvSpPr>
        <p:spPr bwMode="auto">
          <a:xfrm>
            <a:off x="4033838" y="4152900"/>
            <a:ext cx="2284412" cy="1700213"/>
          </a:xfrm>
          <a:custGeom>
            <a:avLst/>
            <a:gdLst>
              <a:gd name="T0" fmla="*/ 2147483647 w 1439"/>
              <a:gd name="T1" fmla="*/ 2147483647 h 1071"/>
              <a:gd name="T2" fmla="*/ 2147483647 w 1439"/>
              <a:gd name="T3" fmla="*/ 2147483647 h 1071"/>
              <a:gd name="T4" fmla="*/ 2147483647 w 1439"/>
              <a:gd name="T5" fmla="*/ 2147483647 h 1071"/>
              <a:gd name="T6" fmla="*/ 2147483647 w 1439"/>
              <a:gd name="T7" fmla="*/ 2147483647 h 1071"/>
              <a:gd name="T8" fmla="*/ 2147483647 w 1439"/>
              <a:gd name="T9" fmla="*/ 2147483647 h 1071"/>
              <a:gd name="T10" fmla="*/ 2147483647 w 1439"/>
              <a:gd name="T11" fmla="*/ 2147483647 h 1071"/>
              <a:gd name="T12" fmla="*/ 2147483647 w 1439"/>
              <a:gd name="T13" fmla="*/ 2147483647 h 1071"/>
              <a:gd name="T14" fmla="*/ 2147483647 w 1439"/>
              <a:gd name="T15" fmla="*/ 2147483647 h 1071"/>
              <a:gd name="T16" fmla="*/ 2147483647 w 1439"/>
              <a:gd name="T17" fmla="*/ 2147483647 h 1071"/>
              <a:gd name="T18" fmla="*/ 2147483647 w 1439"/>
              <a:gd name="T19" fmla="*/ 2147483647 h 1071"/>
              <a:gd name="T20" fmla="*/ 2147483647 w 1439"/>
              <a:gd name="T21" fmla="*/ 2147483647 h 1071"/>
              <a:gd name="T22" fmla="*/ 2147483647 w 1439"/>
              <a:gd name="T23" fmla="*/ 2147483647 h 1071"/>
              <a:gd name="T24" fmla="*/ 2147483647 w 1439"/>
              <a:gd name="T25" fmla="*/ 2147483647 h 1071"/>
              <a:gd name="T26" fmla="*/ 2147483647 w 1439"/>
              <a:gd name="T27" fmla="*/ 2147483647 h 1071"/>
              <a:gd name="T28" fmla="*/ 2147483647 w 1439"/>
              <a:gd name="T29" fmla="*/ 2147483647 h 1071"/>
              <a:gd name="T30" fmla="*/ 2147483647 w 1439"/>
              <a:gd name="T31" fmla="*/ 2147483647 h 1071"/>
              <a:gd name="T32" fmla="*/ 2147483647 w 1439"/>
              <a:gd name="T33" fmla="*/ 2147483647 h 1071"/>
              <a:gd name="T34" fmla="*/ 2147483647 w 1439"/>
              <a:gd name="T35" fmla="*/ 2147483647 h 1071"/>
              <a:gd name="T36" fmla="*/ 2147483647 w 1439"/>
              <a:gd name="T37" fmla="*/ 2147483647 h 1071"/>
              <a:gd name="T38" fmla="*/ 2147483647 w 1439"/>
              <a:gd name="T39" fmla="*/ 2147483647 h 1071"/>
              <a:gd name="T40" fmla="*/ 2147483647 w 1439"/>
              <a:gd name="T41" fmla="*/ 2147483647 h 1071"/>
              <a:gd name="T42" fmla="*/ 2147483647 w 1439"/>
              <a:gd name="T43" fmla="*/ 2147483647 h 1071"/>
              <a:gd name="T44" fmla="*/ 2147483647 w 1439"/>
              <a:gd name="T45" fmla="*/ 2147483647 h 1071"/>
              <a:gd name="T46" fmla="*/ 2147483647 w 1439"/>
              <a:gd name="T47" fmla="*/ 2147483647 h 1071"/>
              <a:gd name="T48" fmla="*/ 2147483647 w 1439"/>
              <a:gd name="T49" fmla="*/ 2147483647 h 1071"/>
              <a:gd name="T50" fmla="*/ 2147483647 w 1439"/>
              <a:gd name="T51" fmla="*/ 2147483647 h 1071"/>
              <a:gd name="T52" fmla="*/ 2147483647 w 1439"/>
              <a:gd name="T53" fmla="*/ 2147483647 h 1071"/>
              <a:gd name="T54" fmla="*/ 2147483647 w 1439"/>
              <a:gd name="T55" fmla="*/ 2147483647 h 1071"/>
              <a:gd name="T56" fmla="*/ 2147483647 w 1439"/>
              <a:gd name="T57" fmla="*/ 2147483647 h 1071"/>
              <a:gd name="T58" fmla="*/ 2147483647 w 1439"/>
              <a:gd name="T59" fmla="*/ 2147483647 h 1071"/>
              <a:gd name="T60" fmla="*/ 2147483647 w 1439"/>
              <a:gd name="T61" fmla="*/ 2147483647 h 1071"/>
              <a:gd name="T62" fmla="*/ 2147483647 w 1439"/>
              <a:gd name="T63" fmla="*/ 2147483647 h 1071"/>
              <a:gd name="T64" fmla="*/ 2147483647 w 1439"/>
              <a:gd name="T65" fmla="*/ 2147483647 h 1071"/>
              <a:gd name="T66" fmla="*/ 2147483647 w 1439"/>
              <a:gd name="T67" fmla="*/ 2147483647 h 1071"/>
              <a:gd name="T68" fmla="*/ 2147483647 w 1439"/>
              <a:gd name="T69" fmla="*/ 2147483647 h 1071"/>
              <a:gd name="T70" fmla="*/ 2147483647 w 1439"/>
              <a:gd name="T71" fmla="*/ 2147483647 h 1071"/>
              <a:gd name="T72" fmla="*/ 2147483647 w 1439"/>
              <a:gd name="T73" fmla="*/ 2147483647 h 1071"/>
              <a:gd name="T74" fmla="*/ 2147483647 w 1439"/>
              <a:gd name="T75" fmla="*/ 2147483647 h 1071"/>
              <a:gd name="T76" fmla="*/ 2147483647 w 1439"/>
              <a:gd name="T77" fmla="*/ 2147483647 h 1071"/>
              <a:gd name="T78" fmla="*/ 2147483647 w 1439"/>
              <a:gd name="T79" fmla="*/ 2147483647 h 1071"/>
              <a:gd name="T80" fmla="*/ 2147483647 w 1439"/>
              <a:gd name="T81" fmla="*/ 2147483647 h 1071"/>
              <a:gd name="T82" fmla="*/ 2147483647 w 1439"/>
              <a:gd name="T83" fmla="*/ 2147483647 h 1071"/>
              <a:gd name="T84" fmla="*/ 2147483647 w 1439"/>
              <a:gd name="T85" fmla="*/ 2147483647 h 1071"/>
              <a:gd name="T86" fmla="*/ 2147483647 w 1439"/>
              <a:gd name="T87" fmla="*/ 2147483647 h 1071"/>
              <a:gd name="T88" fmla="*/ 2147483647 w 1439"/>
              <a:gd name="T89" fmla="*/ 2147483647 h 1071"/>
              <a:gd name="T90" fmla="*/ 2147483647 w 1439"/>
              <a:gd name="T91" fmla="*/ 2147483647 h 1071"/>
              <a:gd name="T92" fmla="*/ 2147483647 w 1439"/>
              <a:gd name="T93" fmla="*/ 2147483647 h 1071"/>
              <a:gd name="T94" fmla="*/ 2147483647 w 1439"/>
              <a:gd name="T95" fmla="*/ 2147483647 h 1071"/>
              <a:gd name="T96" fmla="*/ 2147483647 w 1439"/>
              <a:gd name="T97" fmla="*/ 2147483647 h 1071"/>
              <a:gd name="T98" fmla="*/ 2147483647 w 1439"/>
              <a:gd name="T99" fmla="*/ 2147483647 h 1071"/>
              <a:gd name="T100" fmla="*/ 2147483647 w 1439"/>
              <a:gd name="T101" fmla="*/ 2147483647 h 1071"/>
              <a:gd name="T102" fmla="*/ 2147483647 w 1439"/>
              <a:gd name="T103" fmla="*/ 2147483647 h 1071"/>
              <a:gd name="T104" fmla="*/ 2147483647 w 1439"/>
              <a:gd name="T105" fmla="*/ 2147483647 h 1071"/>
              <a:gd name="T106" fmla="*/ 2147483647 w 1439"/>
              <a:gd name="T107" fmla="*/ 2147483647 h 1071"/>
              <a:gd name="T108" fmla="*/ 2147483647 w 1439"/>
              <a:gd name="T109" fmla="*/ 2147483647 h 1071"/>
              <a:gd name="T110" fmla="*/ 2147483647 w 1439"/>
              <a:gd name="T111" fmla="*/ 2147483647 h 1071"/>
              <a:gd name="T112" fmla="*/ 2147483647 w 1439"/>
              <a:gd name="T113" fmla="*/ 2147483647 h 1071"/>
              <a:gd name="T114" fmla="*/ 2147483647 w 1439"/>
              <a:gd name="T115" fmla="*/ 2147483647 h 1071"/>
              <a:gd name="T116" fmla="*/ 2147483647 w 1439"/>
              <a:gd name="T117" fmla="*/ 2147483647 h 1071"/>
              <a:gd name="T118" fmla="*/ 2147483647 w 1439"/>
              <a:gd name="T119" fmla="*/ 2147483647 h 10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439"/>
              <a:gd name="T181" fmla="*/ 0 h 1071"/>
              <a:gd name="T182" fmla="*/ 1439 w 1439"/>
              <a:gd name="T183" fmla="*/ 1071 h 107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439" h="1071">
                <a:moveTo>
                  <a:pt x="238" y="410"/>
                </a:moveTo>
                <a:lnTo>
                  <a:pt x="240" y="402"/>
                </a:lnTo>
                <a:lnTo>
                  <a:pt x="244" y="402"/>
                </a:lnTo>
                <a:lnTo>
                  <a:pt x="247" y="404"/>
                </a:lnTo>
                <a:lnTo>
                  <a:pt x="253" y="406"/>
                </a:lnTo>
                <a:lnTo>
                  <a:pt x="261" y="402"/>
                </a:lnTo>
                <a:lnTo>
                  <a:pt x="267" y="406"/>
                </a:lnTo>
                <a:lnTo>
                  <a:pt x="265" y="410"/>
                </a:lnTo>
                <a:lnTo>
                  <a:pt x="271" y="420"/>
                </a:lnTo>
                <a:lnTo>
                  <a:pt x="275" y="418"/>
                </a:lnTo>
                <a:lnTo>
                  <a:pt x="279" y="422"/>
                </a:lnTo>
                <a:lnTo>
                  <a:pt x="277" y="430"/>
                </a:lnTo>
                <a:lnTo>
                  <a:pt x="286" y="437"/>
                </a:lnTo>
                <a:lnTo>
                  <a:pt x="302" y="420"/>
                </a:lnTo>
                <a:lnTo>
                  <a:pt x="308" y="422"/>
                </a:lnTo>
                <a:lnTo>
                  <a:pt x="317" y="428"/>
                </a:lnTo>
                <a:lnTo>
                  <a:pt x="323" y="430"/>
                </a:lnTo>
                <a:lnTo>
                  <a:pt x="325" y="439"/>
                </a:lnTo>
                <a:lnTo>
                  <a:pt x="331" y="441"/>
                </a:lnTo>
                <a:lnTo>
                  <a:pt x="335" y="435"/>
                </a:lnTo>
                <a:lnTo>
                  <a:pt x="341" y="435"/>
                </a:lnTo>
                <a:lnTo>
                  <a:pt x="345" y="430"/>
                </a:lnTo>
                <a:lnTo>
                  <a:pt x="350" y="433"/>
                </a:lnTo>
                <a:lnTo>
                  <a:pt x="350" y="439"/>
                </a:lnTo>
                <a:lnTo>
                  <a:pt x="352" y="451"/>
                </a:lnTo>
                <a:lnTo>
                  <a:pt x="356" y="451"/>
                </a:lnTo>
                <a:lnTo>
                  <a:pt x="356" y="435"/>
                </a:lnTo>
                <a:lnTo>
                  <a:pt x="362" y="439"/>
                </a:lnTo>
                <a:lnTo>
                  <a:pt x="368" y="432"/>
                </a:lnTo>
                <a:lnTo>
                  <a:pt x="370" y="424"/>
                </a:lnTo>
                <a:lnTo>
                  <a:pt x="376" y="424"/>
                </a:lnTo>
                <a:lnTo>
                  <a:pt x="380" y="437"/>
                </a:lnTo>
                <a:lnTo>
                  <a:pt x="385" y="435"/>
                </a:lnTo>
                <a:lnTo>
                  <a:pt x="391" y="439"/>
                </a:lnTo>
                <a:lnTo>
                  <a:pt x="397" y="430"/>
                </a:lnTo>
                <a:lnTo>
                  <a:pt x="403" y="432"/>
                </a:lnTo>
                <a:lnTo>
                  <a:pt x="403" y="430"/>
                </a:lnTo>
                <a:lnTo>
                  <a:pt x="399" y="420"/>
                </a:lnTo>
                <a:lnTo>
                  <a:pt x="409" y="412"/>
                </a:lnTo>
                <a:lnTo>
                  <a:pt x="401" y="406"/>
                </a:lnTo>
                <a:lnTo>
                  <a:pt x="413" y="406"/>
                </a:lnTo>
                <a:lnTo>
                  <a:pt x="417" y="400"/>
                </a:lnTo>
                <a:lnTo>
                  <a:pt x="424" y="400"/>
                </a:lnTo>
                <a:lnTo>
                  <a:pt x="452" y="400"/>
                </a:lnTo>
                <a:lnTo>
                  <a:pt x="459" y="394"/>
                </a:lnTo>
                <a:lnTo>
                  <a:pt x="477" y="392"/>
                </a:lnTo>
                <a:lnTo>
                  <a:pt x="537" y="396"/>
                </a:lnTo>
                <a:lnTo>
                  <a:pt x="539" y="420"/>
                </a:lnTo>
                <a:lnTo>
                  <a:pt x="561" y="443"/>
                </a:lnTo>
                <a:lnTo>
                  <a:pt x="578" y="447"/>
                </a:lnTo>
                <a:lnTo>
                  <a:pt x="578" y="494"/>
                </a:lnTo>
                <a:lnTo>
                  <a:pt x="570" y="492"/>
                </a:lnTo>
                <a:lnTo>
                  <a:pt x="568" y="536"/>
                </a:lnTo>
                <a:lnTo>
                  <a:pt x="576" y="543"/>
                </a:lnTo>
                <a:lnTo>
                  <a:pt x="537" y="543"/>
                </a:lnTo>
                <a:lnTo>
                  <a:pt x="541" y="581"/>
                </a:lnTo>
                <a:lnTo>
                  <a:pt x="555" y="587"/>
                </a:lnTo>
                <a:lnTo>
                  <a:pt x="555" y="608"/>
                </a:lnTo>
                <a:lnTo>
                  <a:pt x="557" y="636"/>
                </a:lnTo>
                <a:lnTo>
                  <a:pt x="557" y="669"/>
                </a:lnTo>
                <a:lnTo>
                  <a:pt x="559" y="685"/>
                </a:lnTo>
                <a:lnTo>
                  <a:pt x="568" y="708"/>
                </a:lnTo>
                <a:lnTo>
                  <a:pt x="553" y="718"/>
                </a:lnTo>
                <a:lnTo>
                  <a:pt x="559" y="724"/>
                </a:lnTo>
                <a:lnTo>
                  <a:pt x="512" y="763"/>
                </a:lnTo>
                <a:lnTo>
                  <a:pt x="492" y="777"/>
                </a:lnTo>
                <a:lnTo>
                  <a:pt x="475" y="785"/>
                </a:lnTo>
                <a:lnTo>
                  <a:pt x="446" y="795"/>
                </a:lnTo>
                <a:lnTo>
                  <a:pt x="446" y="850"/>
                </a:lnTo>
                <a:lnTo>
                  <a:pt x="454" y="859"/>
                </a:lnTo>
                <a:lnTo>
                  <a:pt x="446" y="863"/>
                </a:lnTo>
                <a:lnTo>
                  <a:pt x="448" y="881"/>
                </a:lnTo>
                <a:lnTo>
                  <a:pt x="434" y="875"/>
                </a:lnTo>
                <a:lnTo>
                  <a:pt x="407" y="883"/>
                </a:lnTo>
                <a:lnTo>
                  <a:pt x="411" y="891"/>
                </a:lnTo>
                <a:lnTo>
                  <a:pt x="382" y="928"/>
                </a:lnTo>
                <a:lnTo>
                  <a:pt x="413" y="963"/>
                </a:lnTo>
                <a:lnTo>
                  <a:pt x="401" y="971"/>
                </a:lnTo>
                <a:lnTo>
                  <a:pt x="403" y="973"/>
                </a:lnTo>
                <a:lnTo>
                  <a:pt x="434" y="1009"/>
                </a:lnTo>
                <a:lnTo>
                  <a:pt x="430" y="1042"/>
                </a:lnTo>
                <a:lnTo>
                  <a:pt x="440" y="1034"/>
                </a:lnTo>
                <a:lnTo>
                  <a:pt x="436" y="1048"/>
                </a:lnTo>
                <a:lnTo>
                  <a:pt x="438" y="1052"/>
                </a:lnTo>
                <a:lnTo>
                  <a:pt x="477" y="1028"/>
                </a:lnTo>
                <a:lnTo>
                  <a:pt x="481" y="1030"/>
                </a:lnTo>
                <a:lnTo>
                  <a:pt x="424" y="1069"/>
                </a:lnTo>
                <a:lnTo>
                  <a:pt x="426" y="1071"/>
                </a:lnTo>
                <a:lnTo>
                  <a:pt x="500" y="1022"/>
                </a:lnTo>
                <a:lnTo>
                  <a:pt x="533" y="999"/>
                </a:lnTo>
                <a:lnTo>
                  <a:pt x="537" y="991"/>
                </a:lnTo>
                <a:lnTo>
                  <a:pt x="531" y="987"/>
                </a:lnTo>
                <a:lnTo>
                  <a:pt x="537" y="975"/>
                </a:lnTo>
                <a:lnTo>
                  <a:pt x="545" y="977"/>
                </a:lnTo>
                <a:lnTo>
                  <a:pt x="559" y="963"/>
                </a:lnTo>
                <a:lnTo>
                  <a:pt x="561" y="952"/>
                </a:lnTo>
                <a:lnTo>
                  <a:pt x="555" y="948"/>
                </a:lnTo>
                <a:lnTo>
                  <a:pt x="559" y="942"/>
                </a:lnTo>
                <a:lnTo>
                  <a:pt x="549" y="938"/>
                </a:lnTo>
                <a:lnTo>
                  <a:pt x="553" y="930"/>
                </a:lnTo>
                <a:lnTo>
                  <a:pt x="549" y="918"/>
                </a:lnTo>
                <a:lnTo>
                  <a:pt x="553" y="916"/>
                </a:lnTo>
                <a:lnTo>
                  <a:pt x="559" y="922"/>
                </a:lnTo>
                <a:lnTo>
                  <a:pt x="578" y="905"/>
                </a:lnTo>
                <a:lnTo>
                  <a:pt x="580" y="907"/>
                </a:lnTo>
                <a:lnTo>
                  <a:pt x="570" y="934"/>
                </a:lnTo>
                <a:lnTo>
                  <a:pt x="572" y="938"/>
                </a:lnTo>
                <a:lnTo>
                  <a:pt x="592" y="932"/>
                </a:lnTo>
                <a:lnTo>
                  <a:pt x="596" y="936"/>
                </a:lnTo>
                <a:lnTo>
                  <a:pt x="609" y="932"/>
                </a:lnTo>
                <a:lnTo>
                  <a:pt x="609" y="934"/>
                </a:lnTo>
                <a:lnTo>
                  <a:pt x="611" y="934"/>
                </a:lnTo>
                <a:lnTo>
                  <a:pt x="658" y="916"/>
                </a:lnTo>
                <a:lnTo>
                  <a:pt x="662" y="916"/>
                </a:lnTo>
                <a:lnTo>
                  <a:pt x="685" y="910"/>
                </a:lnTo>
                <a:lnTo>
                  <a:pt x="702" y="910"/>
                </a:lnTo>
                <a:lnTo>
                  <a:pt x="704" y="908"/>
                </a:lnTo>
                <a:lnTo>
                  <a:pt x="714" y="908"/>
                </a:lnTo>
                <a:lnTo>
                  <a:pt x="739" y="916"/>
                </a:lnTo>
                <a:lnTo>
                  <a:pt x="745" y="920"/>
                </a:lnTo>
                <a:lnTo>
                  <a:pt x="772" y="934"/>
                </a:lnTo>
                <a:lnTo>
                  <a:pt x="802" y="936"/>
                </a:lnTo>
                <a:lnTo>
                  <a:pt x="806" y="934"/>
                </a:lnTo>
                <a:lnTo>
                  <a:pt x="823" y="932"/>
                </a:lnTo>
                <a:lnTo>
                  <a:pt x="825" y="928"/>
                </a:lnTo>
                <a:lnTo>
                  <a:pt x="823" y="926"/>
                </a:lnTo>
                <a:lnTo>
                  <a:pt x="817" y="926"/>
                </a:lnTo>
                <a:lnTo>
                  <a:pt x="817" y="918"/>
                </a:lnTo>
                <a:lnTo>
                  <a:pt x="813" y="920"/>
                </a:lnTo>
                <a:lnTo>
                  <a:pt x="809" y="914"/>
                </a:lnTo>
                <a:lnTo>
                  <a:pt x="815" y="910"/>
                </a:lnTo>
                <a:lnTo>
                  <a:pt x="817" y="916"/>
                </a:lnTo>
                <a:lnTo>
                  <a:pt x="819" y="912"/>
                </a:lnTo>
                <a:lnTo>
                  <a:pt x="827" y="908"/>
                </a:lnTo>
                <a:lnTo>
                  <a:pt x="833" y="903"/>
                </a:lnTo>
                <a:lnTo>
                  <a:pt x="842" y="905"/>
                </a:lnTo>
                <a:lnTo>
                  <a:pt x="842" y="907"/>
                </a:lnTo>
                <a:lnTo>
                  <a:pt x="841" y="908"/>
                </a:lnTo>
                <a:lnTo>
                  <a:pt x="841" y="914"/>
                </a:lnTo>
                <a:lnTo>
                  <a:pt x="846" y="914"/>
                </a:lnTo>
                <a:lnTo>
                  <a:pt x="864" y="910"/>
                </a:lnTo>
                <a:lnTo>
                  <a:pt x="866" y="912"/>
                </a:lnTo>
                <a:lnTo>
                  <a:pt x="862" y="922"/>
                </a:lnTo>
                <a:lnTo>
                  <a:pt x="862" y="926"/>
                </a:lnTo>
                <a:lnTo>
                  <a:pt x="868" y="926"/>
                </a:lnTo>
                <a:lnTo>
                  <a:pt x="872" y="934"/>
                </a:lnTo>
                <a:lnTo>
                  <a:pt x="870" y="938"/>
                </a:lnTo>
                <a:lnTo>
                  <a:pt x="879" y="936"/>
                </a:lnTo>
                <a:lnTo>
                  <a:pt x="885" y="942"/>
                </a:lnTo>
                <a:lnTo>
                  <a:pt x="891" y="944"/>
                </a:lnTo>
                <a:lnTo>
                  <a:pt x="895" y="944"/>
                </a:lnTo>
                <a:lnTo>
                  <a:pt x="897" y="950"/>
                </a:lnTo>
                <a:lnTo>
                  <a:pt x="901" y="950"/>
                </a:lnTo>
                <a:lnTo>
                  <a:pt x="903" y="956"/>
                </a:lnTo>
                <a:lnTo>
                  <a:pt x="907" y="958"/>
                </a:lnTo>
                <a:lnTo>
                  <a:pt x="912" y="975"/>
                </a:lnTo>
                <a:lnTo>
                  <a:pt x="924" y="979"/>
                </a:lnTo>
                <a:lnTo>
                  <a:pt x="936" y="989"/>
                </a:lnTo>
                <a:lnTo>
                  <a:pt x="940" y="991"/>
                </a:lnTo>
                <a:lnTo>
                  <a:pt x="951" y="985"/>
                </a:lnTo>
                <a:lnTo>
                  <a:pt x="951" y="981"/>
                </a:lnTo>
                <a:lnTo>
                  <a:pt x="955" y="975"/>
                </a:lnTo>
                <a:lnTo>
                  <a:pt x="963" y="973"/>
                </a:lnTo>
                <a:lnTo>
                  <a:pt x="961" y="963"/>
                </a:lnTo>
                <a:lnTo>
                  <a:pt x="971" y="969"/>
                </a:lnTo>
                <a:lnTo>
                  <a:pt x="971" y="977"/>
                </a:lnTo>
                <a:lnTo>
                  <a:pt x="975" y="979"/>
                </a:lnTo>
                <a:lnTo>
                  <a:pt x="981" y="967"/>
                </a:lnTo>
                <a:lnTo>
                  <a:pt x="981" y="961"/>
                </a:lnTo>
                <a:lnTo>
                  <a:pt x="992" y="991"/>
                </a:lnTo>
                <a:lnTo>
                  <a:pt x="1006" y="979"/>
                </a:lnTo>
                <a:lnTo>
                  <a:pt x="1012" y="973"/>
                </a:lnTo>
                <a:lnTo>
                  <a:pt x="1010" y="942"/>
                </a:lnTo>
                <a:lnTo>
                  <a:pt x="1014" y="946"/>
                </a:lnTo>
                <a:lnTo>
                  <a:pt x="1019" y="946"/>
                </a:lnTo>
                <a:lnTo>
                  <a:pt x="1023" y="948"/>
                </a:lnTo>
                <a:lnTo>
                  <a:pt x="1029" y="950"/>
                </a:lnTo>
                <a:lnTo>
                  <a:pt x="1031" y="961"/>
                </a:lnTo>
                <a:lnTo>
                  <a:pt x="1043" y="963"/>
                </a:lnTo>
                <a:lnTo>
                  <a:pt x="1045" y="961"/>
                </a:lnTo>
                <a:lnTo>
                  <a:pt x="1049" y="969"/>
                </a:lnTo>
                <a:lnTo>
                  <a:pt x="1052" y="969"/>
                </a:lnTo>
                <a:lnTo>
                  <a:pt x="1056" y="973"/>
                </a:lnTo>
                <a:lnTo>
                  <a:pt x="1060" y="971"/>
                </a:lnTo>
                <a:lnTo>
                  <a:pt x="1064" y="981"/>
                </a:lnTo>
                <a:lnTo>
                  <a:pt x="1074" y="987"/>
                </a:lnTo>
                <a:lnTo>
                  <a:pt x="1074" y="995"/>
                </a:lnTo>
                <a:lnTo>
                  <a:pt x="1068" y="1003"/>
                </a:lnTo>
                <a:lnTo>
                  <a:pt x="1072" y="1005"/>
                </a:lnTo>
                <a:lnTo>
                  <a:pt x="1076" y="999"/>
                </a:lnTo>
                <a:lnTo>
                  <a:pt x="1082" y="991"/>
                </a:lnTo>
                <a:lnTo>
                  <a:pt x="1086" y="991"/>
                </a:lnTo>
                <a:lnTo>
                  <a:pt x="1089" y="1001"/>
                </a:lnTo>
                <a:lnTo>
                  <a:pt x="1091" y="999"/>
                </a:lnTo>
                <a:lnTo>
                  <a:pt x="1091" y="993"/>
                </a:lnTo>
                <a:lnTo>
                  <a:pt x="1091" y="989"/>
                </a:lnTo>
                <a:lnTo>
                  <a:pt x="1095" y="989"/>
                </a:lnTo>
                <a:lnTo>
                  <a:pt x="1099" y="991"/>
                </a:lnTo>
                <a:lnTo>
                  <a:pt x="1103" y="985"/>
                </a:lnTo>
                <a:lnTo>
                  <a:pt x="1099" y="981"/>
                </a:lnTo>
                <a:lnTo>
                  <a:pt x="1103" y="979"/>
                </a:lnTo>
                <a:lnTo>
                  <a:pt x="1103" y="975"/>
                </a:lnTo>
                <a:lnTo>
                  <a:pt x="1091" y="975"/>
                </a:lnTo>
                <a:lnTo>
                  <a:pt x="1091" y="971"/>
                </a:lnTo>
                <a:lnTo>
                  <a:pt x="1087" y="971"/>
                </a:lnTo>
                <a:lnTo>
                  <a:pt x="1087" y="967"/>
                </a:lnTo>
                <a:lnTo>
                  <a:pt x="1082" y="965"/>
                </a:lnTo>
                <a:lnTo>
                  <a:pt x="1076" y="965"/>
                </a:lnTo>
                <a:lnTo>
                  <a:pt x="1076" y="961"/>
                </a:lnTo>
                <a:lnTo>
                  <a:pt x="1070" y="956"/>
                </a:lnTo>
                <a:lnTo>
                  <a:pt x="1062" y="954"/>
                </a:lnTo>
                <a:lnTo>
                  <a:pt x="1058" y="956"/>
                </a:lnTo>
                <a:lnTo>
                  <a:pt x="1058" y="950"/>
                </a:lnTo>
                <a:lnTo>
                  <a:pt x="1052" y="940"/>
                </a:lnTo>
                <a:lnTo>
                  <a:pt x="1051" y="934"/>
                </a:lnTo>
                <a:lnTo>
                  <a:pt x="1049" y="932"/>
                </a:lnTo>
                <a:lnTo>
                  <a:pt x="1051" y="928"/>
                </a:lnTo>
                <a:lnTo>
                  <a:pt x="1056" y="926"/>
                </a:lnTo>
                <a:lnTo>
                  <a:pt x="1066" y="920"/>
                </a:lnTo>
                <a:lnTo>
                  <a:pt x="1070" y="908"/>
                </a:lnTo>
                <a:lnTo>
                  <a:pt x="1076" y="907"/>
                </a:lnTo>
                <a:lnTo>
                  <a:pt x="1091" y="893"/>
                </a:lnTo>
                <a:lnTo>
                  <a:pt x="1087" y="891"/>
                </a:lnTo>
                <a:lnTo>
                  <a:pt x="1086" y="885"/>
                </a:lnTo>
                <a:lnTo>
                  <a:pt x="1089" y="877"/>
                </a:lnTo>
                <a:lnTo>
                  <a:pt x="1086" y="873"/>
                </a:lnTo>
                <a:lnTo>
                  <a:pt x="1089" y="867"/>
                </a:lnTo>
                <a:lnTo>
                  <a:pt x="1086" y="865"/>
                </a:lnTo>
                <a:lnTo>
                  <a:pt x="1074" y="877"/>
                </a:lnTo>
                <a:lnTo>
                  <a:pt x="1060" y="875"/>
                </a:lnTo>
                <a:lnTo>
                  <a:pt x="1056" y="879"/>
                </a:lnTo>
                <a:lnTo>
                  <a:pt x="1051" y="895"/>
                </a:lnTo>
                <a:lnTo>
                  <a:pt x="1043" y="899"/>
                </a:lnTo>
                <a:lnTo>
                  <a:pt x="1037" y="893"/>
                </a:lnTo>
                <a:lnTo>
                  <a:pt x="1031" y="891"/>
                </a:lnTo>
                <a:lnTo>
                  <a:pt x="1027" y="887"/>
                </a:lnTo>
                <a:lnTo>
                  <a:pt x="1035" y="877"/>
                </a:lnTo>
                <a:lnTo>
                  <a:pt x="1037" y="879"/>
                </a:lnTo>
                <a:lnTo>
                  <a:pt x="1041" y="879"/>
                </a:lnTo>
                <a:lnTo>
                  <a:pt x="1043" y="873"/>
                </a:lnTo>
                <a:lnTo>
                  <a:pt x="1039" y="871"/>
                </a:lnTo>
                <a:lnTo>
                  <a:pt x="1033" y="871"/>
                </a:lnTo>
                <a:lnTo>
                  <a:pt x="1029" y="869"/>
                </a:lnTo>
                <a:lnTo>
                  <a:pt x="1027" y="865"/>
                </a:lnTo>
                <a:lnTo>
                  <a:pt x="1023" y="865"/>
                </a:lnTo>
                <a:lnTo>
                  <a:pt x="1016" y="877"/>
                </a:lnTo>
                <a:lnTo>
                  <a:pt x="1000" y="879"/>
                </a:lnTo>
                <a:lnTo>
                  <a:pt x="988" y="877"/>
                </a:lnTo>
                <a:lnTo>
                  <a:pt x="981" y="875"/>
                </a:lnTo>
                <a:lnTo>
                  <a:pt x="975" y="871"/>
                </a:lnTo>
                <a:lnTo>
                  <a:pt x="975" y="861"/>
                </a:lnTo>
                <a:lnTo>
                  <a:pt x="982" y="850"/>
                </a:lnTo>
                <a:lnTo>
                  <a:pt x="992" y="838"/>
                </a:lnTo>
                <a:lnTo>
                  <a:pt x="1008" y="842"/>
                </a:lnTo>
                <a:lnTo>
                  <a:pt x="1014" y="854"/>
                </a:lnTo>
                <a:lnTo>
                  <a:pt x="1021" y="852"/>
                </a:lnTo>
                <a:lnTo>
                  <a:pt x="1035" y="859"/>
                </a:lnTo>
                <a:lnTo>
                  <a:pt x="1056" y="863"/>
                </a:lnTo>
                <a:lnTo>
                  <a:pt x="1064" y="859"/>
                </a:lnTo>
                <a:lnTo>
                  <a:pt x="1074" y="848"/>
                </a:lnTo>
                <a:lnTo>
                  <a:pt x="1076" y="842"/>
                </a:lnTo>
                <a:lnTo>
                  <a:pt x="1078" y="842"/>
                </a:lnTo>
                <a:lnTo>
                  <a:pt x="1080" y="848"/>
                </a:lnTo>
                <a:lnTo>
                  <a:pt x="1101" y="838"/>
                </a:lnTo>
                <a:lnTo>
                  <a:pt x="1115" y="838"/>
                </a:lnTo>
                <a:lnTo>
                  <a:pt x="1117" y="838"/>
                </a:lnTo>
                <a:lnTo>
                  <a:pt x="1115" y="832"/>
                </a:lnTo>
                <a:lnTo>
                  <a:pt x="1117" y="832"/>
                </a:lnTo>
                <a:lnTo>
                  <a:pt x="1124" y="838"/>
                </a:lnTo>
                <a:lnTo>
                  <a:pt x="1124" y="840"/>
                </a:lnTo>
                <a:lnTo>
                  <a:pt x="1134" y="842"/>
                </a:lnTo>
                <a:lnTo>
                  <a:pt x="1142" y="838"/>
                </a:lnTo>
                <a:lnTo>
                  <a:pt x="1146" y="836"/>
                </a:lnTo>
                <a:lnTo>
                  <a:pt x="1148" y="842"/>
                </a:lnTo>
                <a:lnTo>
                  <a:pt x="1152" y="844"/>
                </a:lnTo>
                <a:lnTo>
                  <a:pt x="1159" y="842"/>
                </a:lnTo>
                <a:lnTo>
                  <a:pt x="1161" y="838"/>
                </a:lnTo>
                <a:lnTo>
                  <a:pt x="1177" y="838"/>
                </a:lnTo>
                <a:lnTo>
                  <a:pt x="1183" y="846"/>
                </a:lnTo>
                <a:lnTo>
                  <a:pt x="1185" y="846"/>
                </a:lnTo>
                <a:lnTo>
                  <a:pt x="1187" y="834"/>
                </a:lnTo>
                <a:lnTo>
                  <a:pt x="1191" y="812"/>
                </a:lnTo>
                <a:lnTo>
                  <a:pt x="1194" y="802"/>
                </a:lnTo>
                <a:lnTo>
                  <a:pt x="1194" y="799"/>
                </a:lnTo>
                <a:lnTo>
                  <a:pt x="1198" y="793"/>
                </a:lnTo>
                <a:lnTo>
                  <a:pt x="1204" y="787"/>
                </a:lnTo>
                <a:lnTo>
                  <a:pt x="1200" y="793"/>
                </a:lnTo>
                <a:lnTo>
                  <a:pt x="1206" y="806"/>
                </a:lnTo>
                <a:lnTo>
                  <a:pt x="1206" y="816"/>
                </a:lnTo>
                <a:lnTo>
                  <a:pt x="1204" y="822"/>
                </a:lnTo>
                <a:lnTo>
                  <a:pt x="1206" y="832"/>
                </a:lnTo>
                <a:lnTo>
                  <a:pt x="1218" y="848"/>
                </a:lnTo>
                <a:lnTo>
                  <a:pt x="1218" y="852"/>
                </a:lnTo>
                <a:lnTo>
                  <a:pt x="1198" y="854"/>
                </a:lnTo>
                <a:lnTo>
                  <a:pt x="1196" y="855"/>
                </a:lnTo>
                <a:lnTo>
                  <a:pt x="1198" y="857"/>
                </a:lnTo>
                <a:lnTo>
                  <a:pt x="1216" y="855"/>
                </a:lnTo>
                <a:lnTo>
                  <a:pt x="1237" y="850"/>
                </a:lnTo>
                <a:lnTo>
                  <a:pt x="1237" y="846"/>
                </a:lnTo>
                <a:lnTo>
                  <a:pt x="1243" y="846"/>
                </a:lnTo>
                <a:lnTo>
                  <a:pt x="1243" y="842"/>
                </a:lnTo>
                <a:lnTo>
                  <a:pt x="1247" y="842"/>
                </a:lnTo>
                <a:lnTo>
                  <a:pt x="1249" y="840"/>
                </a:lnTo>
                <a:lnTo>
                  <a:pt x="1247" y="844"/>
                </a:lnTo>
                <a:lnTo>
                  <a:pt x="1243" y="846"/>
                </a:lnTo>
                <a:lnTo>
                  <a:pt x="1243" y="850"/>
                </a:lnTo>
                <a:lnTo>
                  <a:pt x="1255" y="844"/>
                </a:lnTo>
                <a:lnTo>
                  <a:pt x="1255" y="842"/>
                </a:lnTo>
                <a:lnTo>
                  <a:pt x="1261" y="842"/>
                </a:lnTo>
                <a:lnTo>
                  <a:pt x="1262" y="838"/>
                </a:lnTo>
                <a:lnTo>
                  <a:pt x="1270" y="834"/>
                </a:lnTo>
                <a:lnTo>
                  <a:pt x="1274" y="828"/>
                </a:lnTo>
                <a:lnTo>
                  <a:pt x="1272" y="818"/>
                </a:lnTo>
                <a:lnTo>
                  <a:pt x="1274" y="814"/>
                </a:lnTo>
                <a:lnTo>
                  <a:pt x="1280" y="822"/>
                </a:lnTo>
                <a:lnTo>
                  <a:pt x="1280" y="826"/>
                </a:lnTo>
                <a:lnTo>
                  <a:pt x="1282" y="828"/>
                </a:lnTo>
                <a:lnTo>
                  <a:pt x="1286" y="820"/>
                </a:lnTo>
                <a:lnTo>
                  <a:pt x="1288" y="816"/>
                </a:lnTo>
                <a:lnTo>
                  <a:pt x="1290" y="824"/>
                </a:lnTo>
                <a:lnTo>
                  <a:pt x="1294" y="826"/>
                </a:lnTo>
                <a:lnTo>
                  <a:pt x="1292" y="830"/>
                </a:lnTo>
                <a:lnTo>
                  <a:pt x="1290" y="832"/>
                </a:lnTo>
                <a:lnTo>
                  <a:pt x="1280" y="836"/>
                </a:lnTo>
                <a:lnTo>
                  <a:pt x="1276" y="836"/>
                </a:lnTo>
                <a:lnTo>
                  <a:pt x="1274" y="838"/>
                </a:lnTo>
                <a:lnTo>
                  <a:pt x="1276" y="840"/>
                </a:lnTo>
                <a:lnTo>
                  <a:pt x="1284" y="838"/>
                </a:lnTo>
                <a:lnTo>
                  <a:pt x="1309" y="832"/>
                </a:lnTo>
                <a:lnTo>
                  <a:pt x="1331" y="832"/>
                </a:lnTo>
                <a:lnTo>
                  <a:pt x="1331" y="828"/>
                </a:lnTo>
                <a:lnTo>
                  <a:pt x="1336" y="828"/>
                </a:lnTo>
                <a:lnTo>
                  <a:pt x="1336" y="824"/>
                </a:lnTo>
                <a:lnTo>
                  <a:pt x="1340" y="822"/>
                </a:lnTo>
                <a:lnTo>
                  <a:pt x="1342" y="828"/>
                </a:lnTo>
                <a:lnTo>
                  <a:pt x="1346" y="826"/>
                </a:lnTo>
                <a:lnTo>
                  <a:pt x="1350" y="824"/>
                </a:lnTo>
                <a:lnTo>
                  <a:pt x="1356" y="826"/>
                </a:lnTo>
                <a:lnTo>
                  <a:pt x="1360" y="824"/>
                </a:lnTo>
                <a:lnTo>
                  <a:pt x="1369" y="830"/>
                </a:lnTo>
                <a:lnTo>
                  <a:pt x="1371" y="834"/>
                </a:lnTo>
                <a:lnTo>
                  <a:pt x="1368" y="836"/>
                </a:lnTo>
                <a:lnTo>
                  <a:pt x="1362" y="832"/>
                </a:lnTo>
                <a:lnTo>
                  <a:pt x="1354" y="832"/>
                </a:lnTo>
                <a:lnTo>
                  <a:pt x="1350" y="832"/>
                </a:lnTo>
                <a:lnTo>
                  <a:pt x="1346" y="832"/>
                </a:lnTo>
                <a:lnTo>
                  <a:pt x="1346" y="838"/>
                </a:lnTo>
                <a:lnTo>
                  <a:pt x="1381" y="850"/>
                </a:lnTo>
                <a:lnTo>
                  <a:pt x="1383" y="850"/>
                </a:lnTo>
                <a:lnTo>
                  <a:pt x="1406" y="867"/>
                </a:lnTo>
                <a:lnTo>
                  <a:pt x="1406" y="859"/>
                </a:lnTo>
                <a:lnTo>
                  <a:pt x="1406" y="855"/>
                </a:lnTo>
                <a:lnTo>
                  <a:pt x="1404" y="855"/>
                </a:lnTo>
                <a:lnTo>
                  <a:pt x="1403" y="854"/>
                </a:lnTo>
                <a:lnTo>
                  <a:pt x="1397" y="855"/>
                </a:lnTo>
                <a:lnTo>
                  <a:pt x="1395" y="854"/>
                </a:lnTo>
                <a:lnTo>
                  <a:pt x="1403" y="846"/>
                </a:lnTo>
                <a:lnTo>
                  <a:pt x="1406" y="848"/>
                </a:lnTo>
                <a:lnTo>
                  <a:pt x="1408" y="854"/>
                </a:lnTo>
                <a:lnTo>
                  <a:pt x="1412" y="854"/>
                </a:lnTo>
                <a:lnTo>
                  <a:pt x="1410" y="859"/>
                </a:lnTo>
                <a:lnTo>
                  <a:pt x="1410" y="863"/>
                </a:lnTo>
                <a:lnTo>
                  <a:pt x="1422" y="867"/>
                </a:lnTo>
                <a:lnTo>
                  <a:pt x="1424" y="865"/>
                </a:lnTo>
                <a:lnTo>
                  <a:pt x="1428" y="867"/>
                </a:lnTo>
                <a:lnTo>
                  <a:pt x="1430" y="877"/>
                </a:lnTo>
                <a:lnTo>
                  <a:pt x="1428" y="877"/>
                </a:lnTo>
                <a:lnTo>
                  <a:pt x="1414" y="867"/>
                </a:lnTo>
                <a:lnTo>
                  <a:pt x="1412" y="867"/>
                </a:lnTo>
                <a:lnTo>
                  <a:pt x="1412" y="871"/>
                </a:lnTo>
                <a:lnTo>
                  <a:pt x="1428" y="881"/>
                </a:lnTo>
                <a:lnTo>
                  <a:pt x="1428" y="883"/>
                </a:lnTo>
                <a:lnTo>
                  <a:pt x="1438" y="889"/>
                </a:lnTo>
                <a:lnTo>
                  <a:pt x="1439" y="859"/>
                </a:lnTo>
                <a:lnTo>
                  <a:pt x="1439" y="818"/>
                </a:lnTo>
                <a:lnTo>
                  <a:pt x="1438" y="799"/>
                </a:lnTo>
                <a:lnTo>
                  <a:pt x="1434" y="793"/>
                </a:lnTo>
                <a:lnTo>
                  <a:pt x="1432" y="793"/>
                </a:lnTo>
                <a:lnTo>
                  <a:pt x="1430" y="787"/>
                </a:lnTo>
                <a:lnTo>
                  <a:pt x="1424" y="789"/>
                </a:lnTo>
                <a:lnTo>
                  <a:pt x="1428" y="767"/>
                </a:lnTo>
                <a:lnTo>
                  <a:pt x="1379" y="767"/>
                </a:lnTo>
                <a:lnTo>
                  <a:pt x="1366" y="767"/>
                </a:lnTo>
                <a:lnTo>
                  <a:pt x="1348" y="767"/>
                </a:lnTo>
                <a:lnTo>
                  <a:pt x="1319" y="767"/>
                </a:lnTo>
                <a:lnTo>
                  <a:pt x="1319" y="746"/>
                </a:lnTo>
                <a:lnTo>
                  <a:pt x="1313" y="744"/>
                </a:lnTo>
                <a:lnTo>
                  <a:pt x="1313" y="736"/>
                </a:lnTo>
                <a:lnTo>
                  <a:pt x="1251" y="738"/>
                </a:lnTo>
                <a:lnTo>
                  <a:pt x="1247" y="738"/>
                </a:lnTo>
                <a:lnTo>
                  <a:pt x="1241" y="742"/>
                </a:lnTo>
                <a:lnTo>
                  <a:pt x="1233" y="740"/>
                </a:lnTo>
                <a:lnTo>
                  <a:pt x="1227" y="732"/>
                </a:lnTo>
                <a:lnTo>
                  <a:pt x="1224" y="734"/>
                </a:lnTo>
                <a:lnTo>
                  <a:pt x="1206" y="751"/>
                </a:lnTo>
                <a:lnTo>
                  <a:pt x="1202" y="748"/>
                </a:lnTo>
                <a:lnTo>
                  <a:pt x="1204" y="742"/>
                </a:lnTo>
                <a:lnTo>
                  <a:pt x="1202" y="738"/>
                </a:lnTo>
                <a:lnTo>
                  <a:pt x="1202" y="730"/>
                </a:lnTo>
                <a:lnTo>
                  <a:pt x="1208" y="728"/>
                </a:lnTo>
                <a:lnTo>
                  <a:pt x="1208" y="708"/>
                </a:lnTo>
                <a:lnTo>
                  <a:pt x="1200" y="704"/>
                </a:lnTo>
                <a:lnTo>
                  <a:pt x="1191" y="698"/>
                </a:lnTo>
                <a:lnTo>
                  <a:pt x="1191" y="685"/>
                </a:lnTo>
                <a:lnTo>
                  <a:pt x="1157" y="687"/>
                </a:lnTo>
                <a:lnTo>
                  <a:pt x="1156" y="663"/>
                </a:lnTo>
                <a:lnTo>
                  <a:pt x="1159" y="628"/>
                </a:lnTo>
                <a:lnTo>
                  <a:pt x="1161" y="618"/>
                </a:lnTo>
                <a:lnTo>
                  <a:pt x="1161" y="583"/>
                </a:lnTo>
                <a:lnTo>
                  <a:pt x="1165" y="543"/>
                </a:lnTo>
                <a:lnTo>
                  <a:pt x="1167" y="536"/>
                </a:lnTo>
                <a:lnTo>
                  <a:pt x="1169" y="502"/>
                </a:lnTo>
                <a:lnTo>
                  <a:pt x="1173" y="473"/>
                </a:lnTo>
                <a:lnTo>
                  <a:pt x="1175" y="449"/>
                </a:lnTo>
                <a:lnTo>
                  <a:pt x="1167" y="457"/>
                </a:lnTo>
                <a:lnTo>
                  <a:pt x="1156" y="463"/>
                </a:lnTo>
                <a:lnTo>
                  <a:pt x="1152" y="459"/>
                </a:lnTo>
                <a:lnTo>
                  <a:pt x="1154" y="453"/>
                </a:lnTo>
                <a:lnTo>
                  <a:pt x="1132" y="453"/>
                </a:lnTo>
                <a:lnTo>
                  <a:pt x="1130" y="441"/>
                </a:lnTo>
                <a:lnTo>
                  <a:pt x="1117" y="439"/>
                </a:lnTo>
                <a:lnTo>
                  <a:pt x="1111" y="447"/>
                </a:lnTo>
                <a:lnTo>
                  <a:pt x="1103" y="447"/>
                </a:lnTo>
                <a:lnTo>
                  <a:pt x="1087" y="447"/>
                </a:lnTo>
                <a:lnTo>
                  <a:pt x="1058" y="451"/>
                </a:lnTo>
                <a:lnTo>
                  <a:pt x="1058" y="433"/>
                </a:lnTo>
                <a:lnTo>
                  <a:pt x="1019" y="430"/>
                </a:lnTo>
                <a:lnTo>
                  <a:pt x="1019" y="435"/>
                </a:lnTo>
                <a:lnTo>
                  <a:pt x="1002" y="439"/>
                </a:lnTo>
                <a:lnTo>
                  <a:pt x="1000" y="451"/>
                </a:lnTo>
                <a:lnTo>
                  <a:pt x="984" y="449"/>
                </a:lnTo>
                <a:lnTo>
                  <a:pt x="986" y="445"/>
                </a:lnTo>
                <a:lnTo>
                  <a:pt x="996" y="439"/>
                </a:lnTo>
                <a:lnTo>
                  <a:pt x="971" y="439"/>
                </a:lnTo>
                <a:lnTo>
                  <a:pt x="971" y="420"/>
                </a:lnTo>
                <a:lnTo>
                  <a:pt x="953" y="420"/>
                </a:lnTo>
                <a:lnTo>
                  <a:pt x="953" y="463"/>
                </a:lnTo>
                <a:lnTo>
                  <a:pt x="942" y="463"/>
                </a:lnTo>
                <a:lnTo>
                  <a:pt x="942" y="473"/>
                </a:lnTo>
                <a:lnTo>
                  <a:pt x="901" y="473"/>
                </a:lnTo>
                <a:lnTo>
                  <a:pt x="905" y="465"/>
                </a:lnTo>
                <a:lnTo>
                  <a:pt x="899" y="453"/>
                </a:lnTo>
                <a:lnTo>
                  <a:pt x="901" y="451"/>
                </a:lnTo>
                <a:lnTo>
                  <a:pt x="909" y="457"/>
                </a:lnTo>
                <a:lnTo>
                  <a:pt x="914" y="453"/>
                </a:lnTo>
                <a:lnTo>
                  <a:pt x="909" y="445"/>
                </a:lnTo>
                <a:lnTo>
                  <a:pt x="914" y="439"/>
                </a:lnTo>
                <a:lnTo>
                  <a:pt x="914" y="416"/>
                </a:lnTo>
                <a:lnTo>
                  <a:pt x="922" y="420"/>
                </a:lnTo>
                <a:lnTo>
                  <a:pt x="924" y="406"/>
                </a:lnTo>
                <a:lnTo>
                  <a:pt x="907" y="404"/>
                </a:lnTo>
                <a:lnTo>
                  <a:pt x="911" y="379"/>
                </a:lnTo>
                <a:lnTo>
                  <a:pt x="920" y="379"/>
                </a:lnTo>
                <a:lnTo>
                  <a:pt x="918" y="363"/>
                </a:lnTo>
                <a:lnTo>
                  <a:pt x="914" y="363"/>
                </a:lnTo>
                <a:lnTo>
                  <a:pt x="911" y="335"/>
                </a:lnTo>
                <a:lnTo>
                  <a:pt x="905" y="331"/>
                </a:lnTo>
                <a:lnTo>
                  <a:pt x="911" y="318"/>
                </a:lnTo>
                <a:lnTo>
                  <a:pt x="903" y="318"/>
                </a:lnTo>
                <a:lnTo>
                  <a:pt x="905" y="298"/>
                </a:lnTo>
                <a:lnTo>
                  <a:pt x="916" y="296"/>
                </a:lnTo>
                <a:lnTo>
                  <a:pt x="916" y="284"/>
                </a:lnTo>
                <a:lnTo>
                  <a:pt x="916" y="261"/>
                </a:lnTo>
                <a:lnTo>
                  <a:pt x="916" y="249"/>
                </a:lnTo>
                <a:lnTo>
                  <a:pt x="914" y="220"/>
                </a:lnTo>
                <a:lnTo>
                  <a:pt x="916" y="198"/>
                </a:lnTo>
                <a:lnTo>
                  <a:pt x="903" y="196"/>
                </a:lnTo>
                <a:lnTo>
                  <a:pt x="889" y="196"/>
                </a:lnTo>
                <a:lnTo>
                  <a:pt x="887" y="161"/>
                </a:lnTo>
                <a:lnTo>
                  <a:pt x="899" y="159"/>
                </a:lnTo>
                <a:lnTo>
                  <a:pt x="897" y="147"/>
                </a:lnTo>
                <a:lnTo>
                  <a:pt x="881" y="125"/>
                </a:lnTo>
                <a:lnTo>
                  <a:pt x="877" y="125"/>
                </a:lnTo>
                <a:lnTo>
                  <a:pt x="877" y="145"/>
                </a:lnTo>
                <a:lnTo>
                  <a:pt x="868" y="145"/>
                </a:lnTo>
                <a:lnTo>
                  <a:pt x="868" y="155"/>
                </a:lnTo>
                <a:lnTo>
                  <a:pt x="856" y="155"/>
                </a:lnTo>
                <a:lnTo>
                  <a:pt x="813" y="155"/>
                </a:lnTo>
                <a:lnTo>
                  <a:pt x="813" y="125"/>
                </a:lnTo>
                <a:lnTo>
                  <a:pt x="776" y="125"/>
                </a:lnTo>
                <a:lnTo>
                  <a:pt x="757" y="125"/>
                </a:lnTo>
                <a:lnTo>
                  <a:pt x="755" y="125"/>
                </a:lnTo>
                <a:lnTo>
                  <a:pt x="759" y="90"/>
                </a:lnTo>
                <a:lnTo>
                  <a:pt x="745" y="90"/>
                </a:lnTo>
                <a:lnTo>
                  <a:pt x="743" y="59"/>
                </a:lnTo>
                <a:lnTo>
                  <a:pt x="728" y="57"/>
                </a:lnTo>
                <a:lnTo>
                  <a:pt x="728" y="19"/>
                </a:lnTo>
                <a:lnTo>
                  <a:pt x="722" y="17"/>
                </a:lnTo>
                <a:lnTo>
                  <a:pt x="683" y="15"/>
                </a:lnTo>
                <a:lnTo>
                  <a:pt x="679" y="0"/>
                </a:lnTo>
                <a:lnTo>
                  <a:pt x="636" y="2"/>
                </a:lnTo>
                <a:lnTo>
                  <a:pt x="636" y="25"/>
                </a:lnTo>
                <a:lnTo>
                  <a:pt x="584" y="23"/>
                </a:lnTo>
                <a:lnTo>
                  <a:pt x="584" y="27"/>
                </a:lnTo>
                <a:lnTo>
                  <a:pt x="584" y="59"/>
                </a:lnTo>
                <a:lnTo>
                  <a:pt x="584" y="64"/>
                </a:lnTo>
                <a:lnTo>
                  <a:pt x="549" y="66"/>
                </a:lnTo>
                <a:lnTo>
                  <a:pt x="543" y="66"/>
                </a:lnTo>
                <a:lnTo>
                  <a:pt x="512" y="66"/>
                </a:lnTo>
                <a:lnTo>
                  <a:pt x="502" y="64"/>
                </a:lnTo>
                <a:lnTo>
                  <a:pt x="477" y="66"/>
                </a:lnTo>
                <a:lnTo>
                  <a:pt x="459" y="66"/>
                </a:lnTo>
                <a:lnTo>
                  <a:pt x="457" y="66"/>
                </a:lnTo>
                <a:lnTo>
                  <a:pt x="409" y="68"/>
                </a:lnTo>
                <a:lnTo>
                  <a:pt x="389" y="68"/>
                </a:lnTo>
                <a:lnTo>
                  <a:pt x="350" y="68"/>
                </a:lnTo>
                <a:lnTo>
                  <a:pt x="323" y="68"/>
                </a:lnTo>
                <a:lnTo>
                  <a:pt x="290" y="68"/>
                </a:lnTo>
                <a:lnTo>
                  <a:pt x="263" y="68"/>
                </a:lnTo>
                <a:lnTo>
                  <a:pt x="240" y="68"/>
                </a:lnTo>
                <a:lnTo>
                  <a:pt x="222" y="68"/>
                </a:lnTo>
                <a:lnTo>
                  <a:pt x="179" y="68"/>
                </a:lnTo>
                <a:lnTo>
                  <a:pt x="137" y="68"/>
                </a:lnTo>
                <a:lnTo>
                  <a:pt x="129" y="68"/>
                </a:lnTo>
                <a:lnTo>
                  <a:pt x="88" y="68"/>
                </a:lnTo>
                <a:lnTo>
                  <a:pt x="80" y="68"/>
                </a:lnTo>
                <a:lnTo>
                  <a:pt x="32" y="68"/>
                </a:lnTo>
                <a:lnTo>
                  <a:pt x="2" y="68"/>
                </a:lnTo>
                <a:lnTo>
                  <a:pt x="0" y="129"/>
                </a:lnTo>
                <a:lnTo>
                  <a:pt x="37" y="127"/>
                </a:lnTo>
                <a:lnTo>
                  <a:pt x="88" y="129"/>
                </a:lnTo>
                <a:lnTo>
                  <a:pt x="88" y="180"/>
                </a:lnTo>
                <a:lnTo>
                  <a:pt x="88" y="200"/>
                </a:lnTo>
                <a:lnTo>
                  <a:pt x="88" y="231"/>
                </a:lnTo>
                <a:lnTo>
                  <a:pt x="88" y="255"/>
                </a:lnTo>
                <a:lnTo>
                  <a:pt x="88" y="282"/>
                </a:lnTo>
                <a:lnTo>
                  <a:pt x="88" y="300"/>
                </a:lnTo>
                <a:lnTo>
                  <a:pt x="88" y="331"/>
                </a:lnTo>
                <a:lnTo>
                  <a:pt x="90" y="353"/>
                </a:lnTo>
                <a:lnTo>
                  <a:pt x="96" y="353"/>
                </a:lnTo>
                <a:lnTo>
                  <a:pt x="105" y="361"/>
                </a:lnTo>
                <a:lnTo>
                  <a:pt x="117" y="375"/>
                </a:lnTo>
                <a:lnTo>
                  <a:pt x="127" y="375"/>
                </a:lnTo>
                <a:lnTo>
                  <a:pt x="129" y="371"/>
                </a:lnTo>
                <a:lnTo>
                  <a:pt x="139" y="371"/>
                </a:lnTo>
                <a:lnTo>
                  <a:pt x="137" y="408"/>
                </a:lnTo>
                <a:lnTo>
                  <a:pt x="139" y="437"/>
                </a:lnTo>
                <a:lnTo>
                  <a:pt x="238" y="439"/>
                </a:lnTo>
                <a:lnTo>
                  <a:pt x="236" y="410"/>
                </a:lnTo>
              </a:path>
            </a:pathLst>
          </a:custGeom>
          <a:noFill/>
          <a:ln w="9525" algn="ctr">
            <a:solidFill>
              <a:srgbClr val="996666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Shape 8276"/>
          <p:cNvSpPr>
            <a:spLocks/>
          </p:cNvSpPr>
          <p:nvPr/>
        </p:nvSpPr>
        <p:spPr bwMode="auto">
          <a:xfrm>
            <a:off x="3803650" y="4778375"/>
            <a:ext cx="1147763" cy="1533525"/>
          </a:xfrm>
          <a:custGeom>
            <a:avLst/>
            <a:gdLst>
              <a:gd name="T0" fmla="*/ 2147483647 w 723"/>
              <a:gd name="T1" fmla="*/ 2147483647 h 966"/>
              <a:gd name="T2" fmla="*/ 2147483647 w 723"/>
              <a:gd name="T3" fmla="*/ 2147483647 h 966"/>
              <a:gd name="T4" fmla="*/ 2147483647 w 723"/>
              <a:gd name="T5" fmla="*/ 2147483647 h 966"/>
              <a:gd name="T6" fmla="*/ 2147483647 w 723"/>
              <a:gd name="T7" fmla="*/ 0 h 966"/>
              <a:gd name="T8" fmla="*/ 2147483647 w 723"/>
              <a:gd name="T9" fmla="*/ 2147483647 h 966"/>
              <a:gd name="T10" fmla="*/ 2147483647 w 723"/>
              <a:gd name="T11" fmla="*/ 2147483647 h 966"/>
              <a:gd name="T12" fmla="*/ 2147483647 w 723"/>
              <a:gd name="T13" fmla="*/ 2147483647 h 966"/>
              <a:gd name="T14" fmla="*/ 2147483647 w 723"/>
              <a:gd name="T15" fmla="*/ 2147483647 h 966"/>
              <a:gd name="T16" fmla="*/ 2147483647 w 723"/>
              <a:gd name="T17" fmla="*/ 2147483647 h 966"/>
              <a:gd name="T18" fmla="*/ 2147483647 w 723"/>
              <a:gd name="T19" fmla="*/ 2147483647 h 966"/>
              <a:gd name="T20" fmla="*/ 2147483647 w 723"/>
              <a:gd name="T21" fmla="*/ 2147483647 h 966"/>
              <a:gd name="T22" fmla="*/ 2147483647 w 723"/>
              <a:gd name="T23" fmla="*/ 2147483647 h 966"/>
              <a:gd name="T24" fmla="*/ 2147483647 w 723"/>
              <a:gd name="T25" fmla="*/ 2147483647 h 966"/>
              <a:gd name="T26" fmla="*/ 2147483647 w 723"/>
              <a:gd name="T27" fmla="*/ 2147483647 h 966"/>
              <a:gd name="T28" fmla="*/ 2147483647 w 723"/>
              <a:gd name="T29" fmla="*/ 2147483647 h 966"/>
              <a:gd name="T30" fmla="*/ 2147483647 w 723"/>
              <a:gd name="T31" fmla="*/ 2147483647 h 966"/>
              <a:gd name="T32" fmla="*/ 2147483647 w 723"/>
              <a:gd name="T33" fmla="*/ 2147483647 h 966"/>
              <a:gd name="T34" fmla="*/ 2147483647 w 723"/>
              <a:gd name="T35" fmla="*/ 2147483647 h 966"/>
              <a:gd name="T36" fmla="*/ 2147483647 w 723"/>
              <a:gd name="T37" fmla="*/ 2147483647 h 966"/>
              <a:gd name="T38" fmla="*/ 2147483647 w 723"/>
              <a:gd name="T39" fmla="*/ 2147483647 h 966"/>
              <a:gd name="T40" fmla="*/ 2147483647 w 723"/>
              <a:gd name="T41" fmla="*/ 2147483647 h 966"/>
              <a:gd name="T42" fmla="*/ 2147483647 w 723"/>
              <a:gd name="T43" fmla="*/ 2147483647 h 966"/>
              <a:gd name="T44" fmla="*/ 2147483647 w 723"/>
              <a:gd name="T45" fmla="*/ 2147483647 h 966"/>
              <a:gd name="T46" fmla="*/ 2147483647 w 723"/>
              <a:gd name="T47" fmla="*/ 2147483647 h 966"/>
              <a:gd name="T48" fmla="*/ 2147483647 w 723"/>
              <a:gd name="T49" fmla="*/ 2147483647 h 966"/>
              <a:gd name="T50" fmla="*/ 2147483647 w 723"/>
              <a:gd name="T51" fmla="*/ 2147483647 h 966"/>
              <a:gd name="T52" fmla="*/ 2147483647 w 723"/>
              <a:gd name="T53" fmla="*/ 2147483647 h 966"/>
              <a:gd name="T54" fmla="*/ 2147483647 w 723"/>
              <a:gd name="T55" fmla="*/ 2147483647 h 966"/>
              <a:gd name="T56" fmla="*/ 2147483647 w 723"/>
              <a:gd name="T57" fmla="*/ 2147483647 h 966"/>
              <a:gd name="T58" fmla="*/ 2147483647 w 723"/>
              <a:gd name="T59" fmla="*/ 2147483647 h 966"/>
              <a:gd name="T60" fmla="*/ 2147483647 w 723"/>
              <a:gd name="T61" fmla="*/ 2147483647 h 966"/>
              <a:gd name="T62" fmla="*/ 2147483647 w 723"/>
              <a:gd name="T63" fmla="*/ 2147483647 h 966"/>
              <a:gd name="T64" fmla="*/ 2147483647 w 723"/>
              <a:gd name="T65" fmla="*/ 2147483647 h 966"/>
              <a:gd name="T66" fmla="*/ 2147483647 w 723"/>
              <a:gd name="T67" fmla="*/ 2147483647 h 966"/>
              <a:gd name="T68" fmla="*/ 2147483647 w 723"/>
              <a:gd name="T69" fmla="*/ 2147483647 h 966"/>
              <a:gd name="T70" fmla="*/ 2147483647 w 723"/>
              <a:gd name="T71" fmla="*/ 2147483647 h 966"/>
              <a:gd name="T72" fmla="*/ 2147483647 w 723"/>
              <a:gd name="T73" fmla="*/ 2147483647 h 966"/>
              <a:gd name="T74" fmla="*/ 2147483647 w 723"/>
              <a:gd name="T75" fmla="*/ 2147483647 h 966"/>
              <a:gd name="T76" fmla="*/ 2147483647 w 723"/>
              <a:gd name="T77" fmla="*/ 2147483647 h 966"/>
              <a:gd name="T78" fmla="*/ 2147483647 w 723"/>
              <a:gd name="T79" fmla="*/ 2147483647 h 966"/>
              <a:gd name="T80" fmla="*/ 2147483647 w 723"/>
              <a:gd name="T81" fmla="*/ 2147483647 h 966"/>
              <a:gd name="T82" fmla="*/ 2147483647 w 723"/>
              <a:gd name="T83" fmla="*/ 2147483647 h 966"/>
              <a:gd name="T84" fmla="*/ 2147483647 w 723"/>
              <a:gd name="T85" fmla="*/ 2147483647 h 966"/>
              <a:gd name="T86" fmla="*/ 2147483647 w 723"/>
              <a:gd name="T87" fmla="*/ 2147483647 h 966"/>
              <a:gd name="T88" fmla="*/ 2147483647 w 723"/>
              <a:gd name="T89" fmla="*/ 2147483647 h 966"/>
              <a:gd name="T90" fmla="*/ 2147483647 w 723"/>
              <a:gd name="T91" fmla="*/ 2147483647 h 966"/>
              <a:gd name="T92" fmla="*/ 2147483647 w 723"/>
              <a:gd name="T93" fmla="*/ 2147483647 h 966"/>
              <a:gd name="T94" fmla="*/ 2147483647 w 723"/>
              <a:gd name="T95" fmla="*/ 2147483647 h 966"/>
              <a:gd name="T96" fmla="*/ 2147483647 w 723"/>
              <a:gd name="T97" fmla="*/ 2147483647 h 966"/>
              <a:gd name="T98" fmla="*/ 2147483647 w 723"/>
              <a:gd name="T99" fmla="*/ 2147483647 h 966"/>
              <a:gd name="T100" fmla="*/ 2147483647 w 723"/>
              <a:gd name="T101" fmla="*/ 2147483647 h 966"/>
              <a:gd name="T102" fmla="*/ 2147483647 w 723"/>
              <a:gd name="T103" fmla="*/ 2147483647 h 966"/>
              <a:gd name="T104" fmla="*/ 2147483647 w 723"/>
              <a:gd name="T105" fmla="*/ 2147483647 h 966"/>
              <a:gd name="T106" fmla="*/ 2147483647 w 723"/>
              <a:gd name="T107" fmla="*/ 2147483647 h 966"/>
              <a:gd name="T108" fmla="*/ 2147483647 w 723"/>
              <a:gd name="T109" fmla="*/ 2147483647 h 966"/>
              <a:gd name="T110" fmla="*/ 2147483647 w 723"/>
              <a:gd name="T111" fmla="*/ 2147483647 h 966"/>
              <a:gd name="T112" fmla="*/ 2147483647 w 723"/>
              <a:gd name="T113" fmla="*/ 2147483647 h 966"/>
              <a:gd name="T114" fmla="*/ 2147483647 w 723"/>
              <a:gd name="T115" fmla="*/ 2147483647 h 96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723"/>
              <a:gd name="T175" fmla="*/ 0 h 966"/>
              <a:gd name="T176" fmla="*/ 723 w 723"/>
              <a:gd name="T177" fmla="*/ 966 h 96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723" h="966">
                <a:moveTo>
                  <a:pt x="704" y="293"/>
                </a:moveTo>
                <a:lnTo>
                  <a:pt x="704" y="275"/>
                </a:lnTo>
                <a:lnTo>
                  <a:pt x="700" y="240"/>
                </a:lnTo>
                <a:lnTo>
                  <a:pt x="700" y="212"/>
                </a:lnTo>
                <a:lnTo>
                  <a:pt x="700" y="195"/>
                </a:lnTo>
                <a:lnTo>
                  <a:pt x="686" y="187"/>
                </a:lnTo>
                <a:lnTo>
                  <a:pt x="684" y="149"/>
                </a:lnTo>
                <a:lnTo>
                  <a:pt x="723" y="149"/>
                </a:lnTo>
                <a:lnTo>
                  <a:pt x="715" y="142"/>
                </a:lnTo>
                <a:lnTo>
                  <a:pt x="715" y="98"/>
                </a:lnTo>
                <a:lnTo>
                  <a:pt x="721" y="100"/>
                </a:lnTo>
                <a:lnTo>
                  <a:pt x="721" y="53"/>
                </a:lnTo>
                <a:lnTo>
                  <a:pt x="707" y="49"/>
                </a:lnTo>
                <a:lnTo>
                  <a:pt x="684" y="28"/>
                </a:lnTo>
                <a:lnTo>
                  <a:pt x="682" y="0"/>
                </a:lnTo>
                <a:lnTo>
                  <a:pt x="628" y="0"/>
                </a:lnTo>
                <a:lnTo>
                  <a:pt x="608" y="2"/>
                </a:lnTo>
                <a:lnTo>
                  <a:pt x="600" y="6"/>
                </a:lnTo>
                <a:lnTo>
                  <a:pt x="567" y="6"/>
                </a:lnTo>
                <a:lnTo>
                  <a:pt x="564" y="6"/>
                </a:lnTo>
                <a:lnTo>
                  <a:pt x="564" y="10"/>
                </a:lnTo>
                <a:lnTo>
                  <a:pt x="554" y="10"/>
                </a:lnTo>
                <a:lnTo>
                  <a:pt x="556" y="16"/>
                </a:lnTo>
                <a:lnTo>
                  <a:pt x="550" y="24"/>
                </a:lnTo>
                <a:lnTo>
                  <a:pt x="550" y="30"/>
                </a:lnTo>
                <a:lnTo>
                  <a:pt x="552" y="38"/>
                </a:lnTo>
                <a:lnTo>
                  <a:pt x="544" y="34"/>
                </a:lnTo>
                <a:lnTo>
                  <a:pt x="538" y="45"/>
                </a:lnTo>
                <a:lnTo>
                  <a:pt x="532" y="41"/>
                </a:lnTo>
                <a:lnTo>
                  <a:pt x="527" y="43"/>
                </a:lnTo>
                <a:lnTo>
                  <a:pt x="521" y="28"/>
                </a:lnTo>
                <a:lnTo>
                  <a:pt x="517" y="30"/>
                </a:lnTo>
                <a:lnTo>
                  <a:pt x="515" y="38"/>
                </a:lnTo>
                <a:lnTo>
                  <a:pt x="509" y="45"/>
                </a:lnTo>
                <a:lnTo>
                  <a:pt x="503" y="41"/>
                </a:lnTo>
                <a:lnTo>
                  <a:pt x="503" y="55"/>
                </a:lnTo>
                <a:lnTo>
                  <a:pt x="497" y="57"/>
                </a:lnTo>
                <a:lnTo>
                  <a:pt x="495" y="45"/>
                </a:lnTo>
                <a:lnTo>
                  <a:pt x="495" y="39"/>
                </a:lnTo>
                <a:lnTo>
                  <a:pt x="492" y="34"/>
                </a:lnTo>
                <a:lnTo>
                  <a:pt x="488" y="41"/>
                </a:lnTo>
                <a:lnTo>
                  <a:pt x="482" y="39"/>
                </a:lnTo>
                <a:lnTo>
                  <a:pt x="478" y="47"/>
                </a:lnTo>
                <a:lnTo>
                  <a:pt x="472" y="45"/>
                </a:lnTo>
                <a:lnTo>
                  <a:pt x="468" y="34"/>
                </a:lnTo>
                <a:lnTo>
                  <a:pt x="466" y="36"/>
                </a:lnTo>
                <a:lnTo>
                  <a:pt x="462" y="34"/>
                </a:lnTo>
                <a:lnTo>
                  <a:pt x="457" y="28"/>
                </a:lnTo>
                <a:lnTo>
                  <a:pt x="449" y="26"/>
                </a:lnTo>
                <a:lnTo>
                  <a:pt x="433" y="43"/>
                </a:lnTo>
                <a:lnTo>
                  <a:pt x="424" y="36"/>
                </a:lnTo>
                <a:lnTo>
                  <a:pt x="425" y="28"/>
                </a:lnTo>
                <a:lnTo>
                  <a:pt x="422" y="24"/>
                </a:lnTo>
                <a:lnTo>
                  <a:pt x="416" y="26"/>
                </a:lnTo>
                <a:lnTo>
                  <a:pt x="410" y="16"/>
                </a:lnTo>
                <a:lnTo>
                  <a:pt x="414" y="10"/>
                </a:lnTo>
                <a:lnTo>
                  <a:pt x="408" y="6"/>
                </a:lnTo>
                <a:lnTo>
                  <a:pt x="400" y="10"/>
                </a:lnTo>
                <a:lnTo>
                  <a:pt x="394" y="10"/>
                </a:lnTo>
                <a:lnTo>
                  <a:pt x="390" y="6"/>
                </a:lnTo>
                <a:lnTo>
                  <a:pt x="387" y="6"/>
                </a:lnTo>
                <a:lnTo>
                  <a:pt x="383" y="14"/>
                </a:lnTo>
                <a:lnTo>
                  <a:pt x="383" y="43"/>
                </a:lnTo>
                <a:lnTo>
                  <a:pt x="334" y="45"/>
                </a:lnTo>
                <a:lnTo>
                  <a:pt x="284" y="45"/>
                </a:lnTo>
                <a:lnTo>
                  <a:pt x="284" y="53"/>
                </a:lnTo>
                <a:lnTo>
                  <a:pt x="285" y="96"/>
                </a:lnTo>
                <a:lnTo>
                  <a:pt x="285" y="147"/>
                </a:lnTo>
                <a:lnTo>
                  <a:pt x="320" y="149"/>
                </a:lnTo>
                <a:lnTo>
                  <a:pt x="320" y="198"/>
                </a:lnTo>
                <a:lnTo>
                  <a:pt x="317" y="198"/>
                </a:lnTo>
                <a:lnTo>
                  <a:pt x="270" y="196"/>
                </a:lnTo>
                <a:lnTo>
                  <a:pt x="270" y="249"/>
                </a:lnTo>
                <a:lnTo>
                  <a:pt x="262" y="249"/>
                </a:lnTo>
                <a:lnTo>
                  <a:pt x="223" y="249"/>
                </a:lnTo>
                <a:lnTo>
                  <a:pt x="215" y="249"/>
                </a:lnTo>
                <a:lnTo>
                  <a:pt x="212" y="293"/>
                </a:lnTo>
                <a:lnTo>
                  <a:pt x="214" y="310"/>
                </a:lnTo>
                <a:lnTo>
                  <a:pt x="223" y="314"/>
                </a:lnTo>
                <a:lnTo>
                  <a:pt x="221" y="365"/>
                </a:lnTo>
                <a:lnTo>
                  <a:pt x="173" y="365"/>
                </a:lnTo>
                <a:lnTo>
                  <a:pt x="145" y="367"/>
                </a:lnTo>
                <a:lnTo>
                  <a:pt x="120" y="367"/>
                </a:lnTo>
                <a:lnTo>
                  <a:pt x="74" y="367"/>
                </a:lnTo>
                <a:lnTo>
                  <a:pt x="25" y="367"/>
                </a:lnTo>
                <a:lnTo>
                  <a:pt x="19" y="367"/>
                </a:lnTo>
                <a:lnTo>
                  <a:pt x="58" y="391"/>
                </a:lnTo>
                <a:lnTo>
                  <a:pt x="75" y="418"/>
                </a:lnTo>
                <a:lnTo>
                  <a:pt x="39" y="418"/>
                </a:lnTo>
                <a:lnTo>
                  <a:pt x="39" y="424"/>
                </a:lnTo>
                <a:lnTo>
                  <a:pt x="19" y="424"/>
                </a:lnTo>
                <a:lnTo>
                  <a:pt x="19" y="460"/>
                </a:lnTo>
                <a:lnTo>
                  <a:pt x="0" y="461"/>
                </a:lnTo>
                <a:lnTo>
                  <a:pt x="0" y="491"/>
                </a:lnTo>
                <a:lnTo>
                  <a:pt x="21" y="509"/>
                </a:lnTo>
                <a:lnTo>
                  <a:pt x="46" y="520"/>
                </a:lnTo>
                <a:lnTo>
                  <a:pt x="75" y="520"/>
                </a:lnTo>
                <a:lnTo>
                  <a:pt x="87" y="522"/>
                </a:lnTo>
                <a:lnTo>
                  <a:pt x="93" y="518"/>
                </a:lnTo>
                <a:lnTo>
                  <a:pt x="109" y="522"/>
                </a:lnTo>
                <a:lnTo>
                  <a:pt x="112" y="536"/>
                </a:lnTo>
                <a:lnTo>
                  <a:pt x="140" y="558"/>
                </a:lnTo>
                <a:lnTo>
                  <a:pt x="142" y="567"/>
                </a:lnTo>
                <a:lnTo>
                  <a:pt x="163" y="581"/>
                </a:lnTo>
                <a:lnTo>
                  <a:pt x="173" y="599"/>
                </a:lnTo>
                <a:lnTo>
                  <a:pt x="180" y="622"/>
                </a:lnTo>
                <a:lnTo>
                  <a:pt x="182" y="622"/>
                </a:lnTo>
                <a:lnTo>
                  <a:pt x="180" y="626"/>
                </a:lnTo>
                <a:lnTo>
                  <a:pt x="190" y="650"/>
                </a:lnTo>
                <a:lnTo>
                  <a:pt x="194" y="652"/>
                </a:lnTo>
                <a:lnTo>
                  <a:pt x="194" y="656"/>
                </a:lnTo>
                <a:lnTo>
                  <a:pt x="202" y="668"/>
                </a:lnTo>
                <a:lnTo>
                  <a:pt x="208" y="687"/>
                </a:lnTo>
                <a:lnTo>
                  <a:pt x="217" y="703"/>
                </a:lnTo>
                <a:lnTo>
                  <a:pt x="229" y="713"/>
                </a:lnTo>
                <a:lnTo>
                  <a:pt x="254" y="754"/>
                </a:lnTo>
                <a:lnTo>
                  <a:pt x="264" y="766"/>
                </a:lnTo>
                <a:lnTo>
                  <a:pt x="280" y="774"/>
                </a:lnTo>
                <a:lnTo>
                  <a:pt x="280" y="783"/>
                </a:lnTo>
                <a:lnTo>
                  <a:pt x="280" y="807"/>
                </a:lnTo>
                <a:lnTo>
                  <a:pt x="287" y="815"/>
                </a:lnTo>
                <a:lnTo>
                  <a:pt x="287" y="832"/>
                </a:lnTo>
                <a:lnTo>
                  <a:pt x="287" y="836"/>
                </a:lnTo>
                <a:lnTo>
                  <a:pt x="293" y="852"/>
                </a:lnTo>
                <a:lnTo>
                  <a:pt x="305" y="862"/>
                </a:lnTo>
                <a:lnTo>
                  <a:pt x="315" y="891"/>
                </a:lnTo>
                <a:lnTo>
                  <a:pt x="320" y="913"/>
                </a:lnTo>
                <a:lnTo>
                  <a:pt x="354" y="921"/>
                </a:lnTo>
                <a:lnTo>
                  <a:pt x="361" y="933"/>
                </a:lnTo>
                <a:lnTo>
                  <a:pt x="367" y="931"/>
                </a:lnTo>
                <a:lnTo>
                  <a:pt x="400" y="950"/>
                </a:lnTo>
                <a:lnTo>
                  <a:pt x="416" y="954"/>
                </a:lnTo>
                <a:lnTo>
                  <a:pt x="433" y="950"/>
                </a:lnTo>
                <a:lnTo>
                  <a:pt x="441" y="956"/>
                </a:lnTo>
                <a:lnTo>
                  <a:pt x="455" y="956"/>
                </a:lnTo>
                <a:lnTo>
                  <a:pt x="457" y="962"/>
                </a:lnTo>
                <a:lnTo>
                  <a:pt x="466" y="966"/>
                </a:lnTo>
                <a:lnTo>
                  <a:pt x="499" y="964"/>
                </a:lnTo>
                <a:lnTo>
                  <a:pt x="501" y="954"/>
                </a:lnTo>
                <a:lnTo>
                  <a:pt x="501" y="950"/>
                </a:lnTo>
                <a:lnTo>
                  <a:pt x="497" y="958"/>
                </a:lnTo>
                <a:lnTo>
                  <a:pt x="495" y="956"/>
                </a:lnTo>
                <a:lnTo>
                  <a:pt x="492" y="960"/>
                </a:lnTo>
                <a:lnTo>
                  <a:pt x="492" y="950"/>
                </a:lnTo>
                <a:lnTo>
                  <a:pt x="495" y="948"/>
                </a:lnTo>
                <a:lnTo>
                  <a:pt x="494" y="946"/>
                </a:lnTo>
                <a:lnTo>
                  <a:pt x="490" y="948"/>
                </a:lnTo>
                <a:lnTo>
                  <a:pt x="486" y="934"/>
                </a:lnTo>
                <a:lnTo>
                  <a:pt x="482" y="933"/>
                </a:lnTo>
                <a:lnTo>
                  <a:pt x="478" y="915"/>
                </a:lnTo>
                <a:lnTo>
                  <a:pt x="472" y="889"/>
                </a:lnTo>
                <a:lnTo>
                  <a:pt x="468" y="866"/>
                </a:lnTo>
                <a:lnTo>
                  <a:pt x="462" y="860"/>
                </a:lnTo>
                <a:lnTo>
                  <a:pt x="462" y="842"/>
                </a:lnTo>
                <a:lnTo>
                  <a:pt x="468" y="836"/>
                </a:lnTo>
                <a:lnTo>
                  <a:pt x="466" y="830"/>
                </a:lnTo>
                <a:lnTo>
                  <a:pt x="472" y="825"/>
                </a:lnTo>
                <a:lnTo>
                  <a:pt x="472" y="813"/>
                </a:lnTo>
                <a:lnTo>
                  <a:pt x="462" y="815"/>
                </a:lnTo>
                <a:lnTo>
                  <a:pt x="451" y="815"/>
                </a:lnTo>
                <a:lnTo>
                  <a:pt x="445" y="809"/>
                </a:lnTo>
                <a:lnTo>
                  <a:pt x="451" y="807"/>
                </a:lnTo>
                <a:lnTo>
                  <a:pt x="439" y="789"/>
                </a:lnTo>
                <a:lnTo>
                  <a:pt x="443" y="789"/>
                </a:lnTo>
                <a:lnTo>
                  <a:pt x="455" y="807"/>
                </a:lnTo>
                <a:lnTo>
                  <a:pt x="457" y="807"/>
                </a:lnTo>
                <a:lnTo>
                  <a:pt x="457" y="803"/>
                </a:lnTo>
                <a:lnTo>
                  <a:pt x="460" y="803"/>
                </a:lnTo>
                <a:lnTo>
                  <a:pt x="464" y="793"/>
                </a:lnTo>
                <a:lnTo>
                  <a:pt x="466" y="793"/>
                </a:lnTo>
                <a:lnTo>
                  <a:pt x="466" y="803"/>
                </a:lnTo>
                <a:lnTo>
                  <a:pt x="462" y="807"/>
                </a:lnTo>
                <a:lnTo>
                  <a:pt x="466" y="809"/>
                </a:lnTo>
                <a:lnTo>
                  <a:pt x="474" y="799"/>
                </a:lnTo>
                <a:lnTo>
                  <a:pt x="478" y="791"/>
                </a:lnTo>
                <a:lnTo>
                  <a:pt x="480" y="787"/>
                </a:lnTo>
                <a:lnTo>
                  <a:pt x="484" y="777"/>
                </a:lnTo>
                <a:lnTo>
                  <a:pt x="488" y="766"/>
                </a:lnTo>
                <a:lnTo>
                  <a:pt x="486" y="760"/>
                </a:lnTo>
                <a:lnTo>
                  <a:pt x="480" y="766"/>
                </a:lnTo>
                <a:lnTo>
                  <a:pt x="478" y="766"/>
                </a:lnTo>
                <a:lnTo>
                  <a:pt x="480" y="760"/>
                </a:lnTo>
                <a:lnTo>
                  <a:pt x="476" y="754"/>
                </a:lnTo>
                <a:lnTo>
                  <a:pt x="478" y="744"/>
                </a:lnTo>
                <a:lnTo>
                  <a:pt x="492" y="744"/>
                </a:lnTo>
                <a:lnTo>
                  <a:pt x="501" y="738"/>
                </a:lnTo>
                <a:lnTo>
                  <a:pt x="490" y="719"/>
                </a:lnTo>
                <a:lnTo>
                  <a:pt x="507" y="703"/>
                </a:lnTo>
                <a:lnTo>
                  <a:pt x="511" y="707"/>
                </a:lnTo>
                <a:lnTo>
                  <a:pt x="517" y="707"/>
                </a:lnTo>
                <a:lnTo>
                  <a:pt x="515" y="695"/>
                </a:lnTo>
                <a:lnTo>
                  <a:pt x="523" y="695"/>
                </a:lnTo>
                <a:lnTo>
                  <a:pt x="519" y="707"/>
                </a:lnTo>
                <a:lnTo>
                  <a:pt x="530" y="701"/>
                </a:lnTo>
                <a:lnTo>
                  <a:pt x="532" y="689"/>
                </a:lnTo>
                <a:lnTo>
                  <a:pt x="532" y="673"/>
                </a:lnTo>
                <a:lnTo>
                  <a:pt x="532" y="668"/>
                </a:lnTo>
                <a:lnTo>
                  <a:pt x="540" y="677"/>
                </a:lnTo>
                <a:lnTo>
                  <a:pt x="540" y="683"/>
                </a:lnTo>
                <a:lnTo>
                  <a:pt x="544" y="685"/>
                </a:lnTo>
                <a:lnTo>
                  <a:pt x="565" y="671"/>
                </a:lnTo>
                <a:lnTo>
                  <a:pt x="564" y="666"/>
                </a:lnTo>
                <a:lnTo>
                  <a:pt x="556" y="668"/>
                </a:lnTo>
                <a:lnTo>
                  <a:pt x="552" y="666"/>
                </a:lnTo>
                <a:lnTo>
                  <a:pt x="558" y="662"/>
                </a:lnTo>
                <a:lnTo>
                  <a:pt x="554" y="656"/>
                </a:lnTo>
                <a:lnTo>
                  <a:pt x="546" y="658"/>
                </a:lnTo>
                <a:lnTo>
                  <a:pt x="548" y="652"/>
                </a:lnTo>
                <a:lnTo>
                  <a:pt x="546" y="640"/>
                </a:lnTo>
                <a:lnTo>
                  <a:pt x="564" y="648"/>
                </a:lnTo>
                <a:lnTo>
                  <a:pt x="564" y="652"/>
                </a:lnTo>
                <a:lnTo>
                  <a:pt x="562" y="658"/>
                </a:lnTo>
                <a:lnTo>
                  <a:pt x="569" y="652"/>
                </a:lnTo>
                <a:lnTo>
                  <a:pt x="569" y="638"/>
                </a:lnTo>
                <a:lnTo>
                  <a:pt x="577" y="646"/>
                </a:lnTo>
                <a:lnTo>
                  <a:pt x="577" y="615"/>
                </a:lnTo>
                <a:lnTo>
                  <a:pt x="548" y="579"/>
                </a:lnTo>
                <a:lnTo>
                  <a:pt x="558" y="571"/>
                </a:lnTo>
                <a:lnTo>
                  <a:pt x="529" y="534"/>
                </a:lnTo>
                <a:lnTo>
                  <a:pt x="556" y="499"/>
                </a:lnTo>
                <a:lnTo>
                  <a:pt x="554" y="489"/>
                </a:lnTo>
                <a:lnTo>
                  <a:pt x="581" y="481"/>
                </a:lnTo>
                <a:lnTo>
                  <a:pt x="593" y="485"/>
                </a:lnTo>
                <a:lnTo>
                  <a:pt x="593" y="471"/>
                </a:lnTo>
                <a:lnTo>
                  <a:pt x="600" y="467"/>
                </a:lnTo>
                <a:lnTo>
                  <a:pt x="593" y="454"/>
                </a:lnTo>
                <a:lnTo>
                  <a:pt x="591" y="403"/>
                </a:lnTo>
                <a:lnTo>
                  <a:pt x="618" y="391"/>
                </a:lnTo>
                <a:lnTo>
                  <a:pt x="641" y="383"/>
                </a:lnTo>
                <a:lnTo>
                  <a:pt x="659" y="369"/>
                </a:lnTo>
                <a:lnTo>
                  <a:pt x="706" y="330"/>
                </a:lnTo>
                <a:lnTo>
                  <a:pt x="700" y="322"/>
                </a:lnTo>
                <a:lnTo>
                  <a:pt x="715" y="314"/>
                </a:lnTo>
                <a:lnTo>
                  <a:pt x="704" y="293"/>
                </a:lnTo>
                <a:close/>
              </a:path>
            </a:pathLst>
          </a:custGeom>
          <a:solidFill>
            <a:srgbClr val="F8CCCC"/>
          </a:solidFill>
          <a:ln w="9525" algn="ctr">
            <a:solidFill>
              <a:srgbClr val="996666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Shape 8277"/>
          <p:cNvSpPr>
            <a:spLocks/>
          </p:cNvSpPr>
          <p:nvPr/>
        </p:nvSpPr>
        <p:spPr bwMode="auto">
          <a:xfrm>
            <a:off x="5405438" y="2314575"/>
            <a:ext cx="1130300" cy="1252538"/>
          </a:xfrm>
          <a:custGeom>
            <a:avLst/>
            <a:gdLst>
              <a:gd name="T0" fmla="*/ 2147483647 w 712"/>
              <a:gd name="T1" fmla="*/ 2147483647 h 789"/>
              <a:gd name="T2" fmla="*/ 2147483647 w 712"/>
              <a:gd name="T3" fmla="*/ 2147483647 h 789"/>
              <a:gd name="T4" fmla="*/ 2147483647 w 712"/>
              <a:gd name="T5" fmla="*/ 2147483647 h 789"/>
              <a:gd name="T6" fmla="*/ 2147483647 w 712"/>
              <a:gd name="T7" fmla="*/ 2147483647 h 789"/>
              <a:gd name="T8" fmla="*/ 2147483647 w 712"/>
              <a:gd name="T9" fmla="*/ 2147483647 h 789"/>
              <a:gd name="T10" fmla="*/ 2147483647 w 712"/>
              <a:gd name="T11" fmla="*/ 2147483647 h 789"/>
              <a:gd name="T12" fmla="*/ 2147483647 w 712"/>
              <a:gd name="T13" fmla="*/ 2147483647 h 789"/>
              <a:gd name="T14" fmla="*/ 2147483647 w 712"/>
              <a:gd name="T15" fmla="*/ 2147483647 h 789"/>
              <a:gd name="T16" fmla="*/ 2147483647 w 712"/>
              <a:gd name="T17" fmla="*/ 2147483647 h 789"/>
              <a:gd name="T18" fmla="*/ 2147483647 w 712"/>
              <a:gd name="T19" fmla="*/ 2147483647 h 789"/>
              <a:gd name="T20" fmla="*/ 2147483647 w 712"/>
              <a:gd name="T21" fmla="*/ 2147483647 h 789"/>
              <a:gd name="T22" fmla="*/ 2147483647 w 712"/>
              <a:gd name="T23" fmla="*/ 2147483647 h 789"/>
              <a:gd name="T24" fmla="*/ 2147483647 w 712"/>
              <a:gd name="T25" fmla="*/ 2147483647 h 789"/>
              <a:gd name="T26" fmla="*/ 2147483647 w 712"/>
              <a:gd name="T27" fmla="*/ 2147483647 h 789"/>
              <a:gd name="T28" fmla="*/ 2147483647 w 712"/>
              <a:gd name="T29" fmla="*/ 2147483647 h 789"/>
              <a:gd name="T30" fmla="*/ 2147483647 w 712"/>
              <a:gd name="T31" fmla="*/ 2147483647 h 789"/>
              <a:gd name="T32" fmla="*/ 2147483647 w 712"/>
              <a:gd name="T33" fmla="*/ 2147483647 h 789"/>
              <a:gd name="T34" fmla="*/ 2147483647 w 712"/>
              <a:gd name="T35" fmla="*/ 2147483647 h 789"/>
              <a:gd name="T36" fmla="*/ 2147483647 w 712"/>
              <a:gd name="T37" fmla="*/ 2147483647 h 789"/>
              <a:gd name="T38" fmla="*/ 2147483647 w 712"/>
              <a:gd name="T39" fmla="*/ 2147483647 h 789"/>
              <a:gd name="T40" fmla="*/ 2147483647 w 712"/>
              <a:gd name="T41" fmla="*/ 2147483647 h 789"/>
              <a:gd name="T42" fmla="*/ 2147483647 w 712"/>
              <a:gd name="T43" fmla="*/ 2147483647 h 789"/>
              <a:gd name="T44" fmla="*/ 2147483647 w 712"/>
              <a:gd name="T45" fmla="*/ 2147483647 h 789"/>
              <a:gd name="T46" fmla="*/ 2147483647 w 712"/>
              <a:gd name="T47" fmla="*/ 2147483647 h 789"/>
              <a:gd name="T48" fmla="*/ 2147483647 w 712"/>
              <a:gd name="T49" fmla="*/ 2147483647 h 789"/>
              <a:gd name="T50" fmla="*/ 2147483647 w 712"/>
              <a:gd name="T51" fmla="*/ 2147483647 h 789"/>
              <a:gd name="T52" fmla="*/ 2147483647 w 712"/>
              <a:gd name="T53" fmla="*/ 2147483647 h 789"/>
              <a:gd name="T54" fmla="*/ 2147483647 w 712"/>
              <a:gd name="T55" fmla="*/ 2147483647 h 789"/>
              <a:gd name="T56" fmla="*/ 2147483647 w 712"/>
              <a:gd name="T57" fmla="*/ 2147483647 h 789"/>
              <a:gd name="T58" fmla="*/ 2147483647 w 712"/>
              <a:gd name="T59" fmla="*/ 2147483647 h 789"/>
              <a:gd name="T60" fmla="*/ 2147483647 w 712"/>
              <a:gd name="T61" fmla="*/ 2147483647 h 789"/>
              <a:gd name="T62" fmla="*/ 2147483647 w 712"/>
              <a:gd name="T63" fmla="*/ 2147483647 h 789"/>
              <a:gd name="T64" fmla="*/ 2147483647 w 712"/>
              <a:gd name="T65" fmla="*/ 2147483647 h 789"/>
              <a:gd name="T66" fmla="*/ 2147483647 w 712"/>
              <a:gd name="T67" fmla="*/ 2147483647 h 789"/>
              <a:gd name="T68" fmla="*/ 2147483647 w 712"/>
              <a:gd name="T69" fmla="*/ 2147483647 h 789"/>
              <a:gd name="T70" fmla="*/ 2147483647 w 712"/>
              <a:gd name="T71" fmla="*/ 2147483647 h 789"/>
              <a:gd name="T72" fmla="*/ 2147483647 w 712"/>
              <a:gd name="T73" fmla="*/ 2147483647 h 789"/>
              <a:gd name="T74" fmla="*/ 2147483647 w 712"/>
              <a:gd name="T75" fmla="*/ 2147483647 h 789"/>
              <a:gd name="T76" fmla="*/ 2147483647 w 712"/>
              <a:gd name="T77" fmla="*/ 2147483647 h 789"/>
              <a:gd name="T78" fmla="*/ 2147483647 w 712"/>
              <a:gd name="T79" fmla="*/ 2147483647 h 789"/>
              <a:gd name="T80" fmla="*/ 2147483647 w 712"/>
              <a:gd name="T81" fmla="*/ 2147483647 h 789"/>
              <a:gd name="T82" fmla="*/ 2147483647 w 712"/>
              <a:gd name="T83" fmla="*/ 2147483647 h 789"/>
              <a:gd name="T84" fmla="*/ 2147483647 w 712"/>
              <a:gd name="T85" fmla="*/ 2147483647 h 789"/>
              <a:gd name="T86" fmla="*/ 2147483647 w 712"/>
              <a:gd name="T87" fmla="*/ 2147483647 h 789"/>
              <a:gd name="T88" fmla="*/ 2147483647 w 712"/>
              <a:gd name="T89" fmla="*/ 2147483647 h 789"/>
              <a:gd name="T90" fmla="*/ 2147483647 w 712"/>
              <a:gd name="T91" fmla="*/ 2147483647 h 789"/>
              <a:gd name="T92" fmla="*/ 2147483647 w 712"/>
              <a:gd name="T93" fmla="*/ 2147483647 h 789"/>
              <a:gd name="T94" fmla="*/ 2147483647 w 712"/>
              <a:gd name="T95" fmla="*/ 2147483647 h 789"/>
              <a:gd name="T96" fmla="*/ 2147483647 w 712"/>
              <a:gd name="T97" fmla="*/ 2147483647 h 789"/>
              <a:gd name="T98" fmla="*/ 2147483647 w 712"/>
              <a:gd name="T99" fmla="*/ 2147483647 h 789"/>
              <a:gd name="T100" fmla="*/ 2147483647 w 712"/>
              <a:gd name="T101" fmla="*/ 2147483647 h 789"/>
              <a:gd name="T102" fmla="*/ 2147483647 w 712"/>
              <a:gd name="T103" fmla="*/ 2147483647 h 789"/>
              <a:gd name="T104" fmla="*/ 2147483647 w 712"/>
              <a:gd name="T105" fmla="*/ 2147483647 h 789"/>
              <a:gd name="T106" fmla="*/ 2147483647 w 712"/>
              <a:gd name="T107" fmla="*/ 2147483647 h 789"/>
              <a:gd name="T108" fmla="*/ 2147483647 w 712"/>
              <a:gd name="T109" fmla="*/ 2147483647 h 789"/>
              <a:gd name="T110" fmla="*/ 2147483647 w 712"/>
              <a:gd name="T111" fmla="*/ 2147483647 h 789"/>
              <a:gd name="T112" fmla="*/ 2147483647 w 712"/>
              <a:gd name="T113" fmla="*/ 2147483647 h 78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712"/>
              <a:gd name="T172" fmla="*/ 0 h 789"/>
              <a:gd name="T173" fmla="*/ 712 w 712"/>
              <a:gd name="T174" fmla="*/ 789 h 78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712" h="789">
                <a:moveTo>
                  <a:pt x="700" y="167"/>
                </a:moveTo>
                <a:lnTo>
                  <a:pt x="698" y="157"/>
                </a:lnTo>
                <a:lnTo>
                  <a:pt x="692" y="155"/>
                </a:lnTo>
                <a:lnTo>
                  <a:pt x="680" y="149"/>
                </a:lnTo>
                <a:lnTo>
                  <a:pt x="684" y="143"/>
                </a:lnTo>
                <a:lnTo>
                  <a:pt x="682" y="129"/>
                </a:lnTo>
                <a:lnTo>
                  <a:pt x="677" y="119"/>
                </a:lnTo>
                <a:lnTo>
                  <a:pt x="669" y="117"/>
                </a:lnTo>
                <a:lnTo>
                  <a:pt x="649" y="121"/>
                </a:lnTo>
                <a:lnTo>
                  <a:pt x="647" y="117"/>
                </a:lnTo>
                <a:lnTo>
                  <a:pt x="640" y="115"/>
                </a:lnTo>
                <a:lnTo>
                  <a:pt x="628" y="119"/>
                </a:lnTo>
                <a:lnTo>
                  <a:pt x="612" y="115"/>
                </a:lnTo>
                <a:lnTo>
                  <a:pt x="607" y="110"/>
                </a:lnTo>
                <a:lnTo>
                  <a:pt x="607" y="98"/>
                </a:lnTo>
                <a:lnTo>
                  <a:pt x="614" y="80"/>
                </a:lnTo>
                <a:lnTo>
                  <a:pt x="597" y="82"/>
                </a:lnTo>
                <a:lnTo>
                  <a:pt x="589" y="84"/>
                </a:lnTo>
                <a:lnTo>
                  <a:pt x="570" y="92"/>
                </a:lnTo>
                <a:lnTo>
                  <a:pt x="552" y="90"/>
                </a:lnTo>
                <a:lnTo>
                  <a:pt x="539" y="92"/>
                </a:lnTo>
                <a:lnTo>
                  <a:pt x="529" y="92"/>
                </a:lnTo>
                <a:lnTo>
                  <a:pt x="525" y="90"/>
                </a:lnTo>
                <a:lnTo>
                  <a:pt x="515" y="92"/>
                </a:lnTo>
                <a:lnTo>
                  <a:pt x="505" y="94"/>
                </a:lnTo>
                <a:lnTo>
                  <a:pt x="474" y="110"/>
                </a:lnTo>
                <a:lnTo>
                  <a:pt x="457" y="123"/>
                </a:lnTo>
                <a:lnTo>
                  <a:pt x="455" y="119"/>
                </a:lnTo>
                <a:lnTo>
                  <a:pt x="447" y="115"/>
                </a:lnTo>
                <a:lnTo>
                  <a:pt x="437" y="119"/>
                </a:lnTo>
                <a:lnTo>
                  <a:pt x="424" y="110"/>
                </a:lnTo>
                <a:lnTo>
                  <a:pt x="414" y="112"/>
                </a:lnTo>
                <a:lnTo>
                  <a:pt x="410" y="112"/>
                </a:lnTo>
                <a:lnTo>
                  <a:pt x="408" y="114"/>
                </a:lnTo>
                <a:lnTo>
                  <a:pt x="393" y="114"/>
                </a:lnTo>
                <a:lnTo>
                  <a:pt x="389" y="104"/>
                </a:lnTo>
                <a:lnTo>
                  <a:pt x="383" y="98"/>
                </a:lnTo>
                <a:lnTo>
                  <a:pt x="379" y="98"/>
                </a:lnTo>
                <a:lnTo>
                  <a:pt x="377" y="90"/>
                </a:lnTo>
                <a:lnTo>
                  <a:pt x="371" y="86"/>
                </a:lnTo>
                <a:lnTo>
                  <a:pt x="371" y="78"/>
                </a:lnTo>
                <a:lnTo>
                  <a:pt x="365" y="74"/>
                </a:lnTo>
                <a:lnTo>
                  <a:pt x="340" y="66"/>
                </a:lnTo>
                <a:lnTo>
                  <a:pt x="328" y="66"/>
                </a:lnTo>
                <a:lnTo>
                  <a:pt x="317" y="66"/>
                </a:lnTo>
                <a:lnTo>
                  <a:pt x="311" y="74"/>
                </a:lnTo>
                <a:lnTo>
                  <a:pt x="309" y="74"/>
                </a:lnTo>
                <a:lnTo>
                  <a:pt x="315" y="64"/>
                </a:lnTo>
                <a:lnTo>
                  <a:pt x="321" y="61"/>
                </a:lnTo>
                <a:lnTo>
                  <a:pt x="317" y="59"/>
                </a:lnTo>
                <a:lnTo>
                  <a:pt x="303" y="70"/>
                </a:lnTo>
                <a:lnTo>
                  <a:pt x="299" y="70"/>
                </a:lnTo>
                <a:lnTo>
                  <a:pt x="299" y="74"/>
                </a:lnTo>
                <a:lnTo>
                  <a:pt x="293" y="80"/>
                </a:lnTo>
                <a:lnTo>
                  <a:pt x="290" y="82"/>
                </a:lnTo>
                <a:lnTo>
                  <a:pt x="293" y="62"/>
                </a:lnTo>
                <a:lnTo>
                  <a:pt x="293" y="55"/>
                </a:lnTo>
                <a:lnTo>
                  <a:pt x="297" y="57"/>
                </a:lnTo>
                <a:lnTo>
                  <a:pt x="299" y="47"/>
                </a:lnTo>
                <a:lnTo>
                  <a:pt x="305" y="45"/>
                </a:lnTo>
                <a:lnTo>
                  <a:pt x="311" y="39"/>
                </a:lnTo>
                <a:lnTo>
                  <a:pt x="315" y="31"/>
                </a:lnTo>
                <a:lnTo>
                  <a:pt x="321" y="27"/>
                </a:lnTo>
                <a:lnTo>
                  <a:pt x="336" y="17"/>
                </a:lnTo>
                <a:lnTo>
                  <a:pt x="338" y="11"/>
                </a:lnTo>
                <a:lnTo>
                  <a:pt x="360" y="8"/>
                </a:lnTo>
                <a:lnTo>
                  <a:pt x="356" y="2"/>
                </a:lnTo>
                <a:lnTo>
                  <a:pt x="342" y="0"/>
                </a:lnTo>
                <a:lnTo>
                  <a:pt x="321" y="2"/>
                </a:lnTo>
                <a:lnTo>
                  <a:pt x="315" y="2"/>
                </a:lnTo>
                <a:lnTo>
                  <a:pt x="297" y="9"/>
                </a:lnTo>
                <a:lnTo>
                  <a:pt x="288" y="21"/>
                </a:lnTo>
                <a:lnTo>
                  <a:pt x="280" y="29"/>
                </a:lnTo>
                <a:lnTo>
                  <a:pt x="272" y="29"/>
                </a:lnTo>
                <a:lnTo>
                  <a:pt x="264" y="37"/>
                </a:lnTo>
                <a:lnTo>
                  <a:pt x="258" y="37"/>
                </a:lnTo>
                <a:lnTo>
                  <a:pt x="257" y="41"/>
                </a:lnTo>
                <a:lnTo>
                  <a:pt x="249" y="45"/>
                </a:lnTo>
                <a:lnTo>
                  <a:pt x="247" y="53"/>
                </a:lnTo>
                <a:lnTo>
                  <a:pt x="239" y="55"/>
                </a:lnTo>
                <a:lnTo>
                  <a:pt x="225" y="57"/>
                </a:lnTo>
                <a:lnTo>
                  <a:pt x="218" y="66"/>
                </a:lnTo>
                <a:lnTo>
                  <a:pt x="204" y="72"/>
                </a:lnTo>
                <a:lnTo>
                  <a:pt x="192" y="72"/>
                </a:lnTo>
                <a:lnTo>
                  <a:pt x="188" y="74"/>
                </a:lnTo>
                <a:lnTo>
                  <a:pt x="167" y="76"/>
                </a:lnTo>
                <a:lnTo>
                  <a:pt x="159" y="82"/>
                </a:lnTo>
                <a:lnTo>
                  <a:pt x="142" y="96"/>
                </a:lnTo>
                <a:lnTo>
                  <a:pt x="122" y="100"/>
                </a:lnTo>
                <a:lnTo>
                  <a:pt x="111" y="108"/>
                </a:lnTo>
                <a:lnTo>
                  <a:pt x="97" y="104"/>
                </a:lnTo>
                <a:lnTo>
                  <a:pt x="83" y="94"/>
                </a:lnTo>
                <a:lnTo>
                  <a:pt x="68" y="104"/>
                </a:lnTo>
                <a:lnTo>
                  <a:pt x="66" y="155"/>
                </a:lnTo>
                <a:lnTo>
                  <a:pt x="66" y="172"/>
                </a:lnTo>
                <a:lnTo>
                  <a:pt x="85" y="174"/>
                </a:lnTo>
                <a:lnTo>
                  <a:pt x="85" y="214"/>
                </a:lnTo>
                <a:lnTo>
                  <a:pt x="85" y="245"/>
                </a:lnTo>
                <a:lnTo>
                  <a:pt x="64" y="245"/>
                </a:lnTo>
                <a:lnTo>
                  <a:pt x="64" y="253"/>
                </a:lnTo>
                <a:lnTo>
                  <a:pt x="64" y="284"/>
                </a:lnTo>
                <a:lnTo>
                  <a:pt x="64" y="306"/>
                </a:lnTo>
                <a:lnTo>
                  <a:pt x="64" y="335"/>
                </a:lnTo>
                <a:lnTo>
                  <a:pt x="41" y="335"/>
                </a:lnTo>
                <a:lnTo>
                  <a:pt x="8" y="335"/>
                </a:lnTo>
                <a:lnTo>
                  <a:pt x="8" y="377"/>
                </a:lnTo>
                <a:lnTo>
                  <a:pt x="0" y="380"/>
                </a:lnTo>
                <a:lnTo>
                  <a:pt x="6" y="390"/>
                </a:lnTo>
                <a:lnTo>
                  <a:pt x="6" y="402"/>
                </a:lnTo>
                <a:lnTo>
                  <a:pt x="15" y="406"/>
                </a:lnTo>
                <a:lnTo>
                  <a:pt x="29" y="424"/>
                </a:lnTo>
                <a:lnTo>
                  <a:pt x="35" y="428"/>
                </a:lnTo>
                <a:lnTo>
                  <a:pt x="33" y="437"/>
                </a:lnTo>
                <a:lnTo>
                  <a:pt x="31" y="441"/>
                </a:lnTo>
                <a:lnTo>
                  <a:pt x="35" y="449"/>
                </a:lnTo>
                <a:lnTo>
                  <a:pt x="33" y="459"/>
                </a:lnTo>
                <a:lnTo>
                  <a:pt x="35" y="465"/>
                </a:lnTo>
                <a:lnTo>
                  <a:pt x="39" y="473"/>
                </a:lnTo>
                <a:lnTo>
                  <a:pt x="52" y="492"/>
                </a:lnTo>
                <a:lnTo>
                  <a:pt x="43" y="502"/>
                </a:lnTo>
                <a:lnTo>
                  <a:pt x="41" y="514"/>
                </a:lnTo>
                <a:lnTo>
                  <a:pt x="43" y="522"/>
                </a:lnTo>
                <a:lnTo>
                  <a:pt x="52" y="551"/>
                </a:lnTo>
                <a:lnTo>
                  <a:pt x="68" y="561"/>
                </a:lnTo>
                <a:lnTo>
                  <a:pt x="80" y="563"/>
                </a:lnTo>
                <a:lnTo>
                  <a:pt x="91" y="581"/>
                </a:lnTo>
                <a:lnTo>
                  <a:pt x="111" y="581"/>
                </a:lnTo>
                <a:lnTo>
                  <a:pt x="157" y="581"/>
                </a:lnTo>
                <a:lnTo>
                  <a:pt x="159" y="620"/>
                </a:lnTo>
                <a:lnTo>
                  <a:pt x="173" y="620"/>
                </a:lnTo>
                <a:lnTo>
                  <a:pt x="173" y="651"/>
                </a:lnTo>
                <a:lnTo>
                  <a:pt x="179" y="651"/>
                </a:lnTo>
                <a:lnTo>
                  <a:pt x="181" y="657"/>
                </a:lnTo>
                <a:lnTo>
                  <a:pt x="179" y="689"/>
                </a:lnTo>
                <a:lnTo>
                  <a:pt x="225" y="691"/>
                </a:lnTo>
                <a:lnTo>
                  <a:pt x="227" y="720"/>
                </a:lnTo>
                <a:lnTo>
                  <a:pt x="225" y="744"/>
                </a:lnTo>
                <a:lnTo>
                  <a:pt x="233" y="746"/>
                </a:lnTo>
                <a:lnTo>
                  <a:pt x="233" y="767"/>
                </a:lnTo>
                <a:lnTo>
                  <a:pt x="245" y="767"/>
                </a:lnTo>
                <a:lnTo>
                  <a:pt x="245" y="746"/>
                </a:lnTo>
                <a:lnTo>
                  <a:pt x="280" y="744"/>
                </a:lnTo>
                <a:lnTo>
                  <a:pt x="307" y="746"/>
                </a:lnTo>
                <a:lnTo>
                  <a:pt x="307" y="757"/>
                </a:lnTo>
                <a:lnTo>
                  <a:pt x="323" y="757"/>
                </a:lnTo>
                <a:lnTo>
                  <a:pt x="377" y="753"/>
                </a:lnTo>
                <a:lnTo>
                  <a:pt x="379" y="789"/>
                </a:lnTo>
                <a:lnTo>
                  <a:pt x="402" y="789"/>
                </a:lnTo>
                <a:lnTo>
                  <a:pt x="418" y="787"/>
                </a:lnTo>
                <a:lnTo>
                  <a:pt x="418" y="777"/>
                </a:lnTo>
                <a:lnTo>
                  <a:pt x="428" y="777"/>
                </a:lnTo>
                <a:lnTo>
                  <a:pt x="428" y="771"/>
                </a:lnTo>
                <a:lnTo>
                  <a:pt x="433" y="767"/>
                </a:lnTo>
                <a:lnTo>
                  <a:pt x="435" y="740"/>
                </a:lnTo>
                <a:lnTo>
                  <a:pt x="476" y="736"/>
                </a:lnTo>
                <a:lnTo>
                  <a:pt x="476" y="704"/>
                </a:lnTo>
                <a:lnTo>
                  <a:pt x="472" y="706"/>
                </a:lnTo>
                <a:lnTo>
                  <a:pt x="472" y="667"/>
                </a:lnTo>
                <a:lnTo>
                  <a:pt x="443" y="665"/>
                </a:lnTo>
                <a:lnTo>
                  <a:pt x="433" y="673"/>
                </a:lnTo>
                <a:lnTo>
                  <a:pt x="406" y="683"/>
                </a:lnTo>
                <a:lnTo>
                  <a:pt x="395" y="683"/>
                </a:lnTo>
                <a:lnTo>
                  <a:pt x="391" y="681"/>
                </a:lnTo>
                <a:lnTo>
                  <a:pt x="377" y="669"/>
                </a:lnTo>
                <a:lnTo>
                  <a:pt x="373" y="663"/>
                </a:lnTo>
                <a:lnTo>
                  <a:pt x="371" y="657"/>
                </a:lnTo>
                <a:lnTo>
                  <a:pt x="367" y="640"/>
                </a:lnTo>
                <a:lnTo>
                  <a:pt x="365" y="632"/>
                </a:lnTo>
                <a:lnTo>
                  <a:pt x="356" y="620"/>
                </a:lnTo>
                <a:lnTo>
                  <a:pt x="350" y="606"/>
                </a:lnTo>
                <a:lnTo>
                  <a:pt x="354" y="589"/>
                </a:lnTo>
                <a:lnTo>
                  <a:pt x="352" y="581"/>
                </a:lnTo>
                <a:lnTo>
                  <a:pt x="352" y="567"/>
                </a:lnTo>
                <a:lnTo>
                  <a:pt x="354" y="561"/>
                </a:lnTo>
                <a:lnTo>
                  <a:pt x="356" y="549"/>
                </a:lnTo>
                <a:lnTo>
                  <a:pt x="350" y="539"/>
                </a:lnTo>
                <a:lnTo>
                  <a:pt x="350" y="528"/>
                </a:lnTo>
                <a:lnTo>
                  <a:pt x="344" y="520"/>
                </a:lnTo>
                <a:lnTo>
                  <a:pt x="346" y="512"/>
                </a:lnTo>
                <a:lnTo>
                  <a:pt x="344" y="500"/>
                </a:lnTo>
                <a:lnTo>
                  <a:pt x="346" y="484"/>
                </a:lnTo>
                <a:lnTo>
                  <a:pt x="354" y="467"/>
                </a:lnTo>
                <a:lnTo>
                  <a:pt x="356" y="459"/>
                </a:lnTo>
                <a:lnTo>
                  <a:pt x="363" y="437"/>
                </a:lnTo>
                <a:lnTo>
                  <a:pt x="360" y="426"/>
                </a:lnTo>
                <a:lnTo>
                  <a:pt x="360" y="420"/>
                </a:lnTo>
                <a:lnTo>
                  <a:pt x="362" y="404"/>
                </a:lnTo>
                <a:lnTo>
                  <a:pt x="367" y="390"/>
                </a:lnTo>
                <a:lnTo>
                  <a:pt x="379" y="384"/>
                </a:lnTo>
                <a:lnTo>
                  <a:pt x="377" y="369"/>
                </a:lnTo>
                <a:lnTo>
                  <a:pt x="377" y="361"/>
                </a:lnTo>
                <a:lnTo>
                  <a:pt x="383" y="341"/>
                </a:lnTo>
                <a:lnTo>
                  <a:pt x="393" y="327"/>
                </a:lnTo>
                <a:lnTo>
                  <a:pt x="398" y="312"/>
                </a:lnTo>
                <a:lnTo>
                  <a:pt x="408" y="300"/>
                </a:lnTo>
                <a:lnTo>
                  <a:pt x="408" y="294"/>
                </a:lnTo>
                <a:lnTo>
                  <a:pt x="412" y="288"/>
                </a:lnTo>
                <a:lnTo>
                  <a:pt x="416" y="280"/>
                </a:lnTo>
                <a:lnTo>
                  <a:pt x="422" y="276"/>
                </a:lnTo>
                <a:lnTo>
                  <a:pt x="422" y="267"/>
                </a:lnTo>
                <a:lnTo>
                  <a:pt x="430" y="259"/>
                </a:lnTo>
                <a:lnTo>
                  <a:pt x="430" y="257"/>
                </a:lnTo>
                <a:lnTo>
                  <a:pt x="424" y="255"/>
                </a:lnTo>
                <a:lnTo>
                  <a:pt x="418" y="257"/>
                </a:lnTo>
                <a:lnTo>
                  <a:pt x="416" y="259"/>
                </a:lnTo>
                <a:lnTo>
                  <a:pt x="416" y="265"/>
                </a:lnTo>
                <a:lnTo>
                  <a:pt x="404" y="269"/>
                </a:lnTo>
                <a:lnTo>
                  <a:pt x="404" y="274"/>
                </a:lnTo>
                <a:lnTo>
                  <a:pt x="400" y="282"/>
                </a:lnTo>
                <a:lnTo>
                  <a:pt x="397" y="284"/>
                </a:lnTo>
                <a:lnTo>
                  <a:pt x="391" y="298"/>
                </a:lnTo>
                <a:lnTo>
                  <a:pt x="393" y="302"/>
                </a:lnTo>
                <a:lnTo>
                  <a:pt x="389" y="308"/>
                </a:lnTo>
                <a:lnTo>
                  <a:pt x="389" y="302"/>
                </a:lnTo>
                <a:lnTo>
                  <a:pt x="385" y="302"/>
                </a:lnTo>
                <a:lnTo>
                  <a:pt x="383" y="304"/>
                </a:lnTo>
                <a:lnTo>
                  <a:pt x="371" y="306"/>
                </a:lnTo>
                <a:lnTo>
                  <a:pt x="358" y="327"/>
                </a:lnTo>
                <a:lnTo>
                  <a:pt x="356" y="329"/>
                </a:lnTo>
                <a:lnTo>
                  <a:pt x="344" y="335"/>
                </a:lnTo>
                <a:lnTo>
                  <a:pt x="340" y="341"/>
                </a:lnTo>
                <a:lnTo>
                  <a:pt x="332" y="343"/>
                </a:lnTo>
                <a:lnTo>
                  <a:pt x="330" y="339"/>
                </a:lnTo>
                <a:lnTo>
                  <a:pt x="334" y="327"/>
                </a:lnTo>
                <a:lnTo>
                  <a:pt x="336" y="320"/>
                </a:lnTo>
                <a:lnTo>
                  <a:pt x="340" y="316"/>
                </a:lnTo>
                <a:lnTo>
                  <a:pt x="342" y="310"/>
                </a:lnTo>
                <a:lnTo>
                  <a:pt x="350" y="302"/>
                </a:lnTo>
                <a:lnTo>
                  <a:pt x="356" y="294"/>
                </a:lnTo>
                <a:lnTo>
                  <a:pt x="369" y="288"/>
                </a:lnTo>
                <a:lnTo>
                  <a:pt x="371" y="276"/>
                </a:lnTo>
                <a:lnTo>
                  <a:pt x="371" y="269"/>
                </a:lnTo>
                <a:lnTo>
                  <a:pt x="393" y="245"/>
                </a:lnTo>
                <a:lnTo>
                  <a:pt x="402" y="223"/>
                </a:lnTo>
                <a:lnTo>
                  <a:pt x="404" y="220"/>
                </a:lnTo>
                <a:lnTo>
                  <a:pt x="414" y="206"/>
                </a:lnTo>
                <a:lnTo>
                  <a:pt x="418" y="206"/>
                </a:lnTo>
                <a:lnTo>
                  <a:pt x="418" y="194"/>
                </a:lnTo>
                <a:lnTo>
                  <a:pt x="430" y="182"/>
                </a:lnTo>
                <a:lnTo>
                  <a:pt x="432" y="182"/>
                </a:lnTo>
                <a:lnTo>
                  <a:pt x="428" y="192"/>
                </a:lnTo>
                <a:lnTo>
                  <a:pt x="428" y="206"/>
                </a:lnTo>
                <a:lnTo>
                  <a:pt x="439" y="204"/>
                </a:lnTo>
                <a:lnTo>
                  <a:pt x="447" y="194"/>
                </a:lnTo>
                <a:lnTo>
                  <a:pt x="447" y="186"/>
                </a:lnTo>
                <a:lnTo>
                  <a:pt x="459" y="190"/>
                </a:lnTo>
                <a:lnTo>
                  <a:pt x="465" y="182"/>
                </a:lnTo>
                <a:lnTo>
                  <a:pt x="468" y="186"/>
                </a:lnTo>
                <a:lnTo>
                  <a:pt x="465" y="196"/>
                </a:lnTo>
                <a:lnTo>
                  <a:pt x="457" y="198"/>
                </a:lnTo>
                <a:lnTo>
                  <a:pt x="455" y="206"/>
                </a:lnTo>
                <a:lnTo>
                  <a:pt x="453" y="208"/>
                </a:lnTo>
                <a:lnTo>
                  <a:pt x="451" y="212"/>
                </a:lnTo>
                <a:lnTo>
                  <a:pt x="461" y="216"/>
                </a:lnTo>
                <a:lnTo>
                  <a:pt x="461" y="210"/>
                </a:lnTo>
                <a:lnTo>
                  <a:pt x="465" y="206"/>
                </a:lnTo>
                <a:lnTo>
                  <a:pt x="470" y="204"/>
                </a:lnTo>
                <a:lnTo>
                  <a:pt x="474" y="200"/>
                </a:lnTo>
                <a:lnTo>
                  <a:pt x="480" y="196"/>
                </a:lnTo>
                <a:lnTo>
                  <a:pt x="486" y="196"/>
                </a:lnTo>
                <a:lnTo>
                  <a:pt x="488" y="190"/>
                </a:lnTo>
                <a:lnTo>
                  <a:pt x="490" y="182"/>
                </a:lnTo>
                <a:lnTo>
                  <a:pt x="494" y="176"/>
                </a:lnTo>
                <a:lnTo>
                  <a:pt x="509" y="174"/>
                </a:lnTo>
                <a:lnTo>
                  <a:pt x="517" y="176"/>
                </a:lnTo>
                <a:lnTo>
                  <a:pt x="525" y="178"/>
                </a:lnTo>
                <a:lnTo>
                  <a:pt x="529" y="174"/>
                </a:lnTo>
                <a:lnTo>
                  <a:pt x="550" y="174"/>
                </a:lnTo>
                <a:lnTo>
                  <a:pt x="566" y="161"/>
                </a:lnTo>
                <a:lnTo>
                  <a:pt x="581" y="161"/>
                </a:lnTo>
                <a:lnTo>
                  <a:pt x="601" y="167"/>
                </a:lnTo>
                <a:lnTo>
                  <a:pt x="612" y="168"/>
                </a:lnTo>
                <a:lnTo>
                  <a:pt x="618" y="178"/>
                </a:lnTo>
                <a:lnTo>
                  <a:pt x="626" y="180"/>
                </a:lnTo>
                <a:lnTo>
                  <a:pt x="628" y="184"/>
                </a:lnTo>
                <a:lnTo>
                  <a:pt x="636" y="188"/>
                </a:lnTo>
                <a:lnTo>
                  <a:pt x="638" y="186"/>
                </a:lnTo>
                <a:lnTo>
                  <a:pt x="638" y="182"/>
                </a:lnTo>
                <a:lnTo>
                  <a:pt x="640" y="168"/>
                </a:lnTo>
                <a:lnTo>
                  <a:pt x="653" y="168"/>
                </a:lnTo>
                <a:lnTo>
                  <a:pt x="657" y="172"/>
                </a:lnTo>
                <a:lnTo>
                  <a:pt x="667" y="170"/>
                </a:lnTo>
                <a:lnTo>
                  <a:pt x="671" y="172"/>
                </a:lnTo>
                <a:lnTo>
                  <a:pt x="700" y="176"/>
                </a:lnTo>
                <a:lnTo>
                  <a:pt x="706" y="176"/>
                </a:lnTo>
                <a:lnTo>
                  <a:pt x="712" y="172"/>
                </a:lnTo>
                <a:lnTo>
                  <a:pt x="712" y="170"/>
                </a:lnTo>
                <a:lnTo>
                  <a:pt x="700" y="167"/>
                </a:lnTo>
                <a:close/>
              </a:path>
            </a:pathLst>
          </a:custGeom>
          <a:solidFill>
            <a:srgbClr val="F8CCCC"/>
          </a:solidFill>
          <a:ln w="9525" algn="ctr">
            <a:solidFill>
              <a:srgbClr val="996666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Shape 8278"/>
          <p:cNvSpPr>
            <a:spLocks/>
          </p:cNvSpPr>
          <p:nvPr/>
        </p:nvSpPr>
        <p:spPr bwMode="auto">
          <a:xfrm>
            <a:off x="5507038" y="2619375"/>
            <a:ext cx="1241425" cy="1358900"/>
          </a:xfrm>
          <a:custGeom>
            <a:avLst/>
            <a:gdLst>
              <a:gd name="T0" fmla="*/ 2147483647 w 782"/>
              <a:gd name="T1" fmla="*/ 2147483647 h 856"/>
              <a:gd name="T2" fmla="*/ 2147483647 w 782"/>
              <a:gd name="T3" fmla="*/ 2147483647 h 856"/>
              <a:gd name="T4" fmla="*/ 2147483647 w 782"/>
              <a:gd name="T5" fmla="*/ 2147483647 h 856"/>
              <a:gd name="T6" fmla="*/ 2147483647 w 782"/>
              <a:gd name="T7" fmla="*/ 2147483647 h 856"/>
              <a:gd name="T8" fmla="*/ 2147483647 w 782"/>
              <a:gd name="T9" fmla="*/ 2147483647 h 856"/>
              <a:gd name="T10" fmla="*/ 2147483647 w 782"/>
              <a:gd name="T11" fmla="*/ 2147483647 h 856"/>
              <a:gd name="T12" fmla="*/ 2147483647 w 782"/>
              <a:gd name="T13" fmla="*/ 2147483647 h 856"/>
              <a:gd name="T14" fmla="*/ 2147483647 w 782"/>
              <a:gd name="T15" fmla="*/ 2147483647 h 856"/>
              <a:gd name="T16" fmla="*/ 2147483647 w 782"/>
              <a:gd name="T17" fmla="*/ 2147483647 h 856"/>
              <a:gd name="T18" fmla="*/ 2147483647 w 782"/>
              <a:gd name="T19" fmla="*/ 2147483647 h 856"/>
              <a:gd name="T20" fmla="*/ 2147483647 w 782"/>
              <a:gd name="T21" fmla="*/ 2147483647 h 856"/>
              <a:gd name="T22" fmla="*/ 2147483647 w 782"/>
              <a:gd name="T23" fmla="*/ 2147483647 h 856"/>
              <a:gd name="T24" fmla="*/ 2147483647 w 782"/>
              <a:gd name="T25" fmla="*/ 2147483647 h 856"/>
              <a:gd name="T26" fmla="*/ 2147483647 w 782"/>
              <a:gd name="T27" fmla="*/ 2147483647 h 856"/>
              <a:gd name="T28" fmla="*/ 2147483647 w 782"/>
              <a:gd name="T29" fmla="*/ 2147483647 h 856"/>
              <a:gd name="T30" fmla="*/ 2147483647 w 782"/>
              <a:gd name="T31" fmla="*/ 2147483647 h 856"/>
              <a:gd name="T32" fmla="*/ 2147483647 w 782"/>
              <a:gd name="T33" fmla="*/ 2147483647 h 856"/>
              <a:gd name="T34" fmla="*/ 2147483647 w 782"/>
              <a:gd name="T35" fmla="*/ 2147483647 h 856"/>
              <a:gd name="T36" fmla="*/ 2147483647 w 782"/>
              <a:gd name="T37" fmla="*/ 2147483647 h 856"/>
              <a:gd name="T38" fmla="*/ 2147483647 w 782"/>
              <a:gd name="T39" fmla="*/ 2147483647 h 856"/>
              <a:gd name="T40" fmla="*/ 2147483647 w 782"/>
              <a:gd name="T41" fmla="*/ 2147483647 h 856"/>
              <a:gd name="T42" fmla="*/ 2147483647 w 782"/>
              <a:gd name="T43" fmla="*/ 2147483647 h 856"/>
              <a:gd name="T44" fmla="*/ 2147483647 w 782"/>
              <a:gd name="T45" fmla="*/ 2147483647 h 856"/>
              <a:gd name="T46" fmla="*/ 2147483647 w 782"/>
              <a:gd name="T47" fmla="*/ 2147483647 h 856"/>
              <a:gd name="T48" fmla="*/ 2147483647 w 782"/>
              <a:gd name="T49" fmla="*/ 2147483647 h 856"/>
              <a:gd name="T50" fmla="*/ 2147483647 w 782"/>
              <a:gd name="T51" fmla="*/ 2147483647 h 856"/>
              <a:gd name="T52" fmla="*/ 2147483647 w 782"/>
              <a:gd name="T53" fmla="*/ 2147483647 h 856"/>
              <a:gd name="T54" fmla="*/ 2147483647 w 782"/>
              <a:gd name="T55" fmla="*/ 2147483647 h 856"/>
              <a:gd name="T56" fmla="*/ 2147483647 w 782"/>
              <a:gd name="T57" fmla="*/ 2147483647 h 856"/>
              <a:gd name="T58" fmla="*/ 2147483647 w 782"/>
              <a:gd name="T59" fmla="*/ 2147483647 h 856"/>
              <a:gd name="T60" fmla="*/ 2147483647 w 782"/>
              <a:gd name="T61" fmla="*/ 2147483647 h 856"/>
              <a:gd name="T62" fmla="*/ 2147483647 w 782"/>
              <a:gd name="T63" fmla="*/ 2147483647 h 856"/>
              <a:gd name="T64" fmla="*/ 0 w 782"/>
              <a:gd name="T65" fmla="*/ 2147483647 h 856"/>
              <a:gd name="T66" fmla="*/ 2147483647 w 782"/>
              <a:gd name="T67" fmla="*/ 2147483647 h 856"/>
              <a:gd name="T68" fmla="*/ 2147483647 w 782"/>
              <a:gd name="T69" fmla="*/ 2147483647 h 856"/>
              <a:gd name="T70" fmla="*/ 2147483647 w 782"/>
              <a:gd name="T71" fmla="*/ 2147483647 h 856"/>
              <a:gd name="T72" fmla="*/ 2147483647 w 782"/>
              <a:gd name="T73" fmla="*/ 2147483647 h 856"/>
              <a:gd name="T74" fmla="*/ 2147483647 w 782"/>
              <a:gd name="T75" fmla="*/ 2147483647 h 856"/>
              <a:gd name="T76" fmla="*/ 2147483647 w 782"/>
              <a:gd name="T77" fmla="*/ 2147483647 h 856"/>
              <a:gd name="T78" fmla="*/ 2147483647 w 782"/>
              <a:gd name="T79" fmla="*/ 2147483647 h 856"/>
              <a:gd name="T80" fmla="*/ 2147483647 w 782"/>
              <a:gd name="T81" fmla="*/ 2147483647 h 856"/>
              <a:gd name="T82" fmla="*/ 2147483647 w 782"/>
              <a:gd name="T83" fmla="*/ 2147483647 h 856"/>
              <a:gd name="T84" fmla="*/ 2147483647 w 782"/>
              <a:gd name="T85" fmla="*/ 2147483647 h 856"/>
              <a:gd name="T86" fmla="*/ 2147483647 w 782"/>
              <a:gd name="T87" fmla="*/ 2147483647 h 856"/>
              <a:gd name="T88" fmla="*/ 2147483647 w 782"/>
              <a:gd name="T89" fmla="*/ 2147483647 h 856"/>
              <a:gd name="T90" fmla="*/ 2147483647 w 782"/>
              <a:gd name="T91" fmla="*/ 2147483647 h 856"/>
              <a:gd name="T92" fmla="*/ 2147483647 w 782"/>
              <a:gd name="T93" fmla="*/ 2147483647 h 856"/>
              <a:gd name="T94" fmla="*/ 2147483647 w 782"/>
              <a:gd name="T95" fmla="*/ 2147483647 h 856"/>
              <a:gd name="T96" fmla="*/ 2147483647 w 782"/>
              <a:gd name="T97" fmla="*/ 2147483647 h 856"/>
              <a:gd name="T98" fmla="*/ 2147483647 w 782"/>
              <a:gd name="T99" fmla="*/ 2147483647 h 856"/>
              <a:gd name="T100" fmla="*/ 2147483647 w 782"/>
              <a:gd name="T101" fmla="*/ 2147483647 h 856"/>
              <a:gd name="T102" fmla="*/ 2147483647 w 782"/>
              <a:gd name="T103" fmla="*/ 2147483647 h 856"/>
              <a:gd name="T104" fmla="*/ 2147483647 w 782"/>
              <a:gd name="T105" fmla="*/ 2147483647 h 856"/>
              <a:gd name="T106" fmla="*/ 2147483647 w 782"/>
              <a:gd name="T107" fmla="*/ 2147483647 h 856"/>
              <a:gd name="T108" fmla="*/ 2147483647 w 782"/>
              <a:gd name="T109" fmla="*/ 2147483647 h 856"/>
              <a:gd name="T110" fmla="*/ 2147483647 w 782"/>
              <a:gd name="T111" fmla="*/ 2147483647 h 856"/>
              <a:gd name="T112" fmla="*/ 2147483647 w 782"/>
              <a:gd name="T113" fmla="*/ 2147483647 h 856"/>
              <a:gd name="T114" fmla="*/ 2147483647 w 782"/>
              <a:gd name="T115" fmla="*/ 2147483647 h 856"/>
              <a:gd name="T116" fmla="*/ 2147483647 w 782"/>
              <a:gd name="T117" fmla="*/ 2147483647 h 856"/>
              <a:gd name="T118" fmla="*/ 2147483647 w 782"/>
              <a:gd name="T119" fmla="*/ 2147483647 h 85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782"/>
              <a:gd name="T181" fmla="*/ 0 h 856"/>
              <a:gd name="T182" fmla="*/ 782 w 782"/>
              <a:gd name="T183" fmla="*/ 856 h 85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782" h="856">
                <a:moveTo>
                  <a:pt x="776" y="306"/>
                </a:moveTo>
                <a:lnTo>
                  <a:pt x="774" y="279"/>
                </a:lnTo>
                <a:lnTo>
                  <a:pt x="768" y="261"/>
                </a:lnTo>
                <a:lnTo>
                  <a:pt x="766" y="247"/>
                </a:lnTo>
                <a:lnTo>
                  <a:pt x="766" y="232"/>
                </a:lnTo>
                <a:lnTo>
                  <a:pt x="753" y="210"/>
                </a:lnTo>
                <a:lnTo>
                  <a:pt x="731" y="204"/>
                </a:lnTo>
                <a:lnTo>
                  <a:pt x="710" y="212"/>
                </a:lnTo>
                <a:lnTo>
                  <a:pt x="692" y="232"/>
                </a:lnTo>
                <a:lnTo>
                  <a:pt x="686" y="241"/>
                </a:lnTo>
                <a:lnTo>
                  <a:pt x="681" y="243"/>
                </a:lnTo>
                <a:lnTo>
                  <a:pt x="665" y="259"/>
                </a:lnTo>
                <a:lnTo>
                  <a:pt x="651" y="253"/>
                </a:lnTo>
                <a:lnTo>
                  <a:pt x="642" y="238"/>
                </a:lnTo>
                <a:lnTo>
                  <a:pt x="646" y="222"/>
                </a:lnTo>
                <a:lnTo>
                  <a:pt x="653" y="210"/>
                </a:lnTo>
                <a:lnTo>
                  <a:pt x="667" y="210"/>
                </a:lnTo>
                <a:lnTo>
                  <a:pt x="675" y="202"/>
                </a:lnTo>
                <a:lnTo>
                  <a:pt x="677" y="192"/>
                </a:lnTo>
                <a:lnTo>
                  <a:pt x="683" y="181"/>
                </a:lnTo>
                <a:lnTo>
                  <a:pt x="690" y="179"/>
                </a:lnTo>
                <a:lnTo>
                  <a:pt x="698" y="169"/>
                </a:lnTo>
                <a:lnTo>
                  <a:pt x="700" y="149"/>
                </a:lnTo>
                <a:lnTo>
                  <a:pt x="704" y="126"/>
                </a:lnTo>
                <a:lnTo>
                  <a:pt x="696" y="110"/>
                </a:lnTo>
                <a:lnTo>
                  <a:pt x="686" y="96"/>
                </a:lnTo>
                <a:lnTo>
                  <a:pt x="690" y="86"/>
                </a:lnTo>
                <a:lnTo>
                  <a:pt x="704" y="90"/>
                </a:lnTo>
                <a:lnTo>
                  <a:pt x="702" y="79"/>
                </a:lnTo>
                <a:lnTo>
                  <a:pt x="692" y="69"/>
                </a:lnTo>
                <a:lnTo>
                  <a:pt x="692" y="59"/>
                </a:lnTo>
                <a:lnTo>
                  <a:pt x="683" y="51"/>
                </a:lnTo>
                <a:lnTo>
                  <a:pt x="648" y="37"/>
                </a:lnTo>
                <a:lnTo>
                  <a:pt x="628" y="33"/>
                </a:lnTo>
                <a:lnTo>
                  <a:pt x="622" y="22"/>
                </a:lnTo>
                <a:lnTo>
                  <a:pt x="615" y="18"/>
                </a:lnTo>
                <a:lnTo>
                  <a:pt x="603" y="18"/>
                </a:lnTo>
                <a:lnTo>
                  <a:pt x="585" y="10"/>
                </a:lnTo>
                <a:lnTo>
                  <a:pt x="568" y="0"/>
                </a:lnTo>
                <a:lnTo>
                  <a:pt x="560" y="8"/>
                </a:lnTo>
                <a:lnTo>
                  <a:pt x="552" y="6"/>
                </a:lnTo>
                <a:lnTo>
                  <a:pt x="546" y="8"/>
                </a:lnTo>
                <a:lnTo>
                  <a:pt x="550" y="12"/>
                </a:lnTo>
                <a:lnTo>
                  <a:pt x="535" y="26"/>
                </a:lnTo>
                <a:lnTo>
                  <a:pt x="539" y="39"/>
                </a:lnTo>
                <a:lnTo>
                  <a:pt x="550" y="49"/>
                </a:lnTo>
                <a:lnTo>
                  <a:pt x="535" y="49"/>
                </a:lnTo>
                <a:lnTo>
                  <a:pt x="513" y="61"/>
                </a:lnTo>
                <a:lnTo>
                  <a:pt x="510" y="69"/>
                </a:lnTo>
                <a:lnTo>
                  <a:pt x="511" y="86"/>
                </a:lnTo>
                <a:lnTo>
                  <a:pt x="510" y="102"/>
                </a:lnTo>
                <a:lnTo>
                  <a:pt x="506" y="110"/>
                </a:lnTo>
                <a:lnTo>
                  <a:pt x="502" y="120"/>
                </a:lnTo>
                <a:lnTo>
                  <a:pt x="496" y="122"/>
                </a:lnTo>
                <a:lnTo>
                  <a:pt x="502" y="108"/>
                </a:lnTo>
                <a:lnTo>
                  <a:pt x="500" y="100"/>
                </a:lnTo>
                <a:lnTo>
                  <a:pt x="502" y="96"/>
                </a:lnTo>
                <a:lnTo>
                  <a:pt x="496" y="98"/>
                </a:lnTo>
                <a:lnTo>
                  <a:pt x="490" y="120"/>
                </a:lnTo>
                <a:lnTo>
                  <a:pt x="488" y="120"/>
                </a:lnTo>
                <a:lnTo>
                  <a:pt x="488" y="110"/>
                </a:lnTo>
                <a:lnTo>
                  <a:pt x="494" y="88"/>
                </a:lnTo>
                <a:lnTo>
                  <a:pt x="490" y="79"/>
                </a:lnTo>
                <a:lnTo>
                  <a:pt x="496" y="77"/>
                </a:lnTo>
                <a:lnTo>
                  <a:pt x="496" y="69"/>
                </a:lnTo>
                <a:lnTo>
                  <a:pt x="486" y="77"/>
                </a:lnTo>
                <a:lnTo>
                  <a:pt x="476" y="90"/>
                </a:lnTo>
                <a:lnTo>
                  <a:pt x="469" y="100"/>
                </a:lnTo>
                <a:lnTo>
                  <a:pt x="461" y="98"/>
                </a:lnTo>
                <a:lnTo>
                  <a:pt x="455" y="104"/>
                </a:lnTo>
                <a:lnTo>
                  <a:pt x="447" y="106"/>
                </a:lnTo>
                <a:lnTo>
                  <a:pt x="447" y="120"/>
                </a:lnTo>
                <a:lnTo>
                  <a:pt x="432" y="130"/>
                </a:lnTo>
                <a:lnTo>
                  <a:pt x="434" y="141"/>
                </a:lnTo>
                <a:lnTo>
                  <a:pt x="432" y="151"/>
                </a:lnTo>
                <a:lnTo>
                  <a:pt x="428" y="169"/>
                </a:lnTo>
                <a:lnTo>
                  <a:pt x="424" y="177"/>
                </a:lnTo>
                <a:lnTo>
                  <a:pt x="418" y="190"/>
                </a:lnTo>
                <a:lnTo>
                  <a:pt x="406" y="206"/>
                </a:lnTo>
                <a:lnTo>
                  <a:pt x="412" y="218"/>
                </a:lnTo>
                <a:lnTo>
                  <a:pt x="414" y="232"/>
                </a:lnTo>
                <a:lnTo>
                  <a:pt x="414" y="239"/>
                </a:lnTo>
                <a:lnTo>
                  <a:pt x="404" y="251"/>
                </a:lnTo>
                <a:lnTo>
                  <a:pt x="412" y="273"/>
                </a:lnTo>
                <a:lnTo>
                  <a:pt x="430" y="314"/>
                </a:lnTo>
                <a:lnTo>
                  <a:pt x="436" y="355"/>
                </a:lnTo>
                <a:lnTo>
                  <a:pt x="434" y="363"/>
                </a:lnTo>
                <a:lnTo>
                  <a:pt x="438" y="367"/>
                </a:lnTo>
                <a:lnTo>
                  <a:pt x="436" y="371"/>
                </a:lnTo>
                <a:lnTo>
                  <a:pt x="434" y="369"/>
                </a:lnTo>
                <a:lnTo>
                  <a:pt x="428" y="397"/>
                </a:lnTo>
                <a:lnTo>
                  <a:pt x="420" y="416"/>
                </a:lnTo>
                <a:lnTo>
                  <a:pt x="395" y="459"/>
                </a:lnTo>
                <a:lnTo>
                  <a:pt x="377" y="471"/>
                </a:lnTo>
                <a:lnTo>
                  <a:pt x="406" y="473"/>
                </a:lnTo>
                <a:lnTo>
                  <a:pt x="406" y="512"/>
                </a:lnTo>
                <a:lnTo>
                  <a:pt x="410" y="510"/>
                </a:lnTo>
                <a:lnTo>
                  <a:pt x="410" y="542"/>
                </a:lnTo>
                <a:lnTo>
                  <a:pt x="368" y="542"/>
                </a:lnTo>
                <a:lnTo>
                  <a:pt x="368" y="573"/>
                </a:lnTo>
                <a:lnTo>
                  <a:pt x="362" y="571"/>
                </a:lnTo>
                <a:lnTo>
                  <a:pt x="362" y="581"/>
                </a:lnTo>
                <a:lnTo>
                  <a:pt x="352" y="583"/>
                </a:lnTo>
                <a:lnTo>
                  <a:pt x="352" y="593"/>
                </a:lnTo>
                <a:lnTo>
                  <a:pt x="336" y="595"/>
                </a:lnTo>
                <a:lnTo>
                  <a:pt x="313" y="595"/>
                </a:lnTo>
                <a:lnTo>
                  <a:pt x="311" y="559"/>
                </a:lnTo>
                <a:lnTo>
                  <a:pt x="257" y="563"/>
                </a:lnTo>
                <a:lnTo>
                  <a:pt x="245" y="561"/>
                </a:lnTo>
                <a:lnTo>
                  <a:pt x="245" y="550"/>
                </a:lnTo>
                <a:lnTo>
                  <a:pt x="214" y="550"/>
                </a:lnTo>
                <a:lnTo>
                  <a:pt x="177" y="552"/>
                </a:lnTo>
                <a:lnTo>
                  <a:pt x="177" y="573"/>
                </a:lnTo>
                <a:lnTo>
                  <a:pt x="167" y="573"/>
                </a:lnTo>
                <a:lnTo>
                  <a:pt x="167" y="552"/>
                </a:lnTo>
                <a:lnTo>
                  <a:pt x="159" y="550"/>
                </a:lnTo>
                <a:lnTo>
                  <a:pt x="146" y="550"/>
                </a:lnTo>
                <a:lnTo>
                  <a:pt x="146" y="546"/>
                </a:lnTo>
                <a:lnTo>
                  <a:pt x="132" y="546"/>
                </a:lnTo>
                <a:lnTo>
                  <a:pt x="117" y="546"/>
                </a:lnTo>
                <a:lnTo>
                  <a:pt x="117" y="534"/>
                </a:lnTo>
                <a:lnTo>
                  <a:pt x="99" y="534"/>
                </a:lnTo>
                <a:lnTo>
                  <a:pt x="97" y="534"/>
                </a:lnTo>
                <a:lnTo>
                  <a:pt x="97" y="544"/>
                </a:lnTo>
                <a:lnTo>
                  <a:pt x="86" y="544"/>
                </a:lnTo>
                <a:lnTo>
                  <a:pt x="86" y="565"/>
                </a:lnTo>
                <a:lnTo>
                  <a:pt x="86" y="597"/>
                </a:lnTo>
                <a:lnTo>
                  <a:pt x="43" y="597"/>
                </a:lnTo>
                <a:lnTo>
                  <a:pt x="43" y="607"/>
                </a:lnTo>
                <a:lnTo>
                  <a:pt x="43" y="648"/>
                </a:lnTo>
                <a:lnTo>
                  <a:pt x="2" y="652"/>
                </a:lnTo>
                <a:lnTo>
                  <a:pt x="0" y="667"/>
                </a:lnTo>
                <a:lnTo>
                  <a:pt x="18" y="667"/>
                </a:lnTo>
                <a:lnTo>
                  <a:pt x="21" y="673"/>
                </a:lnTo>
                <a:lnTo>
                  <a:pt x="27" y="679"/>
                </a:lnTo>
                <a:lnTo>
                  <a:pt x="27" y="683"/>
                </a:lnTo>
                <a:lnTo>
                  <a:pt x="37" y="681"/>
                </a:lnTo>
                <a:lnTo>
                  <a:pt x="43" y="677"/>
                </a:lnTo>
                <a:lnTo>
                  <a:pt x="47" y="671"/>
                </a:lnTo>
                <a:lnTo>
                  <a:pt x="51" y="665"/>
                </a:lnTo>
                <a:lnTo>
                  <a:pt x="56" y="669"/>
                </a:lnTo>
                <a:lnTo>
                  <a:pt x="58" y="673"/>
                </a:lnTo>
                <a:lnTo>
                  <a:pt x="64" y="673"/>
                </a:lnTo>
                <a:lnTo>
                  <a:pt x="86" y="665"/>
                </a:lnTo>
                <a:lnTo>
                  <a:pt x="86" y="691"/>
                </a:lnTo>
                <a:lnTo>
                  <a:pt x="84" y="695"/>
                </a:lnTo>
                <a:lnTo>
                  <a:pt x="86" y="713"/>
                </a:lnTo>
                <a:lnTo>
                  <a:pt x="91" y="736"/>
                </a:lnTo>
                <a:lnTo>
                  <a:pt x="113" y="736"/>
                </a:lnTo>
                <a:lnTo>
                  <a:pt x="126" y="736"/>
                </a:lnTo>
                <a:lnTo>
                  <a:pt x="126" y="756"/>
                </a:lnTo>
                <a:lnTo>
                  <a:pt x="163" y="756"/>
                </a:lnTo>
                <a:lnTo>
                  <a:pt x="163" y="771"/>
                </a:lnTo>
                <a:lnTo>
                  <a:pt x="194" y="771"/>
                </a:lnTo>
                <a:lnTo>
                  <a:pt x="226" y="771"/>
                </a:lnTo>
                <a:lnTo>
                  <a:pt x="226" y="775"/>
                </a:lnTo>
                <a:lnTo>
                  <a:pt x="233" y="775"/>
                </a:lnTo>
                <a:lnTo>
                  <a:pt x="235" y="807"/>
                </a:lnTo>
                <a:lnTo>
                  <a:pt x="235" y="813"/>
                </a:lnTo>
                <a:lnTo>
                  <a:pt x="243" y="815"/>
                </a:lnTo>
                <a:lnTo>
                  <a:pt x="274" y="813"/>
                </a:lnTo>
                <a:lnTo>
                  <a:pt x="278" y="815"/>
                </a:lnTo>
                <a:lnTo>
                  <a:pt x="311" y="813"/>
                </a:lnTo>
                <a:lnTo>
                  <a:pt x="313" y="807"/>
                </a:lnTo>
                <a:lnTo>
                  <a:pt x="338" y="807"/>
                </a:lnTo>
                <a:lnTo>
                  <a:pt x="352" y="807"/>
                </a:lnTo>
                <a:lnTo>
                  <a:pt x="371" y="807"/>
                </a:lnTo>
                <a:lnTo>
                  <a:pt x="368" y="854"/>
                </a:lnTo>
                <a:lnTo>
                  <a:pt x="373" y="856"/>
                </a:lnTo>
                <a:lnTo>
                  <a:pt x="377" y="852"/>
                </a:lnTo>
                <a:lnTo>
                  <a:pt x="391" y="852"/>
                </a:lnTo>
                <a:lnTo>
                  <a:pt x="391" y="832"/>
                </a:lnTo>
                <a:lnTo>
                  <a:pt x="426" y="832"/>
                </a:lnTo>
                <a:lnTo>
                  <a:pt x="426" y="828"/>
                </a:lnTo>
                <a:lnTo>
                  <a:pt x="430" y="824"/>
                </a:lnTo>
                <a:lnTo>
                  <a:pt x="428" y="797"/>
                </a:lnTo>
                <a:lnTo>
                  <a:pt x="426" y="797"/>
                </a:lnTo>
                <a:lnTo>
                  <a:pt x="426" y="789"/>
                </a:lnTo>
                <a:lnTo>
                  <a:pt x="447" y="791"/>
                </a:lnTo>
                <a:lnTo>
                  <a:pt x="467" y="791"/>
                </a:lnTo>
                <a:lnTo>
                  <a:pt x="473" y="787"/>
                </a:lnTo>
                <a:lnTo>
                  <a:pt x="473" y="819"/>
                </a:lnTo>
                <a:lnTo>
                  <a:pt x="478" y="815"/>
                </a:lnTo>
                <a:lnTo>
                  <a:pt x="482" y="817"/>
                </a:lnTo>
                <a:lnTo>
                  <a:pt x="496" y="809"/>
                </a:lnTo>
                <a:lnTo>
                  <a:pt x="496" y="805"/>
                </a:lnTo>
                <a:lnTo>
                  <a:pt x="506" y="805"/>
                </a:lnTo>
                <a:lnTo>
                  <a:pt x="506" y="773"/>
                </a:lnTo>
                <a:lnTo>
                  <a:pt x="519" y="764"/>
                </a:lnTo>
                <a:lnTo>
                  <a:pt x="517" y="742"/>
                </a:lnTo>
                <a:lnTo>
                  <a:pt x="517" y="734"/>
                </a:lnTo>
                <a:lnTo>
                  <a:pt x="543" y="736"/>
                </a:lnTo>
                <a:lnTo>
                  <a:pt x="564" y="734"/>
                </a:lnTo>
                <a:lnTo>
                  <a:pt x="564" y="728"/>
                </a:lnTo>
                <a:lnTo>
                  <a:pt x="564" y="711"/>
                </a:lnTo>
                <a:lnTo>
                  <a:pt x="543" y="709"/>
                </a:lnTo>
                <a:lnTo>
                  <a:pt x="543" y="713"/>
                </a:lnTo>
                <a:lnTo>
                  <a:pt x="529" y="709"/>
                </a:lnTo>
                <a:lnTo>
                  <a:pt x="525" y="705"/>
                </a:lnTo>
                <a:lnTo>
                  <a:pt x="527" y="677"/>
                </a:lnTo>
                <a:lnTo>
                  <a:pt x="562" y="677"/>
                </a:lnTo>
                <a:lnTo>
                  <a:pt x="564" y="642"/>
                </a:lnTo>
                <a:lnTo>
                  <a:pt x="564" y="638"/>
                </a:lnTo>
                <a:lnTo>
                  <a:pt x="564" y="612"/>
                </a:lnTo>
                <a:lnTo>
                  <a:pt x="564" y="593"/>
                </a:lnTo>
                <a:lnTo>
                  <a:pt x="595" y="599"/>
                </a:lnTo>
                <a:lnTo>
                  <a:pt x="603" y="583"/>
                </a:lnTo>
                <a:lnTo>
                  <a:pt x="605" y="583"/>
                </a:lnTo>
                <a:lnTo>
                  <a:pt x="607" y="577"/>
                </a:lnTo>
                <a:lnTo>
                  <a:pt x="628" y="577"/>
                </a:lnTo>
                <a:lnTo>
                  <a:pt x="628" y="571"/>
                </a:lnTo>
                <a:lnTo>
                  <a:pt x="650" y="571"/>
                </a:lnTo>
                <a:lnTo>
                  <a:pt x="650" y="581"/>
                </a:lnTo>
                <a:lnTo>
                  <a:pt x="683" y="581"/>
                </a:lnTo>
                <a:lnTo>
                  <a:pt x="686" y="561"/>
                </a:lnTo>
                <a:lnTo>
                  <a:pt x="692" y="561"/>
                </a:lnTo>
                <a:lnTo>
                  <a:pt x="720" y="561"/>
                </a:lnTo>
                <a:lnTo>
                  <a:pt x="747" y="559"/>
                </a:lnTo>
                <a:lnTo>
                  <a:pt x="745" y="530"/>
                </a:lnTo>
                <a:lnTo>
                  <a:pt x="747" y="526"/>
                </a:lnTo>
                <a:lnTo>
                  <a:pt x="743" y="510"/>
                </a:lnTo>
                <a:lnTo>
                  <a:pt x="733" y="506"/>
                </a:lnTo>
                <a:lnTo>
                  <a:pt x="737" y="499"/>
                </a:lnTo>
                <a:lnTo>
                  <a:pt x="716" y="487"/>
                </a:lnTo>
                <a:lnTo>
                  <a:pt x="692" y="479"/>
                </a:lnTo>
                <a:lnTo>
                  <a:pt x="690" y="473"/>
                </a:lnTo>
                <a:lnTo>
                  <a:pt x="702" y="451"/>
                </a:lnTo>
                <a:lnTo>
                  <a:pt x="710" y="448"/>
                </a:lnTo>
                <a:lnTo>
                  <a:pt x="716" y="440"/>
                </a:lnTo>
                <a:lnTo>
                  <a:pt x="714" y="430"/>
                </a:lnTo>
                <a:lnTo>
                  <a:pt x="720" y="408"/>
                </a:lnTo>
                <a:lnTo>
                  <a:pt x="741" y="397"/>
                </a:lnTo>
                <a:lnTo>
                  <a:pt x="743" y="391"/>
                </a:lnTo>
                <a:lnTo>
                  <a:pt x="749" y="369"/>
                </a:lnTo>
                <a:lnTo>
                  <a:pt x="756" y="365"/>
                </a:lnTo>
                <a:lnTo>
                  <a:pt x="774" y="365"/>
                </a:lnTo>
                <a:lnTo>
                  <a:pt x="776" y="336"/>
                </a:lnTo>
                <a:lnTo>
                  <a:pt x="782" y="328"/>
                </a:lnTo>
                <a:lnTo>
                  <a:pt x="776" y="306"/>
                </a:lnTo>
                <a:close/>
              </a:path>
            </a:pathLst>
          </a:custGeom>
          <a:solidFill>
            <a:srgbClr val="CBEA93"/>
          </a:solidFill>
          <a:ln w="12700" algn="ctr">
            <a:solidFill>
              <a:srgbClr val="CBEA93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Shape 8279"/>
          <p:cNvSpPr>
            <a:spLocks/>
          </p:cNvSpPr>
          <p:nvPr/>
        </p:nvSpPr>
        <p:spPr bwMode="auto">
          <a:xfrm>
            <a:off x="3435350" y="1962150"/>
            <a:ext cx="3316288" cy="4349750"/>
          </a:xfrm>
          <a:custGeom>
            <a:avLst/>
            <a:gdLst>
              <a:gd name="T0" fmla="*/ 2147483647 w 2089"/>
              <a:gd name="T1" fmla="*/ 2147483647 h 2740"/>
              <a:gd name="T2" fmla="*/ 2147483647 w 2089"/>
              <a:gd name="T3" fmla="*/ 2147483647 h 2740"/>
              <a:gd name="T4" fmla="*/ 2147483647 w 2089"/>
              <a:gd name="T5" fmla="*/ 2147483647 h 2740"/>
              <a:gd name="T6" fmla="*/ 2147483647 w 2089"/>
              <a:gd name="T7" fmla="*/ 2147483647 h 2740"/>
              <a:gd name="T8" fmla="*/ 2147483647 w 2089"/>
              <a:gd name="T9" fmla="*/ 2147483647 h 2740"/>
              <a:gd name="T10" fmla="*/ 2147483647 w 2089"/>
              <a:gd name="T11" fmla="*/ 2147483647 h 2740"/>
              <a:gd name="T12" fmla="*/ 2147483647 w 2089"/>
              <a:gd name="T13" fmla="*/ 2147483647 h 2740"/>
              <a:gd name="T14" fmla="*/ 2147483647 w 2089"/>
              <a:gd name="T15" fmla="*/ 2147483647 h 2740"/>
              <a:gd name="T16" fmla="*/ 2147483647 w 2089"/>
              <a:gd name="T17" fmla="*/ 2147483647 h 2740"/>
              <a:gd name="T18" fmla="*/ 2147483647 w 2089"/>
              <a:gd name="T19" fmla="*/ 2147483647 h 2740"/>
              <a:gd name="T20" fmla="*/ 2147483647 w 2089"/>
              <a:gd name="T21" fmla="*/ 2147483647 h 2740"/>
              <a:gd name="T22" fmla="*/ 2147483647 w 2089"/>
              <a:gd name="T23" fmla="*/ 2147483647 h 2740"/>
              <a:gd name="T24" fmla="*/ 2147483647 w 2089"/>
              <a:gd name="T25" fmla="*/ 2147483647 h 2740"/>
              <a:gd name="T26" fmla="*/ 2147483647 w 2089"/>
              <a:gd name="T27" fmla="*/ 2147483647 h 2740"/>
              <a:gd name="T28" fmla="*/ 2147483647 w 2089"/>
              <a:gd name="T29" fmla="*/ 2147483647 h 2740"/>
              <a:gd name="T30" fmla="*/ 2147483647 w 2089"/>
              <a:gd name="T31" fmla="*/ 2147483647 h 2740"/>
              <a:gd name="T32" fmla="*/ 2147483647 w 2089"/>
              <a:gd name="T33" fmla="*/ 2147483647 h 2740"/>
              <a:gd name="T34" fmla="*/ 2147483647 w 2089"/>
              <a:gd name="T35" fmla="*/ 2147483647 h 2740"/>
              <a:gd name="T36" fmla="*/ 2147483647 w 2089"/>
              <a:gd name="T37" fmla="*/ 2147483647 h 2740"/>
              <a:gd name="T38" fmla="*/ 2147483647 w 2089"/>
              <a:gd name="T39" fmla="*/ 2147483647 h 2740"/>
              <a:gd name="T40" fmla="*/ 2147483647 w 2089"/>
              <a:gd name="T41" fmla="*/ 2147483647 h 2740"/>
              <a:gd name="T42" fmla="*/ 2147483647 w 2089"/>
              <a:gd name="T43" fmla="*/ 2147483647 h 2740"/>
              <a:gd name="T44" fmla="*/ 2147483647 w 2089"/>
              <a:gd name="T45" fmla="*/ 2147483647 h 2740"/>
              <a:gd name="T46" fmla="*/ 2147483647 w 2089"/>
              <a:gd name="T47" fmla="*/ 2147483647 h 2740"/>
              <a:gd name="T48" fmla="*/ 2147483647 w 2089"/>
              <a:gd name="T49" fmla="*/ 2147483647 h 2740"/>
              <a:gd name="T50" fmla="*/ 2147483647 w 2089"/>
              <a:gd name="T51" fmla="*/ 2147483647 h 2740"/>
              <a:gd name="T52" fmla="*/ 2147483647 w 2089"/>
              <a:gd name="T53" fmla="*/ 2147483647 h 2740"/>
              <a:gd name="T54" fmla="*/ 2147483647 w 2089"/>
              <a:gd name="T55" fmla="*/ 2147483647 h 2740"/>
              <a:gd name="T56" fmla="*/ 2147483647 w 2089"/>
              <a:gd name="T57" fmla="*/ 2147483647 h 2740"/>
              <a:gd name="T58" fmla="*/ 2147483647 w 2089"/>
              <a:gd name="T59" fmla="*/ 2147483647 h 2740"/>
              <a:gd name="T60" fmla="*/ 2147483647 w 2089"/>
              <a:gd name="T61" fmla="*/ 2147483647 h 2740"/>
              <a:gd name="T62" fmla="*/ 2147483647 w 2089"/>
              <a:gd name="T63" fmla="*/ 2147483647 h 2740"/>
              <a:gd name="T64" fmla="*/ 2147483647 w 2089"/>
              <a:gd name="T65" fmla="*/ 2147483647 h 2740"/>
              <a:gd name="T66" fmla="*/ 2147483647 w 2089"/>
              <a:gd name="T67" fmla="*/ 2147483647 h 2740"/>
              <a:gd name="T68" fmla="*/ 2147483647 w 2089"/>
              <a:gd name="T69" fmla="*/ 2147483647 h 2740"/>
              <a:gd name="T70" fmla="*/ 2147483647 w 2089"/>
              <a:gd name="T71" fmla="*/ 2147483647 h 2740"/>
              <a:gd name="T72" fmla="*/ 2147483647 w 2089"/>
              <a:gd name="T73" fmla="*/ 2147483647 h 2740"/>
              <a:gd name="T74" fmla="*/ 2147483647 w 2089"/>
              <a:gd name="T75" fmla="*/ 2147483647 h 2740"/>
              <a:gd name="T76" fmla="*/ 2147483647 w 2089"/>
              <a:gd name="T77" fmla="*/ 2147483647 h 2740"/>
              <a:gd name="T78" fmla="*/ 2147483647 w 2089"/>
              <a:gd name="T79" fmla="*/ 2147483647 h 2740"/>
              <a:gd name="T80" fmla="*/ 2147483647 w 2089"/>
              <a:gd name="T81" fmla="*/ 2147483647 h 2740"/>
              <a:gd name="T82" fmla="*/ 2147483647 w 2089"/>
              <a:gd name="T83" fmla="*/ 2147483647 h 2740"/>
              <a:gd name="T84" fmla="*/ 2147483647 w 2089"/>
              <a:gd name="T85" fmla="*/ 2147483647 h 2740"/>
              <a:gd name="T86" fmla="*/ 2147483647 w 2089"/>
              <a:gd name="T87" fmla="*/ 2147483647 h 2740"/>
              <a:gd name="T88" fmla="*/ 2147483647 w 2089"/>
              <a:gd name="T89" fmla="*/ 2147483647 h 2740"/>
              <a:gd name="T90" fmla="*/ 2147483647 w 2089"/>
              <a:gd name="T91" fmla="*/ 2147483647 h 2740"/>
              <a:gd name="T92" fmla="*/ 2147483647 w 2089"/>
              <a:gd name="T93" fmla="*/ 2147483647 h 2740"/>
              <a:gd name="T94" fmla="*/ 2147483647 w 2089"/>
              <a:gd name="T95" fmla="*/ 2147483647 h 2740"/>
              <a:gd name="T96" fmla="*/ 2147483647 w 2089"/>
              <a:gd name="T97" fmla="*/ 2147483647 h 2740"/>
              <a:gd name="T98" fmla="*/ 2147483647 w 2089"/>
              <a:gd name="T99" fmla="*/ 2147483647 h 2740"/>
              <a:gd name="T100" fmla="*/ 2147483647 w 2089"/>
              <a:gd name="T101" fmla="*/ 2147483647 h 2740"/>
              <a:gd name="T102" fmla="*/ 2147483647 w 2089"/>
              <a:gd name="T103" fmla="*/ 2147483647 h 2740"/>
              <a:gd name="T104" fmla="*/ 2147483647 w 2089"/>
              <a:gd name="T105" fmla="*/ 2147483647 h 2740"/>
              <a:gd name="T106" fmla="*/ 2147483647 w 2089"/>
              <a:gd name="T107" fmla="*/ 2147483647 h 2740"/>
              <a:gd name="T108" fmla="*/ 2147483647 w 2089"/>
              <a:gd name="T109" fmla="*/ 2147483647 h 2740"/>
              <a:gd name="T110" fmla="*/ 2147483647 w 2089"/>
              <a:gd name="T111" fmla="*/ 2147483647 h 2740"/>
              <a:gd name="T112" fmla="*/ 2147483647 w 2089"/>
              <a:gd name="T113" fmla="*/ 2147483647 h 2740"/>
              <a:gd name="T114" fmla="*/ 2147483647 w 2089"/>
              <a:gd name="T115" fmla="*/ 2147483647 h 2740"/>
              <a:gd name="T116" fmla="*/ 2147483647 w 2089"/>
              <a:gd name="T117" fmla="*/ 2147483647 h 2740"/>
              <a:gd name="T118" fmla="*/ 2147483647 w 2089"/>
              <a:gd name="T119" fmla="*/ 2147483647 h 2740"/>
              <a:gd name="T120" fmla="*/ 2147483647 w 2089"/>
              <a:gd name="T121" fmla="*/ 2147483647 h 274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089"/>
              <a:gd name="T184" fmla="*/ 0 h 2740"/>
              <a:gd name="T185" fmla="*/ 2089 w 2089"/>
              <a:gd name="T186" fmla="*/ 2740 h 274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089" h="2740">
                <a:moveTo>
                  <a:pt x="2050" y="924"/>
                </a:moveTo>
                <a:lnTo>
                  <a:pt x="2040" y="920"/>
                </a:lnTo>
                <a:lnTo>
                  <a:pt x="2044" y="913"/>
                </a:lnTo>
                <a:lnTo>
                  <a:pt x="2023" y="901"/>
                </a:lnTo>
                <a:lnTo>
                  <a:pt x="1999" y="893"/>
                </a:lnTo>
                <a:lnTo>
                  <a:pt x="1997" y="887"/>
                </a:lnTo>
                <a:lnTo>
                  <a:pt x="2009" y="865"/>
                </a:lnTo>
                <a:lnTo>
                  <a:pt x="2017" y="862"/>
                </a:lnTo>
                <a:lnTo>
                  <a:pt x="2023" y="854"/>
                </a:lnTo>
                <a:lnTo>
                  <a:pt x="2021" y="844"/>
                </a:lnTo>
                <a:lnTo>
                  <a:pt x="2026" y="822"/>
                </a:lnTo>
                <a:lnTo>
                  <a:pt x="2048" y="811"/>
                </a:lnTo>
                <a:lnTo>
                  <a:pt x="2050" y="805"/>
                </a:lnTo>
                <a:lnTo>
                  <a:pt x="2056" y="783"/>
                </a:lnTo>
                <a:lnTo>
                  <a:pt x="2063" y="779"/>
                </a:lnTo>
                <a:lnTo>
                  <a:pt x="2081" y="779"/>
                </a:lnTo>
                <a:lnTo>
                  <a:pt x="2083" y="750"/>
                </a:lnTo>
                <a:lnTo>
                  <a:pt x="2089" y="742"/>
                </a:lnTo>
                <a:lnTo>
                  <a:pt x="2083" y="720"/>
                </a:lnTo>
                <a:lnTo>
                  <a:pt x="2081" y="693"/>
                </a:lnTo>
                <a:lnTo>
                  <a:pt x="2075" y="675"/>
                </a:lnTo>
                <a:lnTo>
                  <a:pt x="2073" y="661"/>
                </a:lnTo>
                <a:lnTo>
                  <a:pt x="2073" y="646"/>
                </a:lnTo>
                <a:lnTo>
                  <a:pt x="2060" y="624"/>
                </a:lnTo>
                <a:lnTo>
                  <a:pt x="2038" y="618"/>
                </a:lnTo>
                <a:lnTo>
                  <a:pt x="2017" y="626"/>
                </a:lnTo>
                <a:lnTo>
                  <a:pt x="1999" y="646"/>
                </a:lnTo>
                <a:lnTo>
                  <a:pt x="1993" y="655"/>
                </a:lnTo>
                <a:lnTo>
                  <a:pt x="1988" y="657"/>
                </a:lnTo>
                <a:lnTo>
                  <a:pt x="1972" y="673"/>
                </a:lnTo>
                <a:lnTo>
                  <a:pt x="1958" y="667"/>
                </a:lnTo>
                <a:lnTo>
                  <a:pt x="1949" y="652"/>
                </a:lnTo>
                <a:lnTo>
                  <a:pt x="1953" y="636"/>
                </a:lnTo>
                <a:lnTo>
                  <a:pt x="1960" y="624"/>
                </a:lnTo>
                <a:lnTo>
                  <a:pt x="1974" y="624"/>
                </a:lnTo>
                <a:lnTo>
                  <a:pt x="1982" y="616"/>
                </a:lnTo>
                <a:lnTo>
                  <a:pt x="1984" y="606"/>
                </a:lnTo>
                <a:lnTo>
                  <a:pt x="1990" y="595"/>
                </a:lnTo>
                <a:lnTo>
                  <a:pt x="1997" y="593"/>
                </a:lnTo>
                <a:lnTo>
                  <a:pt x="2005" y="583"/>
                </a:lnTo>
                <a:lnTo>
                  <a:pt x="2007" y="563"/>
                </a:lnTo>
                <a:lnTo>
                  <a:pt x="2011" y="540"/>
                </a:lnTo>
                <a:lnTo>
                  <a:pt x="2003" y="524"/>
                </a:lnTo>
                <a:lnTo>
                  <a:pt x="1993" y="510"/>
                </a:lnTo>
                <a:lnTo>
                  <a:pt x="1997" y="500"/>
                </a:lnTo>
                <a:lnTo>
                  <a:pt x="2011" y="504"/>
                </a:lnTo>
                <a:lnTo>
                  <a:pt x="2009" y="493"/>
                </a:lnTo>
                <a:lnTo>
                  <a:pt x="1999" y="483"/>
                </a:lnTo>
                <a:lnTo>
                  <a:pt x="1999" y="473"/>
                </a:lnTo>
                <a:lnTo>
                  <a:pt x="1990" y="465"/>
                </a:lnTo>
                <a:lnTo>
                  <a:pt x="1955" y="451"/>
                </a:lnTo>
                <a:lnTo>
                  <a:pt x="1935" y="447"/>
                </a:lnTo>
                <a:lnTo>
                  <a:pt x="1929" y="436"/>
                </a:lnTo>
                <a:lnTo>
                  <a:pt x="1921" y="432"/>
                </a:lnTo>
                <a:lnTo>
                  <a:pt x="1910" y="432"/>
                </a:lnTo>
                <a:lnTo>
                  <a:pt x="1892" y="424"/>
                </a:lnTo>
                <a:lnTo>
                  <a:pt x="1875" y="414"/>
                </a:lnTo>
                <a:lnTo>
                  <a:pt x="1867" y="422"/>
                </a:lnTo>
                <a:lnTo>
                  <a:pt x="1859" y="420"/>
                </a:lnTo>
                <a:lnTo>
                  <a:pt x="1853" y="422"/>
                </a:lnTo>
                <a:lnTo>
                  <a:pt x="1857" y="426"/>
                </a:lnTo>
                <a:lnTo>
                  <a:pt x="1842" y="440"/>
                </a:lnTo>
                <a:lnTo>
                  <a:pt x="1846" y="453"/>
                </a:lnTo>
                <a:lnTo>
                  <a:pt x="1857" y="463"/>
                </a:lnTo>
                <a:lnTo>
                  <a:pt x="1842" y="463"/>
                </a:lnTo>
                <a:lnTo>
                  <a:pt x="1820" y="475"/>
                </a:lnTo>
                <a:lnTo>
                  <a:pt x="1816" y="483"/>
                </a:lnTo>
                <a:lnTo>
                  <a:pt x="1818" y="500"/>
                </a:lnTo>
                <a:lnTo>
                  <a:pt x="1816" y="516"/>
                </a:lnTo>
                <a:lnTo>
                  <a:pt x="1813" y="524"/>
                </a:lnTo>
                <a:lnTo>
                  <a:pt x="1809" y="534"/>
                </a:lnTo>
                <a:lnTo>
                  <a:pt x="1803" y="536"/>
                </a:lnTo>
                <a:lnTo>
                  <a:pt x="1809" y="522"/>
                </a:lnTo>
                <a:lnTo>
                  <a:pt x="1807" y="514"/>
                </a:lnTo>
                <a:lnTo>
                  <a:pt x="1809" y="510"/>
                </a:lnTo>
                <a:lnTo>
                  <a:pt x="1803" y="512"/>
                </a:lnTo>
                <a:lnTo>
                  <a:pt x="1797" y="534"/>
                </a:lnTo>
                <a:lnTo>
                  <a:pt x="1795" y="534"/>
                </a:lnTo>
                <a:lnTo>
                  <a:pt x="1795" y="524"/>
                </a:lnTo>
                <a:lnTo>
                  <a:pt x="1801" y="502"/>
                </a:lnTo>
                <a:lnTo>
                  <a:pt x="1797" y="493"/>
                </a:lnTo>
                <a:lnTo>
                  <a:pt x="1803" y="491"/>
                </a:lnTo>
                <a:lnTo>
                  <a:pt x="1803" y="483"/>
                </a:lnTo>
                <a:lnTo>
                  <a:pt x="1793" y="491"/>
                </a:lnTo>
                <a:lnTo>
                  <a:pt x="1783" y="504"/>
                </a:lnTo>
                <a:lnTo>
                  <a:pt x="1776" y="514"/>
                </a:lnTo>
                <a:lnTo>
                  <a:pt x="1768" y="512"/>
                </a:lnTo>
                <a:lnTo>
                  <a:pt x="1762" y="518"/>
                </a:lnTo>
                <a:lnTo>
                  <a:pt x="1754" y="520"/>
                </a:lnTo>
                <a:lnTo>
                  <a:pt x="1754" y="534"/>
                </a:lnTo>
                <a:lnTo>
                  <a:pt x="1739" y="544"/>
                </a:lnTo>
                <a:lnTo>
                  <a:pt x="1741" y="555"/>
                </a:lnTo>
                <a:lnTo>
                  <a:pt x="1739" y="565"/>
                </a:lnTo>
                <a:lnTo>
                  <a:pt x="1735" y="583"/>
                </a:lnTo>
                <a:lnTo>
                  <a:pt x="1731" y="591"/>
                </a:lnTo>
                <a:lnTo>
                  <a:pt x="1725" y="604"/>
                </a:lnTo>
                <a:lnTo>
                  <a:pt x="1713" y="620"/>
                </a:lnTo>
                <a:lnTo>
                  <a:pt x="1719" y="632"/>
                </a:lnTo>
                <a:lnTo>
                  <a:pt x="1721" y="646"/>
                </a:lnTo>
                <a:lnTo>
                  <a:pt x="1721" y="653"/>
                </a:lnTo>
                <a:lnTo>
                  <a:pt x="1711" y="665"/>
                </a:lnTo>
                <a:lnTo>
                  <a:pt x="1719" y="687"/>
                </a:lnTo>
                <a:lnTo>
                  <a:pt x="1737" y="728"/>
                </a:lnTo>
                <a:lnTo>
                  <a:pt x="1743" y="769"/>
                </a:lnTo>
                <a:lnTo>
                  <a:pt x="1741" y="777"/>
                </a:lnTo>
                <a:lnTo>
                  <a:pt x="1745" y="781"/>
                </a:lnTo>
                <a:lnTo>
                  <a:pt x="1743" y="785"/>
                </a:lnTo>
                <a:lnTo>
                  <a:pt x="1741" y="783"/>
                </a:lnTo>
                <a:lnTo>
                  <a:pt x="1735" y="811"/>
                </a:lnTo>
                <a:lnTo>
                  <a:pt x="1727" y="830"/>
                </a:lnTo>
                <a:lnTo>
                  <a:pt x="1702" y="873"/>
                </a:lnTo>
                <a:lnTo>
                  <a:pt x="1684" y="885"/>
                </a:lnTo>
                <a:lnTo>
                  <a:pt x="1684" y="887"/>
                </a:lnTo>
                <a:lnTo>
                  <a:pt x="1674" y="895"/>
                </a:lnTo>
                <a:lnTo>
                  <a:pt x="1647" y="905"/>
                </a:lnTo>
                <a:lnTo>
                  <a:pt x="1636" y="905"/>
                </a:lnTo>
                <a:lnTo>
                  <a:pt x="1632" y="903"/>
                </a:lnTo>
                <a:lnTo>
                  <a:pt x="1618" y="891"/>
                </a:lnTo>
                <a:lnTo>
                  <a:pt x="1614" y="885"/>
                </a:lnTo>
                <a:lnTo>
                  <a:pt x="1612" y="879"/>
                </a:lnTo>
                <a:lnTo>
                  <a:pt x="1608" y="862"/>
                </a:lnTo>
                <a:lnTo>
                  <a:pt x="1606" y="854"/>
                </a:lnTo>
                <a:lnTo>
                  <a:pt x="1597" y="842"/>
                </a:lnTo>
                <a:lnTo>
                  <a:pt x="1591" y="828"/>
                </a:lnTo>
                <a:lnTo>
                  <a:pt x="1595" y="811"/>
                </a:lnTo>
                <a:lnTo>
                  <a:pt x="1593" y="803"/>
                </a:lnTo>
                <a:lnTo>
                  <a:pt x="1593" y="789"/>
                </a:lnTo>
                <a:lnTo>
                  <a:pt x="1595" y="783"/>
                </a:lnTo>
                <a:lnTo>
                  <a:pt x="1597" y="771"/>
                </a:lnTo>
                <a:lnTo>
                  <a:pt x="1591" y="761"/>
                </a:lnTo>
                <a:lnTo>
                  <a:pt x="1591" y="750"/>
                </a:lnTo>
                <a:lnTo>
                  <a:pt x="1585" y="742"/>
                </a:lnTo>
                <a:lnTo>
                  <a:pt x="1587" y="734"/>
                </a:lnTo>
                <a:lnTo>
                  <a:pt x="1585" y="722"/>
                </a:lnTo>
                <a:lnTo>
                  <a:pt x="1587" y="706"/>
                </a:lnTo>
                <a:lnTo>
                  <a:pt x="1595" y="689"/>
                </a:lnTo>
                <a:lnTo>
                  <a:pt x="1597" y="681"/>
                </a:lnTo>
                <a:lnTo>
                  <a:pt x="1604" y="659"/>
                </a:lnTo>
                <a:lnTo>
                  <a:pt x="1601" y="648"/>
                </a:lnTo>
                <a:lnTo>
                  <a:pt x="1601" y="642"/>
                </a:lnTo>
                <a:lnTo>
                  <a:pt x="1603" y="626"/>
                </a:lnTo>
                <a:lnTo>
                  <a:pt x="1608" y="612"/>
                </a:lnTo>
                <a:lnTo>
                  <a:pt x="1620" y="606"/>
                </a:lnTo>
                <a:lnTo>
                  <a:pt x="1618" y="591"/>
                </a:lnTo>
                <a:lnTo>
                  <a:pt x="1618" y="583"/>
                </a:lnTo>
                <a:lnTo>
                  <a:pt x="1624" y="563"/>
                </a:lnTo>
                <a:lnTo>
                  <a:pt x="1634" y="549"/>
                </a:lnTo>
                <a:lnTo>
                  <a:pt x="1639" y="534"/>
                </a:lnTo>
                <a:lnTo>
                  <a:pt x="1649" y="522"/>
                </a:lnTo>
                <a:lnTo>
                  <a:pt x="1649" y="516"/>
                </a:lnTo>
                <a:lnTo>
                  <a:pt x="1653" y="510"/>
                </a:lnTo>
                <a:lnTo>
                  <a:pt x="1657" y="502"/>
                </a:lnTo>
                <a:lnTo>
                  <a:pt x="1663" y="498"/>
                </a:lnTo>
                <a:lnTo>
                  <a:pt x="1663" y="489"/>
                </a:lnTo>
                <a:lnTo>
                  <a:pt x="1671" y="481"/>
                </a:lnTo>
                <a:lnTo>
                  <a:pt x="1671" y="479"/>
                </a:lnTo>
                <a:lnTo>
                  <a:pt x="1665" y="477"/>
                </a:lnTo>
                <a:lnTo>
                  <a:pt x="1659" y="479"/>
                </a:lnTo>
                <a:lnTo>
                  <a:pt x="1657" y="481"/>
                </a:lnTo>
                <a:lnTo>
                  <a:pt x="1657" y="487"/>
                </a:lnTo>
                <a:lnTo>
                  <a:pt x="1645" y="491"/>
                </a:lnTo>
                <a:lnTo>
                  <a:pt x="1645" y="496"/>
                </a:lnTo>
                <a:lnTo>
                  <a:pt x="1641" y="504"/>
                </a:lnTo>
                <a:lnTo>
                  <a:pt x="1638" y="506"/>
                </a:lnTo>
                <a:lnTo>
                  <a:pt x="1632" y="520"/>
                </a:lnTo>
                <a:lnTo>
                  <a:pt x="1634" y="524"/>
                </a:lnTo>
                <a:lnTo>
                  <a:pt x="1630" y="530"/>
                </a:lnTo>
                <a:lnTo>
                  <a:pt x="1630" y="524"/>
                </a:lnTo>
                <a:lnTo>
                  <a:pt x="1626" y="524"/>
                </a:lnTo>
                <a:lnTo>
                  <a:pt x="1624" y="526"/>
                </a:lnTo>
                <a:lnTo>
                  <a:pt x="1612" y="528"/>
                </a:lnTo>
                <a:lnTo>
                  <a:pt x="1599" y="549"/>
                </a:lnTo>
                <a:lnTo>
                  <a:pt x="1597" y="551"/>
                </a:lnTo>
                <a:lnTo>
                  <a:pt x="1585" y="557"/>
                </a:lnTo>
                <a:lnTo>
                  <a:pt x="1581" y="563"/>
                </a:lnTo>
                <a:lnTo>
                  <a:pt x="1573" y="565"/>
                </a:lnTo>
                <a:lnTo>
                  <a:pt x="1571" y="561"/>
                </a:lnTo>
                <a:lnTo>
                  <a:pt x="1575" y="549"/>
                </a:lnTo>
                <a:lnTo>
                  <a:pt x="1577" y="542"/>
                </a:lnTo>
                <a:lnTo>
                  <a:pt x="1581" y="538"/>
                </a:lnTo>
                <a:lnTo>
                  <a:pt x="1583" y="532"/>
                </a:lnTo>
                <a:lnTo>
                  <a:pt x="1591" y="524"/>
                </a:lnTo>
                <a:lnTo>
                  <a:pt x="1597" y="516"/>
                </a:lnTo>
                <a:lnTo>
                  <a:pt x="1610" y="510"/>
                </a:lnTo>
                <a:lnTo>
                  <a:pt x="1612" y="498"/>
                </a:lnTo>
                <a:lnTo>
                  <a:pt x="1612" y="491"/>
                </a:lnTo>
                <a:lnTo>
                  <a:pt x="1634" y="467"/>
                </a:lnTo>
                <a:lnTo>
                  <a:pt x="1643" y="445"/>
                </a:lnTo>
                <a:lnTo>
                  <a:pt x="1645" y="442"/>
                </a:lnTo>
                <a:lnTo>
                  <a:pt x="1655" y="428"/>
                </a:lnTo>
                <a:lnTo>
                  <a:pt x="1659" y="428"/>
                </a:lnTo>
                <a:lnTo>
                  <a:pt x="1659" y="416"/>
                </a:lnTo>
                <a:lnTo>
                  <a:pt x="1671" y="404"/>
                </a:lnTo>
                <a:lnTo>
                  <a:pt x="1673" y="404"/>
                </a:lnTo>
                <a:lnTo>
                  <a:pt x="1669" y="414"/>
                </a:lnTo>
                <a:lnTo>
                  <a:pt x="1669" y="428"/>
                </a:lnTo>
                <a:lnTo>
                  <a:pt x="1680" y="426"/>
                </a:lnTo>
                <a:lnTo>
                  <a:pt x="1688" y="416"/>
                </a:lnTo>
                <a:lnTo>
                  <a:pt x="1688" y="408"/>
                </a:lnTo>
                <a:lnTo>
                  <a:pt x="1700" y="412"/>
                </a:lnTo>
                <a:lnTo>
                  <a:pt x="1706" y="404"/>
                </a:lnTo>
                <a:lnTo>
                  <a:pt x="1709" y="408"/>
                </a:lnTo>
                <a:lnTo>
                  <a:pt x="1706" y="418"/>
                </a:lnTo>
                <a:lnTo>
                  <a:pt x="1698" y="420"/>
                </a:lnTo>
                <a:lnTo>
                  <a:pt x="1696" y="428"/>
                </a:lnTo>
                <a:lnTo>
                  <a:pt x="1694" y="430"/>
                </a:lnTo>
                <a:lnTo>
                  <a:pt x="1692" y="434"/>
                </a:lnTo>
                <a:lnTo>
                  <a:pt x="1702" y="438"/>
                </a:lnTo>
                <a:lnTo>
                  <a:pt x="1702" y="432"/>
                </a:lnTo>
                <a:lnTo>
                  <a:pt x="1706" y="428"/>
                </a:lnTo>
                <a:lnTo>
                  <a:pt x="1711" y="426"/>
                </a:lnTo>
                <a:lnTo>
                  <a:pt x="1715" y="422"/>
                </a:lnTo>
                <a:lnTo>
                  <a:pt x="1721" y="418"/>
                </a:lnTo>
                <a:lnTo>
                  <a:pt x="1727" y="418"/>
                </a:lnTo>
                <a:lnTo>
                  <a:pt x="1729" y="412"/>
                </a:lnTo>
                <a:lnTo>
                  <a:pt x="1731" y="404"/>
                </a:lnTo>
                <a:lnTo>
                  <a:pt x="1735" y="398"/>
                </a:lnTo>
                <a:lnTo>
                  <a:pt x="1750" y="396"/>
                </a:lnTo>
                <a:lnTo>
                  <a:pt x="1758" y="398"/>
                </a:lnTo>
                <a:lnTo>
                  <a:pt x="1766" y="400"/>
                </a:lnTo>
                <a:lnTo>
                  <a:pt x="1770" y="396"/>
                </a:lnTo>
                <a:lnTo>
                  <a:pt x="1791" y="396"/>
                </a:lnTo>
                <a:lnTo>
                  <a:pt x="1807" y="383"/>
                </a:lnTo>
                <a:lnTo>
                  <a:pt x="1822" y="383"/>
                </a:lnTo>
                <a:lnTo>
                  <a:pt x="1842" y="389"/>
                </a:lnTo>
                <a:lnTo>
                  <a:pt x="1853" y="390"/>
                </a:lnTo>
                <a:lnTo>
                  <a:pt x="1859" y="400"/>
                </a:lnTo>
                <a:lnTo>
                  <a:pt x="1867" y="402"/>
                </a:lnTo>
                <a:lnTo>
                  <a:pt x="1869" y="406"/>
                </a:lnTo>
                <a:lnTo>
                  <a:pt x="1877" y="410"/>
                </a:lnTo>
                <a:lnTo>
                  <a:pt x="1879" y="408"/>
                </a:lnTo>
                <a:lnTo>
                  <a:pt x="1879" y="404"/>
                </a:lnTo>
                <a:lnTo>
                  <a:pt x="1881" y="390"/>
                </a:lnTo>
                <a:lnTo>
                  <a:pt x="1894" y="390"/>
                </a:lnTo>
                <a:lnTo>
                  <a:pt x="1898" y="394"/>
                </a:lnTo>
                <a:lnTo>
                  <a:pt x="1908" y="392"/>
                </a:lnTo>
                <a:lnTo>
                  <a:pt x="1912" y="394"/>
                </a:lnTo>
                <a:lnTo>
                  <a:pt x="1941" y="398"/>
                </a:lnTo>
                <a:lnTo>
                  <a:pt x="1947" y="398"/>
                </a:lnTo>
                <a:lnTo>
                  <a:pt x="1953" y="394"/>
                </a:lnTo>
                <a:lnTo>
                  <a:pt x="1953" y="392"/>
                </a:lnTo>
                <a:lnTo>
                  <a:pt x="1941" y="389"/>
                </a:lnTo>
                <a:lnTo>
                  <a:pt x="1939" y="379"/>
                </a:lnTo>
                <a:lnTo>
                  <a:pt x="1933" y="377"/>
                </a:lnTo>
                <a:lnTo>
                  <a:pt x="1921" y="371"/>
                </a:lnTo>
                <a:lnTo>
                  <a:pt x="1925" y="365"/>
                </a:lnTo>
                <a:lnTo>
                  <a:pt x="1923" y="351"/>
                </a:lnTo>
                <a:lnTo>
                  <a:pt x="1918" y="341"/>
                </a:lnTo>
                <a:lnTo>
                  <a:pt x="1910" y="339"/>
                </a:lnTo>
                <a:lnTo>
                  <a:pt x="1890" y="343"/>
                </a:lnTo>
                <a:lnTo>
                  <a:pt x="1888" y="339"/>
                </a:lnTo>
                <a:lnTo>
                  <a:pt x="1881" y="337"/>
                </a:lnTo>
                <a:lnTo>
                  <a:pt x="1869" y="341"/>
                </a:lnTo>
                <a:lnTo>
                  <a:pt x="1853" y="337"/>
                </a:lnTo>
                <a:lnTo>
                  <a:pt x="1848" y="332"/>
                </a:lnTo>
                <a:lnTo>
                  <a:pt x="1848" y="320"/>
                </a:lnTo>
                <a:lnTo>
                  <a:pt x="1855" y="302"/>
                </a:lnTo>
                <a:lnTo>
                  <a:pt x="1838" y="304"/>
                </a:lnTo>
                <a:lnTo>
                  <a:pt x="1830" y="306"/>
                </a:lnTo>
                <a:lnTo>
                  <a:pt x="1811" y="314"/>
                </a:lnTo>
                <a:lnTo>
                  <a:pt x="1793" y="312"/>
                </a:lnTo>
                <a:lnTo>
                  <a:pt x="1780" y="314"/>
                </a:lnTo>
                <a:lnTo>
                  <a:pt x="1770" y="314"/>
                </a:lnTo>
                <a:lnTo>
                  <a:pt x="1766" y="312"/>
                </a:lnTo>
                <a:lnTo>
                  <a:pt x="1756" y="314"/>
                </a:lnTo>
                <a:lnTo>
                  <a:pt x="1746" y="316"/>
                </a:lnTo>
                <a:lnTo>
                  <a:pt x="1715" y="332"/>
                </a:lnTo>
                <a:lnTo>
                  <a:pt x="1698" y="345"/>
                </a:lnTo>
                <a:lnTo>
                  <a:pt x="1696" y="341"/>
                </a:lnTo>
                <a:lnTo>
                  <a:pt x="1688" y="337"/>
                </a:lnTo>
                <a:lnTo>
                  <a:pt x="1678" y="341"/>
                </a:lnTo>
                <a:lnTo>
                  <a:pt x="1665" y="332"/>
                </a:lnTo>
                <a:lnTo>
                  <a:pt x="1655" y="334"/>
                </a:lnTo>
                <a:lnTo>
                  <a:pt x="1651" y="334"/>
                </a:lnTo>
                <a:lnTo>
                  <a:pt x="1649" y="336"/>
                </a:lnTo>
                <a:lnTo>
                  <a:pt x="1634" y="336"/>
                </a:lnTo>
                <a:lnTo>
                  <a:pt x="1630" y="326"/>
                </a:lnTo>
                <a:lnTo>
                  <a:pt x="1624" y="320"/>
                </a:lnTo>
                <a:lnTo>
                  <a:pt x="1620" y="320"/>
                </a:lnTo>
                <a:lnTo>
                  <a:pt x="1618" y="312"/>
                </a:lnTo>
                <a:lnTo>
                  <a:pt x="1612" y="308"/>
                </a:lnTo>
                <a:lnTo>
                  <a:pt x="1612" y="300"/>
                </a:lnTo>
                <a:lnTo>
                  <a:pt x="1606" y="296"/>
                </a:lnTo>
                <a:lnTo>
                  <a:pt x="1581" y="288"/>
                </a:lnTo>
                <a:lnTo>
                  <a:pt x="1569" y="288"/>
                </a:lnTo>
                <a:lnTo>
                  <a:pt x="1558" y="288"/>
                </a:lnTo>
                <a:lnTo>
                  <a:pt x="1552" y="296"/>
                </a:lnTo>
                <a:lnTo>
                  <a:pt x="1550" y="296"/>
                </a:lnTo>
                <a:lnTo>
                  <a:pt x="1556" y="286"/>
                </a:lnTo>
                <a:lnTo>
                  <a:pt x="1562" y="283"/>
                </a:lnTo>
                <a:lnTo>
                  <a:pt x="1558" y="281"/>
                </a:lnTo>
                <a:lnTo>
                  <a:pt x="1544" y="292"/>
                </a:lnTo>
                <a:lnTo>
                  <a:pt x="1540" y="292"/>
                </a:lnTo>
                <a:lnTo>
                  <a:pt x="1540" y="296"/>
                </a:lnTo>
                <a:lnTo>
                  <a:pt x="1534" y="302"/>
                </a:lnTo>
                <a:lnTo>
                  <a:pt x="1531" y="304"/>
                </a:lnTo>
                <a:lnTo>
                  <a:pt x="1534" y="284"/>
                </a:lnTo>
                <a:lnTo>
                  <a:pt x="1534" y="277"/>
                </a:lnTo>
                <a:lnTo>
                  <a:pt x="1538" y="279"/>
                </a:lnTo>
                <a:lnTo>
                  <a:pt x="1540" y="269"/>
                </a:lnTo>
                <a:lnTo>
                  <a:pt x="1546" y="267"/>
                </a:lnTo>
                <a:lnTo>
                  <a:pt x="1552" y="261"/>
                </a:lnTo>
                <a:lnTo>
                  <a:pt x="1556" y="253"/>
                </a:lnTo>
                <a:lnTo>
                  <a:pt x="1562" y="249"/>
                </a:lnTo>
                <a:lnTo>
                  <a:pt x="1577" y="239"/>
                </a:lnTo>
                <a:lnTo>
                  <a:pt x="1579" y="233"/>
                </a:lnTo>
                <a:lnTo>
                  <a:pt x="1601" y="230"/>
                </a:lnTo>
                <a:lnTo>
                  <a:pt x="1597" y="224"/>
                </a:lnTo>
                <a:lnTo>
                  <a:pt x="1583" y="222"/>
                </a:lnTo>
                <a:lnTo>
                  <a:pt x="1562" y="224"/>
                </a:lnTo>
                <a:lnTo>
                  <a:pt x="1556" y="224"/>
                </a:lnTo>
                <a:lnTo>
                  <a:pt x="1538" y="231"/>
                </a:lnTo>
                <a:lnTo>
                  <a:pt x="1529" y="243"/>
                </a:lnTo>
                <a:lnTo>
                  <a:pt x="1521" y="251"/>
                </a:lnTo>
                <a:lnTo>
                  <a:pt x="1513" y="251"/>
                </a:lnTo>
                <a:lnTo>
                  <a:pt x="1505" y="259"/>
                </a:lnTo>
                <a:lnTo>
                  <a:pt x="1499" y="259"/>
                </a:lnTo>
                <a:lnTo>
                  <a:pt x="1498" y="263"/>
                </a:lnTo>
                <a:lnTo>
                  <a:pt x="1490" y="267"/>
                </a:lnTo>
                <a:lnTo>
                  <a:pt x="1488" y="275"/>
                </a:lnTo>
                <a:lnTo>
                  <a:pt x="1480" y="277"/>
                </a:lnTo>
                <a:lnTo>
                  <a:pt x="1466" y="279"/>
                </a:lnTo>
                <a:lnTo>
                  <a:pt x="1459" y="288"/>
                </a:lnTo>
                <a:lnTo>
                  <a:pt x="1445" y="294"/>
                </a:lnTo>
                <a:lnTo>
                  <a:pt x="1433" y="294"/>
                </a:lnTo>
                <a:lnTo>
                  <a:pt x="1429" y="296"/>
                </a:lnTo>
                <a:lnTo>
                  <a:pt x="1408" y="298"/>
                </a:lnTo>
                <a:lnTo>
                  <a:pt x="1400" y="304"/>
                </a:lnTo>
                <a:lnTo>
                  <a:pt x="1383" y="318"/>
                </a:lnTo>
                <a:lnTo>
                  <a:pt x="1363" y="322"/>
                </a:lnTo>
                <a:lnTo>
                  <a:pt x="1352" y="330"/>
                </a:lnTo>
                <a:lnTo>
                  <a:pt x="1338" y="326"/>
                </a:lnTo>
                <a:lnTo>
                  <a:pt x="1324" y="316"/>
                </a:lnTo>
                <a:lnTo>
                  <a:pt x="1319" y="316"/>
                </a:lnTo>
                <a:lnTo>
                  <a:pt x="1311" y="308"/>
                </a:lnTo>
                <a:lnTo>
                  <a:pt x="1313" y="302"/>
                </a:lnTo>
                <a:lnTo>
                  <a:pt x="1319" y="298"/>
                </a:lnTo>
                <a:lnTo>
                  <a:pt x="1321" y="290"/>
                </a:lnTo>
                <a:lnTo>
                  <a:pt x="1319" y="288"/>
                </a:lnTo>
                <a:lnTo>
                  <a:pt x="1307" y="284"/>
                </a:lnTo>
                <a:lnTo>
                  <a:pt x="1299" y="286"/>
                </a:lnTo>
                <a:lnTo>
                  <a:pt x="1295" y="292"/>
                </a:lnTo>
                <a:lnTo>
                  <a:pt x="1282" y="298"/>
                </a:lnTo>
                <a:lnTo>
                  <a:pt x="1274" y="296"/>
                </a:lnTo>
                <a:lnTo>
                  <a:pt x="1268" y="302"/>
                </a:lnTo>
                <a:lnTo>
                  <a:pt x="1245" y="308"/>
                </a:lnTo>
                <a:lnTo>
                  <a:pt x="1239" y="308"/>
                </a:lnTo>
                <a:lnTo>
                  <a:pt x="1225" y="314"/>
                </a:lnTo>
                <a:lnTo>
                  <a:pt x="1208" y="316"/>
                </a:lnTo>
                <a:lnTo>
                  <a:pt x="1196" y="310"/>
                </a:lnTo>
                <a:lnTo>
                  <a:pt x="1192" y="314"/>
                </a:lnTo>
                <a:lnTo>
                  <a:pt x="1190" y="308"/>
                </a:lnTo>
                <a:lnTo>
                  <a:pt x="1198" y="300"/>
                </a:lnTo>
                <a:lnTo>
                  <a:pt x="1219" y="288"/>
                </a:lnTo>
                <a:lnTo>
                  <a:pt x="1223" y="284"/>
                </a:lnTo>
                <a:lnTo>
                  <a:pt x="1239" y="275"/>
                </a:lnTo>
                <a:lnTo>
                  <a:pt x="1247" y="267"/>
                </a:lnTo>
                <a:lnTo>
                  <a:pt x="1258" y="259"/>
                </a:lnTo>
                <a:lnTo>
                  <a:pt x="1297" y="224"/>
                </a:lnTo>
                <a:lnTo>
                  <a:pt x="1315" y="210"/>
                </a:lnTo>
                <a:lnTo>
                  <a:pt x="1344" y="196"/>
                </a:lnTo>
                <a:lnTo>
                  <a:pt x="1371" y="188"/>
                </a:lnTo>
                <a:lnTo>
                  <a:pt x="1420" y="167"/>
                </a:lnTo>
                <a:lnTo>
                  <a:pt x="1428" y="163"/>
                </a:lnTo>
                <a:lnTo>
                  <a:pt x="1437" y="159"/>
                </a:lnTo>
                <a:lnTo>
                  <a:pt x="1429" y="157"/>
                </a:lnTo>
                <a:lnTo>
                  <a:pt x="1410" y="157"/>
                </a:lnTo>
                <a:lnTo>
                  <a:pt x="1402" y="161"/>
                </a:lnTo>
                <a:lnTo>
                  <a:pt x="1393" y="155"/>
                </a:lnTo>
                <a:lnTo>
                  <a:pt x="1383" y="147"/>
                </a:lnTo>
                <a:lnTo>
                  <a:pt x="1373" y="145"/>
                </a:lnTo>
                <a:lnTo>
                  <a:pt x="1367" y="147"/>
                </a:lnTo>
                <a:lnTo>
                  <a:pt x="1350" y="147"/>
                </a:lnTo>
                <a:lnTo>
                  <a:pt x="1344" y="149"/>
                </a:lnTo>
                <a:lnTo>
                  <a:pt x="1336" y="145"/>
                </a:lnTo>
                <a:lnTo>
                  <a:pt x="1323" y="149"/>
                </a:lnTo>
                <a:lnTo>
                  <a:pt x="1313" y="131"/>
                </a:lnTo>
                <a:lnTo>
                  <a:pt x="1307" y="129"/>
                </a:lnTo>
                <a:lnTo>
                  <a:pt x="1295" y="137"/>
                </a:lnTo>
                <a:lnTo>
                  <a:pt x="1288" y="139"/>
                </a:lnTo>
                <a:lnTo>
                  <a:pt x="1276" y="149"/>
                </a:lnTo>
                <a:lnTo>
                  <a:pt x="1258" y="153"/>
                </a:lnTo>
                <a:lnTo>
                  <a:pt x="1245" y="151"/>
                </a:lnTo>
                <a:lnTo>
                  <a:pt x="1245" y="147"/>
                </a:lnTo>
                <a:lnTo>
                  <a:pt x="1235" y="147"/>
                </a:lnTo>
                <a:lnTo>
                  <a:pt x="1231" y="137"/>
                </a:lnTo>
                <a:lnTo>
                  <a:pt x="1225" y="137"/>
                </a:lnTo>
                <a:lnTo>
                  <a:pt x="1218" y="135"/>
                </a:lnTo>
                <a:lnTo>
                  <a:pt x="1216" y="133"/>
                </a:lnTo>
                <a:lnTo>
                  <a:pt x="1206" y="131"/>
                </a:lnTo>
                <a:lnTo>
                  <a:pt x="1204" y="127"/>
                </a:lnTo>
                <a:lnTo>
                  <a:pt x="1206" y="124"/>
                </a:lnTo>
                <a:lnTo>
                  <a:pt x="1196" y="118"/>
                </a:lnTo>
                <a:lnTo>
                  <a:pt x="1179" y="120"/>
                </a:lnTo>
                <a:lnTo>
                  <a:pt x="1179" y="131"/>
                </a:lnTo>
                <a:lnTo>
                  <a:pt x="1171" y="133"/>
                </a:lnTo>
                <a:lnTo>
                  <a:pt x="1163" y="122"/>
                </a:lnTo>
                <a:lnTo>
                  <a:pt x="1163" y="112"/>
                </a:lnTo>
                <a:lnTo>
                  <a:pt x="1157" y="108"/>
                </a:lnTo>
                <a:lnTo>
                  <a:pt x="1142" y="108"/>
                </a:lnTo>
                <a:lnTo>
                  <a:pt x="1142" y="102"/>
                </a:lnTo>
                <a:lnTo>
                  <a:pt x="1148" y="102"/>
                </a:lnTo>
                <a:lnTo>
                  <a:pt x="1148" y="96"/>
                </a:lnTo>
                <a:lnTo>
                  <a:pt x="1136" y="96"/>
                </a:lnTo>
                <a:lnTo>
                  <a:pt x="1114" y="86"/>
                </a:lnTo>
                <a:lnTo>
                  <a:pt x="1105" y="88"/>
                </a:lnTo>
                <a:lnTo>
                  <a:pt x="1095" y="86"/>
                </a:lnTo>
                <a:lnTo>
                  <a:pt x="1072" y="92"/>
                </a:lnTo>
                <a:lnTo>
                  <a:pt x="1070" y="96"/>
                </a:lnTo>
                <a:lnTo>
                  <a:pt x="1041" y="102"/>
                </a:lnTo>
                <a:lnTo>
                  <a:pt x="1039" y="90"/>
                </a:lnTo>
                <a:lnTo>
                  <a:pt x="1033" y="86"/>
                </a:lnTo>
                <a:lnTo>
                  <a:pt x="1006" y="84"/>
                </a:lnTo>
                <a:lnTo>
                  <a:pt x="998" y="86"/>
                </a:lnTo>
                <a:lnTo>
                  <a:pt x="996" y="80"/>
                </a:lnTo>
                <a:lnTo>
                  <a:pt x="988" y="76"/>
                </a:lnTo>
                <a:lnTo>
                  <a:pt x="982" y="78"/>
                </a:lnTo>
                <a:lnTo>
                  <a:pt x="963" y="74"/>
                </a:lnTo>
                <a:lnTo>
                  <a:pt x="955" y="69"/>
                </a:lnTo>
                <a:lnTo>
                  <a:pt x="955" y="47"/>
                </a:lnTo>
                <a:lnTo>
                  <a:pt x="951" y="37"/>
                </a:lnTo>
                <a:lnTo>
                  <a:pt x="945" y="4"/>
                </a:lnTo>
                <a:lnTo>
                  <a:pt x="934" y="0"/>
                </a:lnTo>
                <a:lnTo>
                  <a:pt x="924" y="2"/>
                </a:lnTo>
                <a:lnTo>
                  <a:pt x="912" y="0"/>
                </a:lnTo>
                <a:lnTo>
                  <a:pt x="912" y="43"/>
                </a:lnTo>
                <a:lnTo>
                  <a:pt x="901" y="43"/>
                </a:lnTo>
                <a:lnTo>
                  <a:pt x="799" y="43"/>
                </a:lnTo>
                <a:lnTo>
                  <a:pt x="720" y="43"/>
                </a:lnTo>
                <a:lnTo>
                  <a:pt x="656" y="43"/>
                </a:lnTo>
                <a:lnTo>
                  <a:pt x="556" y="43"/>
                </a:lnTo>
                <a:lnTo>
                  <a:pt x="508" y="45"/>
                </a:lnTo>
                <a:lnTo>
                  <a:pt x="447" y="45"/>
                </a:lnTo>
                <a:lnTo>
                  <a:pt x="327" y="45"/>
                </a:lnTo>
                <a:lnTo>
                  <a:pt x="278" y="45"/>
                </a:lnTo>
                <a:lnTo>
                  <a:pt x="193" y="45"/>
                </a:lnTo>
                <a:lnTo>
                  <a:pt x="90" y="45"/>
                </a:lnTo>
                <a:lnTo>
                  <a:pt x="90" y="88"/>
                </a:lnTo>
                <a:lnTo>
                  <a:pt x="92" y="116"/>
                </a:lnTo>
                <a:lnTo>
                  <a:pt x="90" y="165"/>
                </a:lnTo>
                <a:lnTo>
                  <a:pt x="90" y="233"/>
                </a:lnTo>
                <a:lnTo>
                  <a:pt x="92" y="241"/>
                </a:lnTo>
                <a:lnTo>
                  <a:pt x="127" y="241"/>
                </a:lnTo>
                <a:lnTo>
                  <a:pt x="179" y="241"/>
                </a:lnTo>
                <a:lnTo>
                  <a:pt x="185" y="241"/>
                </a:lnTo>
                <a:lnTo>
                  <a:pt x="187" y="283"/>
                </a:lnTo>
                <a:lnTo>
                  <a:pt x="167" y="283"/>
                </a:lnTo>
                <a:lnTo>
                  <a:pt x="167" y="322"/>
                </a:lnTo>
                <a:lnTo>
                  <a:pt x="197" y="322"/>
                </a:lnTo>
                <a:lnTo>
                  <a:pt x="197" y="363"/>
                </a:lnTo>
                <a:lnTo>
                  <a:pt x="189" y="363"/>
                </a:lnTo>
                <a:lnTo>
                  <a:pt x="92" y="365"/>
                </a:lnTo>
                <a:lnTo>
                  <a:pt x="92" y="404"/>
                </a:lnTo>
                <a:lnTo>
                  <a:pt x="92" y="410"/>
                </a:lnTo>
                <a:lnTo>
                  <a:pt x="92" y="489"/>
                </a:lnTo>
                <a:lnTo>
                  <a:pt x="92" y="512"/>
                </a:lnTo>
                <a:lnTo>
                  <a:pt x="0" y="512"/>
                </a:lnTo>
                <a:lnTo>
                  <a:pt x="2" y="685"/>
                </a:lnTo>
                <a:lnTo>
                  <a:pt x="12" y="691"/>
                </a:lnTo>
                <a:lnTo>
                  <a:pt x="16" y="793"/>
                </a:lnTo>
                <a:lnTo>
                  <a:pt x="35" y="793"/>
                </a:lnTo>
                <a:lnTo>
                  <a:pt x="90" y="793"/>
                </a:lnTo>
                <a:lnTo>
                  <a:pt x="92" y="864"/>
                </a:lnTo>
                <a:lnTo>
                  <a:pt x="152" y="864"/>
                </a:lnTo>
                <a:lnTo>
                  <a:pt x="158" y="864"/>
                </a:lnTo>
                <a:lnTo>
                  <a:pt x="156" y="897"/>
                </a:lnTo>
                <a:lnTo>
                  <a:pt x="158" y="924"/>
                </a:lnTo>
                <a:lnTo>
                  <a:pt x="218" y="926"/>
                </a:lnTo>
                <a:lnTo>
                  <a:pt x="218" y="864"/>
                </a:lnTo>
                <a:lnTo>
                  <a:pt x="274" y="864"/>
                </a:lnTo>
                <a:lnTo>
                  <a:pt x="276" y="893"/>
                </a:lnTo>
                <a:lnTo>
                  <a:pt x="284" y="895"/>
                </a:lnTo>
                <a:lnTo>
                  <a:pt x="282" y="895"/>
                </a:lnTo>
                <a:lnTo>
                  <a:pt x="282" y="934"/>
                </a:lnTo>
                <a:lnTo>
                  <a:pt x="337" y="934"/>
                </a:lnTo>
                <a:lnTo>
                  <a:pt x="348" y="934"/>
                </a:lnTo>
                <a:lnTo>
                  <a:pt x="350" y="981"/>
                </a:lnTo>
                <a:lnTo>
                  <a:pt x="274" y="981"/>
                </a:lnTo>
                <a:lnTo>
                  <a:pt x="274" y="1011"/>
                </a:lnTo>
                <a:lnTo>
                  <a:pt x="274" y="1017"/>
                </a:lnTo>
                <a:lnTo>
                  <a:pt x="274" y="1046"/>
                </a:lnTo>
                <a:lnTo>
                  <a:pt x="274" y="1058"/>
                </a:lnTo>
                <a:lnTo>
                  <a:pt x="276" y="1097"/>
                </a:lnTo>
                <a:lnTo>
                  <a:pt x="337" y="1097"/>
                </a:lnTo>
                <a:lnTo>
                  <a:pt x="339" y="1095"/>
                </a:lnTo>
                <a:lnTo>
                  <a:pt x="339" y="1097"/>
                </a:lnTo>
                <a:lnTo>
                  <a:pt x="341" y="1197"/>
                </a:lnTo>
                <a:lnTo>
                  <a:pt x="393" y="1199"/>
                </a:lnTo>
                <a:lnTo>
                  <a:pt x="391" y="1248"/>
                </a:lnTo>
                <a:lnTo>
                  <a:pt x="364" y="1250"/>
                </a:lnTo>
                <a:lnTo>
                  <a:pt x="327" y="1248"/>
                </a:lnTo>
                <a:lnTo>
                  <a:pt x="325" y="1448"/>
                </a:lnTo>
                <a:lnTo>
                  <a:pt x="370" y="1448"/>
                </a:lnTo>
                <a:lnTo>
                  <a:pt x="377" y="1448"/>
                </a:lnTo>
                <a:lnTo>
                  <a:pt x="379" y="1448"/>
                </a:lnTo>
                <a:lnTo>
                  <a:pt x="377" y="1509"/>
                </a:lnTo>
                <a:lnTo>
                  <a:pt x="414" y="1507"/>
                </a:lnTo>
                <a:lnTo>
                  <a:pt x="465" y="1509"/>
                </a:lnTo>
                <a:lnTo>
                  <a:pt x="465" y="1560"/>
                </a:lnTo>
                <a:lnTo>
                  <a:pt x="465" y="1580"/>
                </a:lnTo>
                <a:lnTo>
                  <a:pt x="465" y="1611"/>
                </a:lnTo>
                <a:lnTo>
                  <a:pt x="465" y="1635"/>
                </a:lnTo>
                <a:lnTo>
                  <a:pt x="465" y="1662"/>
                </a:lnTo>
                <a:lnTo>
                  <a:pt x="465" y="1680"/>
                </a:lnTo>
                <a:lnTo>
                  <a:pt x="465" y="1711"/>
                </a:lnTo>
                <a:lnTo>
                  <a:pt x="467" y="1733"/>
                </a:lnTo>
                <a:lnTo>
                  <a:pt x="473" y="1733"/>
                </a:lnTo>
                <a:lnTo>
                  <a:pt x="482" y="1741"/>
                </a:lnTo>
                <a:lnTo>
                  <a:pt x="494" y="1755"/>
                </a:lnTo>
                <a:lnTo>
                  <a:pt x="504" y="1755"/>
                </a:lnTo>
                <a:lnTo>
                  <a:pt x="506" y="1751"/>
                </a:lnTo>
                <a:lnTo>
                  <a:pt x="516" y="1751"/>
                </a:lnTo>
                <a:lnTo>
                  <a:pt x="514" y="1788"/>
                </a:lnTo>
                <a:lnTo>
                  <a:pt x="516" y="1817"/>
                </a:lnTo>
                <a:lnTo>
                  <a:pt x="516" y="1819"/>
                </a:lnTo>
                <a:lnTo>
                  <a:pt x="516" y="1827"/>
                </a:lnTo>
                <a:lnTo>
                  <a:pt x="517" y="1870"/>
                </a:lnTo>
                <a:lnTo>
                  <a:pt x="517" y="1921"/>
                </a:lnTo>
                <a:lnTo>
                  <a:pt x="552" y="1923"/>
                </a:lnTo>
                <a:lnTo>
                  <a:pt x="552" y="1972"/>
                </a:lnTo>
                <a:lnTo>
                  <a:pt x="549" y="1972"/>
                </a:lnTo>
                <a:lnTo>
                  <a:pt x="502" y="1970"/>
                </a:lnTo>
                <a:lnTo>
                  <a:pt x="502" y="2023"/>
                </a:lnTo>
                <a:lnTo>
                  <a:pt x="494" y="2023"/>
                </a:lnTo>
                <a:lnTo>
                  <a:pt x="455" y="2023"/>
                </a:lnTo>
                <a:lnTo>
                  <a:pt x="447" y="2023"/>
                </a:lnTo>
                <a:lnTo>
                  <a:pt x="444" y="2067"/>
                </a:lnTo>
                <a:lnTo>
                  <a:pt x="446" y="2084"/>
                </a:lnTo>
                <a:lnTo>
                  <a:pt x="455" y="2088"/>
                </a:lnTo>
                <a:lnTo>
                  <a:pt x="453" y="2139"/>
                </a:lnTo>
                <a:lnTo>
                  <a:pt x="405" y="2139"/>
                </a:lnTo>
                <a:lnTo>
                  <a:pt x="377" y="2141"/>
                </a:lnTo>
                <a:lnTo>
                  <a:pt x="352" y="2141"/>
                </a:lnTo>
                <a:lnTo>
                  <a:pt x="306" y="2141"/>
                </a:lnTo>
                <a:lnTo>
                  <a:pt x="257" y="2141"/>
                </a:lnTo>
                <a:lnTo>
                  <a:pt x="251" y="2141"/>
                </a:lnTo>
                <a:lnTo>
                  <a:pt x="290" y="2165"/>
                </a:lnTo>
                <a:lnTo>
                  <a:pt x="307" y="2192"/>
                </a:lnTo>
                <a:lnTo>
                  <a:pt x="271" y="2192"/>
                </a:lnTo>
                <a:lnTo>
                  <a:pt x="271" y="2198"/>
                </a:lnTo>
                <a:lnTo>
                  <a:pt x="251" y="2198"/>
                </a:lnTo>
                <a:lnTo>
                  <a:pt x="251" y="2234"/>
                </a:lnTo>
                <a:lnTo>
                  <a:pt x="232" y="2235"/>
                </a:lnTo>
                <a:lnTo>
                  <a:pt x="232" y="2265"/>
                </a:lnTo>
                <a:lnTo>
                  <a:pt x="253" y="2283"/>
                </a:lnTo>
                <a:lnTo>
                  <a:pt x="278" y="2294"/>
                </a:lnTo>
                <a:lnTo>
                  <a:pt x="307" y="2294"/>
                </a:lnTo>
                <a:lnTo>
                  <a:pt x="319" y="2296"/>
                </a:lnTo>
                <a:lnTo>
                  <a:pt x="325" y="2292"/>
                </a:lnTo>
                <a:lnTo>
                  <a:pt x="341" y="2296"/>
                </a:lnTo>
                <a:lnTo>
                  <a:pt x="344" y="2310"/>
                </a:lnTo>
                <a:lnTo>
                  <a:pt x="372" y="2332"/>
                </a:lnTo>
                <a:lnTo>
                  <a:pt x="374" y="2341"/>
                </a:lnTo>
                <a:lnTo>
                  <a:pt x="395" y="2355"/>
                </a:lnTo>
                <a:lnTo>
                  <a:pt x="405" y="2373"/>
                </a:lnTo>
                <a:lnTo>
                  <a:pt x="412" y="2396"/>
                </a:lnTo>
                <a:lnTo>
                  <a:pt x="414" y="2396"/>
                </a:lnTo>
                <a:lnTo>
                  <a:pt x="412" y="2400"/>
                </a:lnTo>
                <a:lnTo>
                  <a:pt x="422" y="2424"/>
                </a:lnTo>
                <a:lnTo>
                  <a:pt x="426" y="2426"/>
                </a:lnTo>
                <a:lnTo>
                  <a:pt x="426" y="2430"/>
                </a:lnTo>
                <a:lnTo>
                  <a:pt x="434" y="2442"/>
                </a:lnTo>
                <a:lnTo>
                  <a:pt x="440" y="2461"/>
                </a:lnTo>
                <a:lnTo>
                  <a:pt x="449" y="2477"/>
                </a:lnTo>
                <a:lnTo>
                  <a:pt x="461" y="2487"/>
                </a:lnTo>
                <a:lnTo>
                  <a:pt x="486" y="2528"/>
                </a:lnTo>
                <a:lnTo>
                  <a:pt x="496" y="2540"/>
                </a:lnTo>
                <a:lnTo>
                  <a:pt x="512" y="2548"/>
                </a:lnTo>
                <a:lnTo>
                  <a:pt x="512" y="2557"/>
                </a:lnTo>
                <a:lnTo>
                  <a:pt x="512" y="2581"/>
                </a:lnTo>
                <a:lnTo>
                  <a:pt x="519" y="2589"/>
                </a:lnTo>
                <a:lnTo>
                  <a:pt x="519" y="2606"/>
                </a:lnTo>
                <a:lnTo>
                  <a:pt x="519" y="2610"/>
                </a:lnTo>
                <a:lnTo>
                  <a:pt x="525" y="2626"/>
                </a:lnTo>
                <a:lnTo>
                  <a:pt x="537" y="2636"/>
                </a:lnTo>
                <a:lnTo>
                  <a:pt x="547" y="2665"/>
                </a:lnTo>
                <a:lnTo>
                  <a:pt x="552" y="2687"/>
                </a:lnTo>
                <a:lnTo>
                  <a:pt x="586" y="2695"/>
                </a:lnTo>
                <a:lnTo>
                  <a:pt x="593" y="2707"/>
                </a:lnTo>
                <a:lnTo>
                  <a:pt x="599" y="2705"/>
                </a:lnTo>
                <a:lnTo>
                  <a:pt x="632" y="2724"/>
                </a:lnTo>
                <a:lnTo>
                  <a:pt x="648" y="2728"/>
                </a:lnTo>
                <a:lnTo>
                  <a:pt x="665" y="2724"/>
                </a:lnTo>
                <a:lnTo>
                  <a:pt x="673" y="2730"/>
                </a:lnTo>
                <a:lnTo>
                  <a:pt x="687" y="2730"/>
                </a:lnTo>
                <a:lnTo>
                  <a:pt x="689" y="2736"/>
                </a:lnTo>
                <a:lnTo>
                  <a:pt x="698" y="2740"/>
                </a:lnTo>
                <a:lnTo>
                  <a:pt x="731" y="2738"/>
                </a:lnTo>
                <a:lnTo>
                  <a:pt x="733" y="2728"/>
                </a:lnTo>
                <a:lnTo>
                  <a:pt x="733" y="2724"/>
                </a:lnTo>
                <a:lnTo>
                  <a:pt x="729" y="2732"/>
                </a:lnTo>
                <a:lnTo>
                  <a:pt x="727" y="2730"/>
                </a:lnTo>
                <a:lnTo>
                  <a:pt x="724" y="2734"/>
                </a:lnTo>
                <a:lnTo>
                  <a:pt x="724" y="2724"/>
                </a:lnTo>
                <a:lnTo>
                  <a:pt x="727" y="2722"/>
                </a:lnTo>
                <a:lnTo>
                  <a:pt x="726" y="2720"/>
                </a:lnTo>
                <a:lnTo>
                  <a:pt x="722" y="2722"/>
                </a:lnTo>
                <a:lnTo>
                  <a:pt x="718" y="2708"/>
                </a:lnTo>
                <a:lnTo>
                  <a:pt x="714" y="2707"/>
                </a:lnTo>
                <a:lnTo>
                  <a:pt x="710" y="2689"/>
                </a:lnTo>
                <a:lnTo>
                  <a:pt x="704" y="2663"/>
                </a:lnTo>
                <a:lnTo>
                  <a:pt x="700" y="2640"/>
                </a:lnTo>
                <a:lnTo>
                  <a:pt x="694" y="2634"/>
                </a:lnTo>
                <a:lnTo>
                  <a:pt x="694" y="2616"/>
                </a:lnTo>
                <a:lnTo>
                  <a:pt x="700" y="2610"/>
                </a:lnTo>
                <a:lnTo>
                  <a:pt x="698" y="2604"/>
                </a:lnTo>
                <a:lnTo>
                  <a:pt x="704" y="2599"/>
                </a:lnTo>
                <a:lnTo>
                  <a:pt x="704" y="2587"/>
                </a:lnTo>
                <a:lnTo>
                  <a:pt x="694" y="2589"/>
                </a:lnTo>
                <a:lnTo>
                  <a:pt x="683" y="2589"/>
                </a:lnTo>
                <a:lnTo>
                  <a:pt x="677" y="2583"/>
                </a:lnTo>
                <a:lnTo>
                  <a:pt x="683" y="2581"/>
                </a:lnTo>
                <a:lnTo>
                  <a:pt x="671" y="2563"/>
                </a:lnTo>
                <a:lnTo>
                  <a:pt x="675" y="2563"/>
                </a:lnTo>
                <a:lnTo>
                  <a:pt x="687" y="2581"/>
                </a:lnTo>
                <a:lnTo>
                  <a:pt x="689" y="2581"/>
                </a:lnTo>
                <a:lnTo>
                  <a:pt x="689" y="2577"/>
                </a:lnTo>
                <a:lnTo>
                  <a:pt x="692" y="2577"/>
                </a:lnTo>
                <a:lnTo>
                  <a:pt x="696" y="2567"/>
                </a:lnTo>
                <a:lnTo>
                  <a:pt x="698" y="2567"/>
                </a:lnTo>
                <a:lnTo>
                  <a:pt x="698" y="2577"/>
                </a:lnTo>
                <a:lnTo>
                  <a:pt x="694" y="2581"/>
                </a:lnTo>
                <a:lnTo>
                  <a:pt x="698" y="2583"/>
                </a:lnTo>
                <a:lnTo>
                  <a:pt x="706" y="2573"/>
                </a:lnTo>
                <a:lnTo>
                  <a:pt x="710" y="2565"/>
                </a:lnTo>
                <a:lnTo>
                  <a:pt x="712" y="2561"/>
                </a:lnTo>
                <a:lnTo>
                  <a:pt x="716" y="2551"/>
                </a:lnTo>
                <a:lnTo>
                  <a:pt x="720" y="2540"/>
                </a:lnTo>
                <a:lnTo>
                  <a:pt x="718" y="2534"/>
                </a:lnTo>
                <a:lnTo>
                  <a:pt x="712" y="2540"/>
                </a:lnTo>
                <a:lnTo>
                  <a:pt x="710" y="2540"/>
                </a:lnTo>
                <a:lnTo>
                  <a:pt x="712" y="2534"/>
                </a:lnTo>
                <a:lnTo>
                  <a:pt x="708" y="2528"/>
                </a:lnTo>
                <a:lnTo>
                  <a:pt x="710" y="2518"/>
                </a:lnTo>
                <a:lnTo>
                  <a:pt x="724" y="2518"/>
                </a:lnTo>
                <a:lnTo>
                  <a:pt x="733" y="2512"/>
                </a:lnTo>
                <a:lnTo>
                  <a:pt x="722" y="2493"/>
                </a:lnTo>
                <a:lnTo>
                  <a:pt x="739" y="2477"/>
                </a:lnTo>
                <a:lnTo>
                  <a:pt x="743" y="2481"/>
                </a:lnTo>
                <a:lnTo>
                  <a:pt x="749" y="2481"/>
                </a:lnTo>
                <a:lnTo>
                  <a:pt x="747" y="2469"/>
                </a:lnTo>
                <a:lnTo>
                  <a:pt x="755" y="2469"/>
                </a:lnTo>
                <a:lnTo>
                  <a:pt x="751" y="2481"/>
                </a:lnTo>
                <a:lnTo>
                  <a:pt x="762" y="2475"/>
                </a:lnTo>
                <a:lnTo>
                  <a:pt x="764" y="2463"/>
                </a:lnTo>
                <a:lnTo>
                  <a:pt x="764" y="2447"/>
                </a:lnTo>
                <a:lnTo>
                  <a:pt x="764" y="2442"/>
                </a:lnTo>
                <a:lnTo>
                  <a:pt x="772" y="2451"/>
                </a:lnTo>
                <a:lnTo>
                  <a:pt x="772" y="2457"/>
                </a:lnTo>
                <a:lnTo>
                  <a:pt x="776" y="2459"/>
                </a:lnTo>
                <a:lnTo>
                  <a:pt x="797" y="2445"/>
                </a:lnTo>
                <a:lnTo>
                  <a:pt x="796" y="2440"/>
                </a:lnTo>
                <a:lnTo>
                  <a:pt x="788" y="2442"/>
                </a:lnTo>
                <a:lnTo>
                  <a:pt x="784" y="2440"/>
                </a:lnTo>
                <a:lnTo>
                  <a:pt x="790" y="2436"/>
                </a:lnTo>
                <a:lnTo>
                  <a:pt x="786" y="2430"/>
                </a:lnTo>
                <a:lnTo>
                  <a:pt x="778" y="2432"/>
                </a:lnTo>
                <a:lnTo>
                  <a:pt x="780" y="2426"/>
                </a:lnTo>
                <a:lnTo>
                  <a:pt x="778" y="2414"/>
                </a:lnTo>
                <a:lnTo>
                  <a:pt x="796" y="2422"/>
                </a:lnTo>
                <a:lnTo>
                  <a:pt x="796" y="2426"/>
                </a:lnTo>
                <a:lnTo>
                  <a:pt x="794" y="2432"/>
                </a:lnTo>
                <a:lnTo>
                  <a:pt x="801" y="2426"/>
                </a:lnTo>
                <a:lnTo>
                  <a:pt x="801" y="2412"/>
                </a:lnTo>
                <a:lnTo>
                  <a:pt x="807" y="2420"/>
                </a:lnTo>
                <a:lnTo>
                  <a:pt x="807" y="2422"/>
                </a:lnTo>
                <a:lnTo>
                  <a:pt x="817" y="2414"/>
                </a:lnTo>
                <a:lnTo>
                  <a:pt x="813" y="2428"/>
                </a:lnTo>
                <a:lnTo>
                  <a:pt x="815" y="2432"/>
                </a:lnTo>
                <a:lnTo>
                  <a:pt x="854" y="2408"/>
                </a:lnTo>
                <a:lnTo>
                  <a:pt x="858" y="2410"/>
                </a:lnTo>
                <a:lnTo>
                  <a:pt x="801" y="2449"/>
                </a:lnTo>
                <a:lnTo>
                  <a:pt x="803" y="2451"/>
                </a:lnTo>
                <a:lnTo>
                  <a:pt x="877" y="2402"/>
                </a:lnTo>
                <a:lnTo>
                  <a:pt x="910" y="2379"/>
                </a:lnTo>
                <a:lnTo>
                  <a:pt x="914" y="2371"/>
                </a:lnTo>
                <a:lnTo>
                  <a:pt x="908" y="2367"/>
                </a:lnTo>
                <a:lnTo>
                  <a:pt x="914" y="2355"/>
                </a:lnTo>
                <a:lnTo>
                  <a:pt x="922" y="2357"/>
                </a:lnTo>
                <a:lnTo>
                  <a:pt x="936" y="2343"/>
                </a:lnTo>
                <a:lnTo>
                  <a:pt x="938" y="2332"/>
                </a:lnTo>
                <a:lnTo>
                  <a:pt x="932" y="2328"/>
                </a:lnTo>
                <a:lnTo>
                  <a:pt x="936" y="2322"/>
                </a:lnTo>
                <a:lnTo>
                  <a:pt x="926" y="2318"/>
                </a:lnTo>
                <a:lnTo>
                  <a:pt x="930" y="2310"/>
                </a:lnTo>
                <a:lnTo>
                  <a:pt x="926" y="2298"/>
                </a:lnTo>
                <a:lnTo>
                  <a:pt x="930" y="2296"/>
                </a:lnTo>
                <a:lnTo>
                  <a:pt x="936" y="2302"/>
                </a:lnTo>
                <a:lnTo>
                  <a:pt x="955" y="2285"/>
                </a:lnTo>
                <a:lnTo>
                  <a:pt x="957" y="2287"/>
                </a:lnTo>
                <a:lnTo>
                  <a:pt x="947" y="2314"/>
                </a:lnTo>
                <a:lnTo>
                  <a:pt x="949" y="2318"/>
                </a:lnTo>
                <a:lnTo>
                  <a:pt x="969" y="2312"/>
                </a:lnTo>
                <a:lnTo>
                  <a:pt x="973" y="2316"/>
                </a:lnTo>
                <a:lnTo>
                  <a:pt x="986" y="2312"/>
                </a:lnTo>
                <a:lnTo>
                  <a:pt x="986" y="2314"/>
                </a:lnTo>
                <a:lnTo>
                  <a:pt x="988" y="2314"/>
                </a:lnTo>
                <a:lnTo>
                  <a:pt x="1035" y="2296"/>
                </a:lnTo>
                <a:lnTo>
                  <a:pt x="1039" y="2296"/>
                </a:lnTo>
                <a:lnTo>
                  <a:pt x="1062" y="2290"/>
                </a:lnTo>
                <a:lnTo>
                  <a:pt x="1079" y="2290"/>
                </a:lnTo>
                <a:lnTo>
                  <a:pt x="1081" y="2288"/>
                </a:lnTo>
                <a:lnTo>
                  <a:pt x="1091" y="2288"/>
                </a:lnTo>
                <a:lnTo>
                  <a:pt x="1116" y="2296"/>
                </a:lnTo>
                <a:lnTo>
                  <a:pt x="1122" y="2300"/>
                </a:lnTo>
                <a:lnTo>
                  <a:pt x="1149" y="2314"/>
                </a:lnTo>
                <a:lnTo>
                  <a:pt x="1179" y="2316"/>
                </a:lnTo>
                <a:lnTo>
                  <a:pt x="1183" y="2314"/>
                </a:lnTo>
                <a:lnTo>
                  <a:pt x="1200" y="2312"/>
                </a:lnTo>
                <a:lnTo>
                  <a:pt x="1202" y="2308"/>
                </a:lnTo>
                <a:lnTo>
                  <a:pt x="1200" y="2306"/>
                </a:lnTo>
                <a:lnTo>
                  <a:pt x="1194" y="2306"/>
                </a:lnTo>
                <a:lnTo>
                  <a:pt x="1194" y="2298"/>
                </a:lnTo>
                <a:lnTo>
                  <a:pt x="1190" y="2300"/>
                </a:lnTo>
                <a:lnTo>
                  <a:pt x="1186" y="2294"/>
                </a:lnTo>
                <a:lnTo>
                  <a:pt x="1192" y="2290"/>
                </a:lnTo>
                <a:lnTo>
                  <a:pt x="1194" y="2296"/>
                </a:lnTo>
                <a:lnTo>
                  <a:pt x="1196" y="2292"/>
                </a:lnTo>
                <a:lnTo>
                  <a:pt x="1204" y="2288"/>
                </a:lnTo>
                <a:lnTo>
                  <a:pt x="1210" y="2283"/>
                </a:lnTo>
                <a:lnTo>
                  <a:pt x="1219" y="2285"/>
                </a:lnTo>
                <a:lnTo>
                  <a:pt x="1219" y="2287"/>
                </a:lnTo>
                <a:lnTo>
                  <a:pt x="1218" y="2288"/>
                </a:lnTo>
                <a:lnTo>
                  <a:pt x="1218" y="2294"/>
                </a:lnTo>
                <a:lnTo>
                  <a:pt x="1223" y="2294"/>
                </a:lnTo>
                <a:lnTo>
                  <a:pt x="1241" y="2290"/>
                </a:lnTo>
                <a:lnTo>
                  <a:pt x="1243" y="2292"/>
                </a:lnTo>
                <a:lnTo>
                  <a:pt x="1239" y="2302"/>
                </a:lnTo>
                <a:lnTo>
                  <a:pt x="1239" y="2306"/>
                </a:lnTo>
                <a:lnTo>
                  <a:pt x="1245" y="2306"/>
                </a:lnTo>
                <a:lnTo>
                  <a:pt x="1249" y="2314"/>
                </a:lnTo>
                <a:lnTo>
                  <a:pt x="1247" y="2318"/>
                </a:lnTo>
                <a:lnTo>
                  <a:pt x="1256" y="2316"/>
                </a:lnTo>
                <a:lnTo>
                  <a:pt x="1262" y="2322"/>
                </a:lnTo>
                <a:lnTo>
                  <a:pt x="1268" y="2324"/>
                </a:lnTo>
                <a:lnTo>
                  <a:pt x="1272" y="2324"/>
                </a:lnTo>
                <a:lnTo>
                  <a:pt x="1274" y="2330"/>
                </a:lnTo>
                <a:lnTo>
                  <a:pt x="1278" y="2330"/>
                </a:lnTo>
                <a:lnTo>
                  <a:pt x="1280" y="2336"/>
                </a:lnTo>
                <a:lnTo>
                  <a:pt x="1284" y="2338"/>
                </a:lnTo>
                <a:lnTo>
                  <a:pt x="1289" y="2355"/>
                </a:lnTo>
                <a:lnTo>
                  <a:pt x="1301" y="2359"/>
                </a:lnTo>
                <a:lnTo>
                  <a:pt x="1313" y="2369"/>
                </a:lnTo>
                <a:lnTo>
                  <a:pt x="1317" y="2371"/>
                </a:lnTo>
                <a:lnTo>
                  <a:pt x="1328" y="2365"/>
                </a:lnTo>
                <a:lnTo>
                  <a:pt x="1328" y="2361"/>
                </a:lnTo>
                <a:lnTo>
                  <a:pt x="1332" y="2355"/>
                </a:lnTo>
                <a:lnTo>
                  <a:pt x="1340" y="2353"/>
                </a:lnTo>
                <a:lnTo>
                  <a:pt x="1338" y="2343"/>
                </a:lnTo>
                <a:lnTo>
                  <a:pt x="1348" y="2349"/>
                </a:lnTo>
                <a:lnTo>
                  <a:pt x="1348" y="2357"/>
                </a:lnTo>
                <a:lnTo>
                  <a:pt x="1352" y="2359"/>
                </a:lnTo>
                <a:lnTo>
                  <a:pt x="1358" y="2347"/>
                </a:lnTo>
                <a:lnTo>
                  <a:pt x="1358" y="2341"/>
                </a:lnTo>
                <a:lnTo>
                  <a:pt x="1369" y="2371"/>
                </a:lnTo>
                <a:lnTo>
                  <a:pt x="1383" y="2359"/>
                </a:lnTo>
                <a:lnTo>
                  <a:pt x="1389" y="2353"/>
                </a:lnTo>
                <a:lnTo>
                  <a:pt x="1387" y="2322"/>
                </a:lnTo>
                <a:lnTo>
                  <a:pt x="1391" y="2326"/>
                </a:lnTo>
                <a:lnTo>
                  <a:pt x="1396" y="2326"/>
                </a:lnTo>
                <a:lnTo>
                  <a:pt x="1400" y="2328"/>
                </a:lnTo>
                <a:lnTo>
                  <a:pt x="1406" y="2330"/>
                </a:lnTo>
                <a:lnTo>
                  <a:pt x="1408" y="2341"/>
                </a:lnTo>
                <a:lnTo>
                  <a:pt x="1420" y="2343"/>
                </a:lnTo>
                <a:lnTo>
                  <a:pt x="1422" y="2341"/>
                </a:lnTo>
                <a:lnTo>
                  <a:pt x="1426" y="2349"/>
                </a:lnTo>
                <a:lnTo>
                  <a:pt x="1429" y="2349"/>
                </a:lnTo>
                <a:lnTo>
                  <a:pt x="1433" y="2353"/>
                </a:lnTo>
                <a:lnTo>
                  <a:pt x="1437" y="2351"/>
                </a:lnTo>
                <a:lnTo>
                  <a:pt x="1441" y="2361"/>
                </a:lnTo>
                <a:lnTo>
                  <a:pt x="1451" y="2367"/>
                </a:lnTo>
                <a:lnTo>
                  <a:pt x="1451" y="2375"/>
                </a:lnTo>
                <a:lnTo>
                  <a:pt x="1445" y="2383"/>
                </a:lnTo>
                <a:lnTo>
                  <a:pt x="1449" y="2385"/>
                </a:lnTo>
                <a:lnTo>
                  <a:pt x="1453" y="2379"/>
                </a:lnTo>
                <a:lnTo>
                  <a:pt x="1459" y="2371"/>
                </a:lnTo>
                <a:lnTo>
                  <a:pt x="1463" y="2371"/>
                </a:lnTo>
                <a:lnTo>
                  <a:pt x="1466" y="2381"/>
                </a:lnTo>
                <a:lnTo>
                  <a:pt x="1468" y="2379"/>
                </a:lnTo>
                <a:lnTo>
                  <a:pt x="1468" y="2373"/>
                </a:lnTo>
                <a:lnTo>
                  <a:pt x="1468" y="2369"/>
                </a:lnTo>
                <a:lnTo>
                  <a:pt x="1472" y="2369"/>
                </a:lnTo>
                <a:lnTo>
                  <a:pt x="1476" y="2371"/>
                </a:lnTo>
                <a:lnTo>
                  <a:pt x="1480" y="2365"/>
                </a:lnTo>
                <a:lnTo>
                  <a:pt x="1476" y="2361"/>
                </a:lnTo>
                <a:lnTo>
                  <a:pt x="1480" y="2359"/>
                </a:lnTo>
                <a:lnTo>
                  <a:pt x="1480" y="2355"/>
                </a:lnTo>
                <a:lnTo>
                  <a:pt x="1468" y="2355"/>
                </a:lnTo>
                <a:lnTo>
                  <a:pt x="1468" y="2351"/>
                </a:lnTo>
                <a:lnTo>
                  <a:pt x="1464" y="2351"/>
                </a:lnTo>
                <a:lnTo>
                  <a:pt x="1464" y="2347"/>
                </a:lnTo>
                <a:lnTo>
                  <a:pt x="1459" y="2345"/>
                </a:lnTo>
                <a:lnTo>
                  <a:pt x="1453" y="2345"/>
                </a:lnTo>
                <a:lnTo>
                  <a:pt x="1453" y="2341"/>
                </a:lnTo>
                <a:lnTo>
                  <a:pt x="1447" y="2336"/>
                </a:lnTo>
                <a:lnTo>
                  <a:pt x="1439" y="2334"/>
                </a:lnTo>
                <a:lnTo>
                  <a:pt x="1435" y="2336"/>
                </a:lnTo>
                <a:lnTo>
                  <a:pt x="1435" y="2330"/>
                </a:lnTo>
                <a:lnTo>
                  <a:pt x="1429" y="2320"/>
                </a:lnTo>
                <a:lnTo>
                  <a:pt x="1428" y="2314"/>
                </a:lnTo>
                <a:lnTo>
                  <a:pt x="1426" y="2312"/>
                </a:lnTo>
                <a:lnTo>
                  <a:pt x="1428" y="2308"/>
                </a:lnTo>
                <a:lnTo>
                  <a:pt x="1433" y="2306"/>
                </a:lnTo>
                <a:lnTo>
                  <a:pt x="1443" y="2300"/>
                </a:lnTo>
                <a:lnTo>
                  <a:pt x="1447" y="2288"/>
                </a:lnTo>
                <a:lnTo>
                  <a:pt x="1453" y="2287"/>
                </a:lnTo>
                <a:lnTo>
                  <a:pt x="1468" y="2273"/>
                </a:lnTo>
                <a:lnTo>
                  <a:pt x="1464" y="2271"/>
                </a:lnTo>
                <a:lnTo>
                  <a:pt x="1463" y="2265"/>
                </a:lnTo>
                <a:lnTo>
                  <a:pt x="1466" y="2257"/>
                </a:lnTo>
                <a:lnTo>
                  <a:pt x="1463" y="2253"/>
                </a:lnTo>
                <a:lnTo>
                  <a:pt x="1466" y="2247"/>
                </a:lnTo>
                <a:lnTo>
                  <a:pt x="1463" y="2245"/>
                </a:lnTo>
                <a:lnTo>
                  <a:pt x="1451" y="2257"/>
                </a:lnTo>
                <a:lnTo>
                  <a:pt x="1437" y="2255"/>
                </a:lnTo>
                <a:lnTo>
                  <a:pt x="1433" y="2259"/>
                </a:lnTo>
                <a:lnTo>
                  <a:pt x="1428" y="2275"/>
                </a:lnTo>
                <a:lnTo>
                  <a:pt x="1420" y="2279"/>
                </a:lnTo>
                <a:lnTo>
                  <a:pt x="1414" y="2273"/>
                </a:lnTo>
                <a:lnTo>
                  <a:pt x="1408" y="2271"/>
                </a:lnTo>
                <a:lnTo>
                  <a:pt x="1404" y="2267"/>
                </a:lnTo>
                <a:lnTo>
                  <a:pt x="1412" y="2257"/>
                </a:lnTo>
                <a:lnTo>
                  <a:pt x="1414" y="2259"/>
                </a:lnTo>
                <a:lnTo>
                  <a:pt x="1418" y="2259"/>
                </a:lnTo>
                <a:lnTo>
                  <a:pt x="1420" y="2253"/>
                </a:lnTo>
                <a:lnTo>
                  <a:pt x="1416" y="2251"/>
                </a:lnTo>
                <a:lnTo>
                  <a:pt x="1410" y="2251"/>
                </a:lnTo>
                <a:lnTo>
                  <a:pt x="1406" y="2249"/>
                </a:lnTo>
                <a:lnTo>
                  <a:pt x="1404" y="2245"/>
                </a:lnTo>
                <a:lnTo>
                  <a:pt x="1400" y="2245"/>
                </a:lnTo>
                <a:lnTo>
                  <a:pt x="1393" y="2257"/>
                </a:lnTo>
                <a:lnTo>
                  <a:pt x="1377" y="2259"/>
                </a:lnTo>
                <a:lnTo>
                  <a:pt x="1365" y="2257"/>
                </a:lnTo>
                <a:lnTo>
                  <a:pt x="1358" y="2255"/>
                </a:lnTo>
                <a:lnTo>
                  <a:pt x="1352" y="2251"/>
                </a:lnTo>
                <a:lnTo>
                  <a:pt x="1352" y="2241"/>
                </a:lnTo>
                <a:lnTo>
                  <a:pt x="1359" y="2230"/>
                </a:lnTo>
                <a:lnTo>
                  <a:pt x="1369" y="2218"/>
                </a:lnTo>
                <a:lnTo>
                  <a:pt x="1385" y="2222"/>
                </a:lnTo>
                <a:lnTo>
                  <a:pt x="1391" y="2234"/>
                </a:lnTo>
                <a:lnTo>
                  <a:pt x="1398" y="2232"/>
                </a:lnTo>
                <a:lnTo>
                  <a:pt x="1412" y="2239"/>
                </a:lnTo>
                <a:lnTo>
                  <a:pt x="1433" y="2243"/>
                </a:lnTo>
                <a:lnTo>
                  <a:pt x="1441" y="2239"/>
                </a:lnTo>
                <a:lnTo>
                  <a:pt x="1451" y="2228"/>
                </a:lnTo>
                <a:lnTo>
                  <a:pt x="1453" y="2222"/>
                </a:lnTo>
                <a:lnTo>
                  <a:pt x="1455" y="2222"/>
                </a:lnTo>
                <a:lnTo>
                  <a:pt x="1457" y="2228"/>
                </a:lnTo>
                <a:lnTo>
                  <a:pt x="1478" y="2218"/>
                </a:lnTo>
                <a:lnTo>
                  <a:pt x="1492" y="2218"/>
                </a:lnTo>
                <a:lnTo>
                  <a:pt x="1494" y="2218"/>
                </a:lnTo>
                <a:lnTo>
                  <a:pt x="1492" y="2212"/>
                </a:lnTo>
                <a:lnTo>
                  <a:pt x="1494" y="2212"/>
                </a:lnTo>
                <a:lnTo>
                  <a:pt x="1501" y="2218"/>
                </a:lnTo>
                <a:lnTo>
                  <a:pt x="1501" y="2220"/>
                </a:lnTo>
                <a:lnTo>
                  <a:pt x="1511" y="2222"/>
                </a:lnTo>
                <a:lnTo>
                  <a:pt x="1519" y="2218"/>
                </a:lnTo>
                <a:lnTo>
                  <a:pt x="1523" y="2216"/>
                </a:lnTo>
                <a:lnTo>
                  <a:pt x="1525" y="2222"/>
                </a:lnTo>
                <a:lnTo>
                  <a:pt x="1529" y="2224"/>
                </a:lnTo>
                <a:lnTo>
                  <a:pt x="1536" y="2222"/>
                </a:lnTo>
                <a:lnTo>
                  <a:pt x="1538" y="2218"/>
                </a:lnTo>
                <a:lnTo>
                  <a:pt x="1554" y="2218"/>
                </a:lnTo>
                <a:lnTo>
                  <a:pt x="1560" y="2226"/>
                </a:lnTo>
                <a:lnTo>
                  <a:pt x="1562" y="2226"/>
                </a:lnTo>
                <a:lnTo>
                  <a:pt x="1564" y="2214"/>
                </a:lnTo>
                <a:lnTo>
                  <a:pt x="1568" y="2192"/>
                </a:lnTo>
                <a:lnTo>
                  <a:pt x="1571" y="2182"/>
                </a:lnTo>
                <a:lnTo>
                  <a:pt x="1571" y="2179"/>
                </a:lnTo>
                <a:lnTo>
                  <a:pt x="1575" y="2173"/>
                </a:lnTo>
                <a:lnTo>
                  <a:pt x="1581" y="2167"/>
                </a:lnTo>
                <a:lnTo>
                  <a:pt x="1577" y="2173"/>
                </a:lnTo>
                <a:lnTo>
                  <a:pt x="1583" y="2186"/>
                </a:lnTo>
                <a:lnTo>
                  <a:pt x="1583" y="2196"/>
                </a:lnTo>
                <a:lnTo>
                  <a:pt x="1581" y="2202"/>
                </a:lnTo>
                <a:lnTo>
                  <a:pt x="1583" y="2212"/>
                </a:lnTo>
                <a:lnTo>
                  <a:pt x="1595" y="2228"/>
                </a:lnTo>
                <a:lnTo>
                  <a:pt x="1595" y="2232"/>
                </a:lnTo>
                <a:lnTo>
                  <a:pt x="1575" y="2234"/>
                </a:lnTo>
                <a:lnTo>
                  <a:pt x="1573" y="2235"/>
                </a:lnTo>
                <a:lnTo>
                  <a:pt x="1575" y="2237"/>
                </a:lnTo>
                <a:lnTo>
                  <a:pt x="1593" y="2235"/>
                </a:lnTo>
                <a:lnTo>
                  <a:pt x="1614" y="2230"/>
                </a:lnTo>
                <a:lnTo>
                  <a:pt x="1614" y="2226"/>
                </a:lnTo>
                <a:lnTo>
                  <a:pt x="1620" y="2226"/>
                </a:lnTo>
                <a:lnTo>
                  <a:pt x="1620" y="2222"/>
                </a:lnTo>
                <a:lnTo>
                  <a:pt x="1624" y="2222"/>
                </a:lnTo>
                <a:lnTo>
                  <a:pt x="1626" y="2220"/>
                </a:lnTo>
                <a:lnTo>
                  <a:pt x="1624" y="2224"/>
                </a:lnTo>
                <a:lnTo>
                  <a:pt x="1620" y="2226"/>
                </a:lnTo>
                <a:lnTo>
                  <a:pt x="1620" y="2230"/>
                </a:lnTo>
                <a:lnTo>
                  <a:pt x="1632" y="2224"/>
                </a:lnTo>
                <a:lnTo>
                  <a:pt x="1632" y="2222"/>
                </a:lnTo>
                <a:lnTo>
                  <a:pt x="1638" y="2222"/>
                </a:lnTo>
                <a:lnTo>
                  <a:pt x="1639" y="2218"/>
                </a:lnTo>
                <a:lnTo>
                  <a:pt x="1647" y="2214"/>
                </a:lnTo>
                <a:lnTo>
                  <a:pt x="1651" y="2208"/>
                </a:lnTo>
                <a:lnTo>
                  <a:pt x="1649" y="2198"/>
                </a:lnTo>
                <a:lnTo>
                  <a:pt x="1651" y="2194"/>
                </a:lnTo>
                <a:lnTo>
                  <a:pt x="1657" y="2202"/>
                </a:lnTo>
                <a:lnTo>
                  <a:pt x="1657" y="2206"/>
                </a:lnTo>
                <a:lnTo>
                  <a:pt x="1659" y="2208"/>
                </a:lnTo>
                <a:lnTo>
                  <a:pt x="1663" y="2200"/>
                </a:lnTo>
                <a:lnTo>
                  <a:pt x="1665" y="2196"/>
                </a:lnTo>
                <a:lnTo>
                  <a:pt x="1667" y="2204"/>
                </a:lnTo>
                <a:lnTo>
                  <a:pt x="1671" y="2206"/>
                </a:lnTo>
                <a:lnTo>
                  <a:pt x="1669" y="2210"/>
                </a:lnTo>
                <a:lnTo>
                  <a:pt x="1667" y="2212"/>
                </a:lnTo>
                <a:lnTo>
                  <a:pt x="1657" y="2216"/>
                </a:lnTo>
                <a:lnTo>
                  <a:pt x="1653" y="2216"/>
                </a:lnTo>
                <a:lnTo>
                  <a:pt x="1651" y="2218"/>
                </a:lnTo>
                <a:lnTo>
                  <a:pt x="1653" y="2220"/>
                </a:lnTo>
                <a:lnTo>
                  <a:pt x="1661" y="2218"/>
                </a:lnTo>
                <a:lnTo>
                  <a:pt x="1686" y="2212"/>
                </a:lnTo>
                <a:lnTo>
                  <a:pt x="1708" y="2212"/>
                </a:lnTo>
                <a:lnTo>
                  <a:pt x="1708" y="2208"/>
                </a:lnTo>
                <a:lnTo>
                  <a:pt x="1713" y="2208"/>
                </a:lnTo>
                <a:lnTo>
                  <a:pt x="1713" y="2204"/>
                </a:lnTo>
                <a:lnTo>
                  <a:pt x="1717" y="2202"/>
                </a:lnTo>
                <a:lnTo>
                  <a:pt x="1719" y="2208"/>
                </a:lnTo>
                <a:lnTo>
                  <a:pt x="1723" y="2206"/>
                </a:lnTo>
                <a:lnTo>
                  <a:pt x="1727" y="2204"/>
                </a:lnTo>
                <a:lnTo>
                  <a:pt x="1733" y="2206"/>
                </a:lnTo>
                <a:lnTo>
                  <a:pt x="1737" y="2204"/>
                </a:lnTo>
                <a:lnTo>
                  <a:pt x="1746" y="2210"/>
                </a:lnTo>
                <a:lnTo>
                  <a:pt x="1748" y="2214"/>
                </a:lnTo>
                <a:lnTo>
                  <a:pt x="1745" y="2216"/>
                </a:lnTo>
                <a:lnTo>
                  <a:pt x="1739" y="2212"/>
                </a:lnTo>
                <a:lnTo>
                  <a:pt x="1731" y="2212"/>
                </a:lnTo>
                <a:lnTo>
                  <a:pt x="1727" y="2212"/>
                </a:lnTo>
                <a:lnTo>
                  <a:pt x="1723" y="2212"/>
                </a:lnTo>
                <a:lnTo>
                  <a:pt x="1723" y="2218"/>
                </a:lnTo>
                <a:lnTo>
                  <a:pt x="1758" y="2230"/>
                </a:lnTo>
                <a:lnTo>
                  <a:pt x="1760" y="2230"/>
                </a:lnTo>
                <a:lnTo>
                  <a:pt x="1783" y="2247"/>
                </a:lnTo>
                <a:lnTo>
                  <a:pt x="1783" y="2239"/>
                </a:lnTo>
                <a:lnTo>
                  <a:pt x="1783" y="2235"/>
                </a:lnTo>
                <a:lnTo>
                  <a:pt x="1781" y="2235"/>
                </a:lnTo>
                <a:lnTo>
                  <a:pt x="1780" y="2234"/>
                </a:lnTo>
                <a:lnTo>
                  <a:pt x="1774" y="2235"/>
                </a:lnTo>
                <a:lnTo>
                  <a:pt x="1772" y="2234"/>
                </a:lnTo>
                <a:lnTo>
                  <a:pt x="1780" y="2226"/>
                </a:lnTo>
                <a:lnTo>
                  <a:pt x="1783" y="2228"/>
                </a:lnTo>
                <a:lnTo>
                  <a:pt x="1785" y="2234"/>
                </a:lnTo>
                <a:lnTo>
                  <a:pt x="1789" y="2234"/>
                </a:lnTo>
                <a:lnTo>
                  <a:pt x="1787" y="2239"/>
                </a:lnTo>
                <a:lnTo>
                  <a:pt x="1787" y="2243"/>
                </a:lnTo>
                <a:lnTo>
                  <a:pt x="1799" y="2247"/>
                </a:lnTo>
                <a:lnTo>
                  <a:pt x="1801" y="2245"/>
                </a:lnTo>
                <a:lnTo>
                  <a:pt x="1805" y="2247"/>
                </a:lnTo>
                <a:lnTo>
                  <a:pt x="1807" y="2257"/>
                </a:lnTo>
                <a:lnTo>
                  <a:pt x="1805" y="2257"/>
                </a:lnTo>
                <a:lnTo>
                  <a:pt x="1791" y="2247"/>
                </a:lnTo>
                <a:lnTo>
                  <a:pt x="1789" y="2247"/>
                </a:lnTo>
                <a:lnTo>
                  <a:pt x="1789" y="2251"/>
                </a:lnTo>
                <a:lnTo>
                  <a:pt x="1805" y="2261"/>
                </a:lnTo>
                <a:lnTo>
                  <a:pt x="1805" y="2263"/>
                </a:lnTo>
                <a:lnTo>
                  <a:pt x="1815" y="2269"/>
                </a:lnTo>
                <a:lnTo>
                  <a:pt x="1816" y="2239"/>
                </a:lnTo>
                <a:lnTo>
                  <a:pt x="1816" y="2198"/>
                </a:lnTo>
                <a:lnTo>
                  <a:pt x="1815" y="2179"/>
                </a:lnTo>
                <a:lnTo>
                  <a:pt x="1811" y="2173"/>
                </a:lnTo>
                <a:lnTo>
                  <a:pt x="1809" y="2173"/>
                </a:lnTo>
                <a:lnTo>
                  <a:pt x="1807" y="2167"/>
                </a:lnTo>
                <a:lnTo>
                  <a:pt x="1801" y="2169"/>
                </a:lnTo>
                <a:lnTo>
                  <a:pt x="1805" y="2147"/>
                </a:lnTo>
                <a:lnTo>
                  <a:pt x="1756" y="2147"/>
                </a:lnTo>
                <a:lnTo>
                  <a:pt x="1743" y="2147"/>
                </a:lnTo>
                <a:lnTo>
                  <a:pt x="1725" y="2147"/>
                </a:lnTo>
                <a:lnTo>
                  <a:pt x="1696" y="2147"/>
                </a:lnTo>
                <a:lnTo>
                  <a:pt x="1696" y="2126"/>
                </a:lnTo>
                <a:lnTo>
                  <a:pt x="1690" y="2124"/>
                </a:lnTo>
                <a:lnTo>
                  <a:pt x="1690" y="2116"/>
                </a:lnTo>
                <a:lnTo>
                  <a:pt x="1628" y="2118"/>
                </a:lnTo>
                <a:lnTo>
                  <a:pt x="1624" y="2118"/>
                </a:lnTo>
                <a:lnTo>
                  <a:pt x="1618" y="2122"/>
                </a:lnTo>
                <a:lnTo>
                  <a:pt x="1610" y="2120"/>
                </a:lnTo>
                <a:lnTo>
                  <a:pt x="1604" y="2112"/>
                </a:lnTo>
                <a:lnTo>
                  <a:pt x="1601" y="2114"/>
                </a:lnTo>
                <a:lnTo>
                  <a:pt x="1583" y="2131"/>
                </a:lnTo>
                <a:lnTo>
                  <a:pt x="1579" y="2128"/>
                </a:lnTo>
                <a:lnTo>
                  <a:pt x="1581" y="2122"/>
                </a:lnTo>
                <a:lnTo>
                  <a:pt x="1579" y="2118"/>
                </a:lnTo>
                <a:lnTo>
                  <a:pt x="1579" y="2110"/>
                </a:lnTo>
                <a:lnTo>
                  <a:pt x="1585" y="2108"/>
                </a:lnTo>
                <a:lnTo>
                  <a:pt x="1585" y="2088"/>
                </a:lnTo>
                <a:lnTo>
                  <a:pt x="1577" y="2084"/>
                </a:lnTo>
                <a:lnTo>
                  <a:pt x="1568" y="2078"/>
                </a:lnTo>
                <a:lnTo>
                  <a:pt x="1568" y="2065"/>
                </a:lnTo>
                <a:lnTo>
                  <a:pt x="1534" y="2067"/>
                </a:lnTo>
                <a:lnTo>
                  <a:pt x="1533" y="2043"/>
                </a:lnTo>
                <a:lnTo>
                  <a:pt x="1536" y="2008"/>
                </a:lnTo>
                <a:lnTo>
                  <a:pt x="1538" y="1998"/>
                </a:lnTo>
                <a:lnTo>
                  <a:pt x="1538" y="1963"/>
                </a:lnTo>
                <a:lnTo>
                  <a:pt x="1542" y="1923"/>
                </a:lnTo>
                <a:lnTo>
                  <a:pt x="1544" y="1916"/>
                </a:lnTo>
                <a:lnTo>
                  <a:pt x="1546" y="1882"/>
                </a:lnTo>
                <a:lnTo>
                  <a:pt x="1550" y="1853"/>
                </a:lnTo>
                <a:lnTo>
                  <a:pt x="1552" y="1829"/>
                </a:lnTo>
                <a:lnTo>
                  <a:pt x="1544" y="1837"/>
                </a:lnTo>
                <a:lnTo>
                  <a:pt x="1533" y="1843"/>
                </a:lnTo>
                <a:lnTo>
                  <a:pt x="1529" y="1839"/>
                </a:lnTo>
                <a:lnTo>
                  <a:pt x="1531" y="1833"/>
                </a:lnTo>
                <a:lnTo>
                  <a:pt x="1509" y="1833"/>
                </a:lnTo>
                <a:lnTo>
                  <a:pt x="1507" y="1821"/>
                </a:lnTo>
                <a:lnTo>
                  <a:pt x="1494" y="1819"/>
                </a:lnTo>
                <a:lnTo>
                  <a:pt x="1488" y="1827"/>
                </a:lnTo>
                <a:lnTo>
                  <a:pt x="1480" y="1827"/>
                </a:lnTo>
                <a:lnTo>
                  <a:pt x="1464" y="1827"/>
                </a:lnTo>
                <a:lnTo>
                  <a:pt x="1435" y="1831"/>
                </a:lnTo>
                <a:lnTo>
                  <a:pt x="1435" y="1813"/>
                </a:lnTo>
                <a:lnTo>
                  <a:pt x="1396" y="1810"/>
                </a:lnTo>
                <a:lnTo>
                  <a:pt x="1396" y="1815"/>
                </a:lnTo>
                <a:lnTo>
                  <a:pt x="1379" y="1819"/>
                </a:lnTo>
                <a:lnTo>
                  <a:pt x="1377" y="1831"/>
                </a:lnTo>
                <a:lnTo>
                  <a:pt x="1361" y="1829"/>
                </a:lnTo>
                <a:lnTo>
                  <a:pt x="1363" y="1825"/>
                </a:lnTo>
                <a:lnTo>
                  <a:pt x="1373" y="1819"/>
                </a:lnTo>
                <a:lnTo>
                  <a:pt x="1348" y="1819"/>
                </a:lnTo>
                <a:lnTo>
                  <a:pt x="1348" y="1800"/>
                </a:lnTo>
                <a:lnTo>
                  <a:pt x="1330" y="1800"/>
                </a:lnTo>
                <a:lnTo>
                  <a:pt x="1330" y="1843"/>
                </a:lnTo>
                <a:lnTo>
                  <a:pt x="1319" y="1843"/>
                </a:lnTo>
                <a:lnTo>
                  <a:pt x="1319" y="1853"/>
                </a:lnTo>
                <a:lnTo>
                  <a:pt x="1278" y="1853"/>
                </a:lnTo>
                <a:lnTo>
                  <a:pt x="1282" y="1845"/>
                </a:lnTo>
                <a:lnTo>
                  <a:pt x="1276" y="1833"/>
                </a:lnTo>
                <a:lnTo>
                  <a:pt x="1278" y="1831"/>
                </a:lnTo>
                <a:lnTo>
                  <a:pt x="1286" y="1837"/>
                </a:lnTo>
                <a:lnTo>
                  <a:pt x="1291" y="1833"/>
                </a:lnTo>
                <a:lnTo>
                  <a:pt x="1286" y="1825"/>
                </a:lnTo>
                <a:lnTo>
                  <a:pt x="1291" y="1819"/>
                </a:lnTo>
                <a:lnTo>
                  <a:pt x="1291" y="1796"/>
                </a:lnTo>
                <a:lnTo>
                  <a:pt x="1299" y="1800"/>
                </a:lnTo>
                <a:lnTo>
                  <a:pt x="1301" y="1786"/>
                </a:lnTo>
                <a:lnTo>
                  <a:pt x="1284" y="1784"/>
                </a:lnTo>
                <a:lnTo>
                  <a:pt x="1288" y="1759"/>
                </a:lnTo>
                <a:lnTo>
                  <a:pt x="1297" y="1759"/>
                </a:lnTo>
                <a:lnTo>
                  <a:pt x="1295" y="1743"/>
                </a:lnTo>
                <a:lnTo>
                  <a:pt x="1291" y="1743"/>
                </a:lnTo>
                <a:lnTo>
                  <a:pt x="1288" y="1715"/>
                </a:lnTo>
                <a:lnTo>
                  <a:pt x="1282" y="1711"/>
                </a:lnTo>
                <a:lnTo>
                  <a:pt x="1288" y="1698"/>
                </a:lnTo>
                <a:lnTo>
                  <a:pt x="1280" y="1698"/>
                </a:lnTo>
                <a:lnTo>
                  <a:pt x="1282" y="1678"/>
                </a:lnTo>
                <a:lnTo>
                  <a:pt x="1293" y="1676"/>
                </a:lnTo>
                <a:lnTo>
                  <a:pt x="1293" y="1664"/>
                </a:lnTo>
                <a:lnTo>
                  <a:pt x="1293" y="1641"/>
                </a:lnTo>
                <a:lnTo>
                  <a:pt x="1293" y="1629"/>
                </a:lnTo>
                <a:lnTo>
                  <a:pt x="1291" y="1600"/>
                </a:lnTo>
                <a:lnTo>
                  <a:pt x="1293" y="1578"/>
                </a:lnTo>
                <a:lnTo>
                  <a:pt x="1295" y="1578"/>
                </a:lnTo>
                <a:lnTo>
                  <a:pt x="1309" y="1578"/>
                </a:lnTo>
                <a:lnTo>
                  <a:pt x="1307" y="1568"/>
                </a:lnTo>
                <a:lnTo>
                  <a:pt x="1358" y="1562"/>
                </a:lnTo>
                <a:lnTo>
                  <a:pt x="1365" y="1564"/>
                </a:lnTo>
                <a:lnTo>
                  <a:pt x="1394" y="1562"/>
                </a:lnTo>
                <a:lnTo>
                  <a:pt x="1418" y="1562"/>
                </a:lnTo>
                <a:lnTo>
                  <a:pt x="1424" y="1552"/>
                </a:lnTo>
                <a:lnTo>
                  <a:pt x="1431" y="1543"/>
                </a:lnTo>
                <a:lnTo>
                  <a:pt x="1422" y="1539"/>
                </a:lnTo>
                <a:lnTo>
                  <a:pt x="1424" y="1533"/>
                </a:lnTo>
                <a:lnTo>
                  <a:pt x="1429" y="1535"/>
                </a:lnTo>
                <a:lnTo>
                  <a:pt x="1433" y="1533"/>
                </a:lnTo>
                <a:lnTo>
                  <a:pt x="1429" y="1523"/>
                </a:lnTo>
                <a:lnTo>
                  <a:pt x="1431" y="1521"/>
                </a:lnTo>
                <a:lnTo>
                  <a:pt x="1437" y="1517"/>
                </a:lnTo>
                <a:lnTo>
                  <a:pt x="1433" y="1511"/>
                </a:lnTo>
                <a:lnTo>
                  <a:pt x="1435" y="1507"/>
                </a:lnTo>
                <a:lnTo>
                  <a:pt x="1437" y="1503"/>
                </a:lnTo>
                <a:lnTo>
                  <a:pt x="1433" y="1499"/>
                </a:lnTo>
                <a:lnTo>
                  <a:pt x="1435" y="1496"/>
                </a:lnTo>
                <a:lnTo>
                  <a:pt x="1441" y="1501"/>
                </a:lnTo>
                <a:lnTo>
                  <a:pt x="1441" y="1507"/>
                </a:lnTo>
                <a:lnTo>
                  <a:pt x="1443" y="1509"/>
                </a:lnTo>
                <a:lnTo>
                  <a:pt x="1447" y="1503"/>
                </a:lnTo>
                <a:lnTo>
                  <a:pt x="1443" y="1503"/>
                </a:lnTo>
                <a:lnTo>
                  <a:pt x="1449" y="1505"/>
                </a:lnTo>
                <a:lnTo>
                  <a:pt x="1498" y="1503"/>
                </a:lnTo>
                <a:lnTo>
                  <a:pt x="1501" y="1503"/>
                </a:lnTo>
                <a:lnTo>
                  <a:pt x="1529" y="1505"/>
                </a:lnTo>
                <a:lnTo>
                  <a:pt x="1536" y="1503"/>
                </a:lnTo>
                <a:lnTo>
                  <a:pt x="1536" y="1476"/>
                </a:lnTo>
                <a:lnTo>
                  <a:pt x="1568" y="1476"/>
                </a:lnTo>
                <a:lnTo>
                  <a:pt x="1566" y="1464"/>
                </a:lnTo>
                <a:lnTo>
                  <a:pt x="1591" y="1456"/>
                </a:lnTo>
                <a:lnTo>
                  <a:pt x="1604" y="1450"/>
                </a:lnTo>
                <a:lnTo>
                  <a:pt x="1608" y="1431"/>
                </a:lnTo>
                <a:lnTo>
                  <a:pt x="1614" y="1429"/>
                </a:lnTo>
                <a:lnTo>
                  <a:pt x="1622" y="1437"/>
                </a:lnTo>
                <a:lnTo>
                  <a:pt x="1643" y="1429"/>
                </a:lnTo>
                <a:lnTo>
                  <a:pt x="1634" y="1415"/>
                </a:lnTo>
                <a:lnTo>
                  <a:pt x="1643" y="1401"/>
                </a:lnTo>
                <a:lnTo>
                  <a:pt x="1661" y="1397"/>
                </a:lnTo>
                <a:lnTo>
                  <a:pt x="1686" y="1368"/>
                </a:lnTo>
                <a:lnTo>
                  <a:pt x="1686" y="1354"/>
                </a:lnTo>
                <a:lnTo>
                  <a:pt x="1671" y="1340"/>
                </a:lnTo>
                <a:lnTo>
                  <a:pt x="1692" y="1329"/>
                </a:lnTo>
                <a:lnTo>
                  <a:pt x="1690" y="1317"/>
                </a:lnTo>
                <a:lnTo>
                  <a:pt x="1690" y="1309"/>
                </a:lnTo>
                <a:lnTo>
                  <a:pt x="1667" y="1307"/>
                </a:lnTo>
                <a:lnTo>
                  <a:pt x="1665" y="1305"/>
                </a:lnTo>
                <a:lnTo>
                  <a:pt x="1665" y="1297"/>
                </a:lnTo>
                <a:lnTo>
                  <a:pt x="1665" y="1270"/>
                </a:lnTo>
                <a:lnTo>
                  <a:pt x="1676" y="1264"/>
                </a:lnTo>
                <a:lnTo>
                  <a:pt x="1674" y="1268"/>
                </a:lnTo>
              </a:path>
            </a:pathLst>
          </a:cu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2" name="Shape 8280"/>
          <p:cNvSpPr>
            <a:spLocks/>
          </p:cNvSpPr>
          <p:nvPr/>
        </p:nvSpPr>
        <p:spPr bwMode="auto">
          <a:xfrm>
            <a:off x="5451475" y="3862388"/>
            <a:ext cx="1476375" cy="1038225"/>
          </a:xfrm>
          <a:custGeom>
            <a:avLst/>
            <a:gdLst>
              <a:gd name="T0" fmla="*/ 2147483647 w 930"/>
              <a:gd name="T1" fmla="*/ 2147483647 h 654"/>
              <a:gd name="T2" fmla="*/ 2147483647 w 930"/>
              <a:gd name="T3" fmla="*/ 2147483647 h 654"/>
              <a:gd name="T4" fmla="*/ 2147483647 w 930"/>
              <a:gd name="T5" fmla="*/ 2147483647 h 654"/>
              <a:gd name="T6" fmla="*/ 2147483647 w 930"/>
              <a:gd name="T7" fmla="*/ 2147483647 h 654"/>
              <a:gd name="T8" fmla="*/ 2147483647 w 930"/>
              <a:gd name="T9" fmla="*/ 2147483647 h 654"/>
              <a:gd name="T10" fmla="*/ 2147483647 w 930"/>
              <a:gd name="T11" fmla="*/ 2147483647 h 654"/>
              <a:gd name="T12" fmla="*/ 2147483647 w 930"/>
              <a:gd name="T13" fmla="*/ 2147483647 h 654"/>
              <a:gd name="T14" fmla="*/ 2147483647 w 930"/>
              <a:gd name="T15" fmla="*/ 2147483647 h 654"/>
              <a:gd name="T16" fmla="*/ 2147483647 w 930"/>
              <a:gd name="T17" fmla="*/ 2147483647 h 654"/>
              <a:gd name="T18" fmla="*/ 2147483647 w 930"/>
              <a:gd name="T19" fmla="*/ 2147483647 h 654"/>
              <a:gd name="T20" fmla="*/ 2147483647 w 930"/>
              <a:gd name="T21" fmla="*/ 2147483647 h 654"/>
              <a:gd name="T22" fmla="*/ 2147483647 w 930"/>
              <a:gd name="T23" fmla="*/ 2147483647 h 654"/>
              <a:gd name="T24" fmla="*/ 2147483647 w 930"/>
              <a:gd name="T25" fmla="*/ 2147483647 h 654"/>
              <a:gd name="T26" fmla="*/ 2147483647 w 930"/>
              <a:gd name="T27" fmla="*/ 2147483647 h 654"/>
              <a:gd name="T28" fmla="*/ 2147483647 w 930"/>
              <a:gd name="T29" fmla="*/ 2147483647 h 654"/>
              <a:gd name="T30" fmla="*/ 2147483647 w 930"/>
              <a:gd name="T31" fmla="*/ 2147483647 h 654"/>
              <a:gd name="T32" fmla="*/ 2147483647 w 930"/>
              <a:gd name="T33" fmla="*/ 2147483647 h 654"/>
              <a:gd name="T34" fmla="*/ 2147483647 w 930"/>
              <a:gd name="T35" fmla="*/ 2147483647 h 654"/>
              <a:gd name="T36" fmla="*/ 2147483647 w 930"/>
              <a:gd name="T37" fmla="*/ 2147483647 h 654"/>
              <a:gd name="T38" fmla="*/ 2147483647 w 930"/>
              <a:gd name="T39" fmla="*/ 2147483647 h 654"/>
              <a:gd name="T40" fmla="*/ 2147483647 w 930"/>
              <a:gd name="T41" fmla="*/ 2147483647 h 654"/>
              <a:gd name="T42" fmla="*/ 2147483647 w 930"/>
              <a:gd name="T43" fmla="*/ 2147483647 h 654"/>
              <a:gd name="T44" fmla="*/ 2147483647 w 930"/>
              <a:gd name="T45" fmla="*/ 2147483647 h 654"/>
              <a:gd name="T46" fmla="*/ 2147483647 w 930"/>
              <a:gd name="T47" fmla="*/ 2147483647 h 654"/>
              <a:gd name="T48" fmla="*/ 2147483647 w 930"/>
              <a:gd name="T49" fmla="*/ 2147483647 h 654"/>
              <a:gd name="T50" fmla="*/ 2147483647 w 930"/>
              <a:gd name="T51" fmla="*/ 2147483647 h 654"/>
              <a:gd name="T52" fmla="*/ 2147483647 w 930"/>
              <a:gd name="T53" fmla="*/ 2147483647 h 654"/>
              <a:gd name="T54" fmla="*/ 2147483647 w 930"/>
              <a:gd name="T55" fmla="*/ 2147483647 h 654"/>
              <a:gd name="T56" fmla="*/ 2147483647 w 930"/>
              <a:gd name="T57" fmla="*/ 2147483647 h 654"/>
              <a:gd name="T58" fmla="*/ 2147483647 w 930"/>
              <a:gd name="T59" fmla="*/ 2147483647 h 654"/>
              <a:gd name="T60" fmla="*/ 2147483647 w 930"/>
              <a:gd name="T61" fmla="*/ 2147483647 h 654"/>
              <a:gd name="T62" fmla="*/ 2147483647 w 930"/>
              <a:gd name="T63" fmla="*/ 2147483647 h 654"/>
              <a:gd name="T64" fmla="*/ 2147483647 w 930"/>
              <a:gd name="T65" fmla="*/ 2147483647 h 654"/>
              <a:gd name="T66" fmla="*/ 2147483647 w 930"/>
              <a:gd name="T67" fmla="*/ 2147483647 h 654"/>
              <a:gd name="T68" fmla="*/ 2147483647 w 930"/>
              <a:gd name="T69" fmla="*/ 2147483647 h 654"/>
              <a:gd name="T70" fmla="*/ 2147483647 w 930"/>
              <a:gd name="T71" fmla="*/ 2147483647 h 654"/>
              <a:gd name="T72" fmla="*/ 2147483647 w 930"/>
              <a:gd name="T73" fmla="*/ 2147483647 h 654"/>
              <a:gd name="T74" fmla="*/ 2147483647 w 930"/>
              <a:gd name="T75" fmla="*/ 2147483647 h 654"/>
              <a:gd name="T76" fmla="*/ 2147483647 w 930"/>
              <a:gd name="T77" fmla="*/ 2147483647 h 654"/>
              <a:gd name="T78" fmla="*/ 2147483647 w 930"/>
              <a:gd name="T79" fmla="*/ 2147483647 h 654"/>
              <a:gd name="T80" fmla="*/ 2147483647 w 930"/>
              <a:gd name="T81" fmla="*/ 2147483647 h 654"/>
              <a:gd name="T82" fmla="*/ 2147483647 w 930"/>
              <a:gd name="T83" fmla="*/ 2147483647 h 654"/>
              <a:gd name="T84" fmla="*/ 2147483647 w 930"/>
              <a:gd name="T85" fmla="*/ 2147483647 h 654"/>
              <a:gd name="T86" fmla="*/ 2147483647 w 930"/>
              <a:gd name="T87" fmla="*/ 2147483647 h 654"/>
              <a:gd name="T88" fmla="*/ 2147483647 w 930"/>
              <a:gd name="T89" fmla="*/ 2147483647 h 654"/>
              <a:gd name="T90" fmla="*/ 2147483647 w 930"/>
              <a:gd name="T91" fmla="*/ 2147483647 h 654"/>
              <a:gd name="T92" fmla="*/ 2147483647 w 930"/>
              <a:gd name="T93" fmla="*/ 2147483647 h 654"/>
              <a:gd name="T94" fmla="*/ 2147483647 w 930"/>
              <a:gd name="T95" fmla="*/ 2147483647 h 654"/>
              <a:gd name="T96" fmla="*/ 2147483647 w 930"/>
              <a:gd name="T97" fmla="*/ 2147483647 h 654"/>
              <a:gd name="T98" fmla="*/ 2147483647 w 930"/>
              <a:gd name="T99" fmla="*/ 2147483647 h 654"/>
              <a:gd name="T100" fmla="*/ 2147483647 w 930"/>
              <a:gd name="T101" fmla="*/ 2147483647 h 654"/>
              <a:gd name="T102" fmla="*/ 2147483647 w 930"/>
              <a:gd name="T103" fmla="*/ 2147483647 h 654"/>
              <a:gd name="T104" fmla="*/ 2147483647 w 930"/>
              <a:gd name="T105" fmla="*/ 2147483647 h 654"/>
              <a:gd name="T106" fmla="*/ 2147483647 w 930"/>
              <a:gd name="T107" fmla="*/ 2147483647 h 654"/>
              <a:gd name="T108" fmla="*/ 2147483647 w 930"/>
              <a:gd name="T109" fmla="*/ 2147483647 h 654"/>
              <a:gd name="T110" fmla="*/ 2147483647 w 930"/>
              <a:gd name="T111" fmla="*/ 2147483647 h 654"/>
              <a:gd name="T112" fmla="*/ 2147483647 w 930"/>
              <a:gd name="T113" fmla="*/ 2147483647 h 654"/>
              <a:gd name="T114" fmla="*/ 2147483647 w 930"/>
              <a:gd name="T115" fmla="*/ 2147483647 h 654"/>
              <a:gd name="T116" fmla="*/ 2147483647 w 930"/>
              <a:gd name="T117" fmla="*/ 2147483647 h 65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30"/>
              <a:gd name="T178" fmla="*/ 0 h 654"/>
              <a:gd name="T179" fmla="*/ 930 w 930"/>
              <a:gd name="T180" fmla="*/ 654 h 65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30" h="654">
                <a:moveTo>
                  <a:pt x="930" y="69"/>
                </a:moveTo>
                <a:lnTo>
                  <a:pt x="904" y="65"/>
                </a:lnTo>
                <a:lnTo>
                  <a:pt x="898" y="57"/>
                </a:lnTo>
                <a:lnTo>
                  <a:pt x="898" y="26"/>
                </a:lnTo>
                <a:lnTo>
                  <a:pt x="900" y="22"/>
                </a:lnTo>
                <a:lnTo>
                  <a:pt x="896" y="18"/>
                </a:lnTo>
                <a:lnTo>
                  <a:pt x="898" y="14"/>
                </a:lnTo>
                <a:lnTo>
                  <a:pt x="893" y="10"/>
                </a:lnTo>
                <a:lnTo>
                  <a:pt x="879" y="0"/>
                </a:lnTo>
                <a:lnTo>
                  <a:pt x="871" y="4"/>
                </a:lnTo>
                <a:lnTo>
                  <a:pt x="871" y="6"/>
                </a:lnTo>
                <a:lnTo>
                  <a:pt x="875" y="10"/>
                </a:lnTo>
                <a:lnTo>
                  <a:pt x="875" y="20"/>
                </a:lnTo>
                <a:lnTo>
                  <a:pt x="869" y="18"/>
                </a:lnTo>
                <a:lnTo>
                  <a:pt x="867" y="24"/>
                </a:lnTo>
                <a:lnTo>
                  <a:pt x="865" y="26"/>
                </a:lnTo>
                <a:lnTo>
                  <a:pt x="861" y="26"/>
                </a:lnTo>
                <a:lnTo>
                  <a:pt x="863" y="18"/>
                </a:lnTo>
                <a:lnTo>
                  <a:pt x="852" y="10"/>
                </a:lnTo>
                <a:lnTo>
                  <a:pt x="848" y="12"/>
                </a:lnTo>
                <a:lnTo>
                  <a:pt x="844" y="16"/>
                </a:lnTo>
                <a:lnTo>
                  <a:pt x="842" y="32"/>
                </a:lnTo>
                <a:lnTo>
                  <a:pt x="836" y="36"/>
                </a:lnTo>
                <a:lnTo>
                  <a:pt x="836" y="43"/>
                </a:lnTo>
                <a:lnTo>
                  <a:pt x="836" y="59"/>
                </a:lnTo>
                <a:lnTo>
                  <a:pt x="828" y="61"/>
                </a:lnTo>
                <a:lnTo>
                  <a:pt x="825" y="77"/>
                </a:lnTo>
                <a:lnTo>
                  <a:pt x="809" y="81"/>
                </a:lnTo>
                <a:lnTo>
                  <a:pt x="801" y="79"/>
                </a:lnTo>
                <a:lnTo>
                  <a:pt x="799" y="73"/>
                </a:lnTo>
                <a:lnTo>
                  <a:pt x="795" y="69"/>
                </a:lnTo>
                <a:lnTo>
                  <a:pt x="790" y="65"/>
                </a:lnTo>
                <a:lnTo>
                  <a:pt x="780" y="61"/>
                </a:lnTo>
                <a:lnTo>
                  <a:pt x="776" y="57"/>
                </a:lnTo>
                <a:lnTo>
                  <a:pt x="774" y="41"/>
                </a:lnTo>
                <a:lnTo>
                  <a:pt x="760" y="45"/>
                </a:lnTo>
                <a:lnTo>
                  <a:pt x="753" y="49"/>
                </a:lnTo>
                <a:lnTo>
                  <a:pt x="751" y="55"/>
                </a:lnTo>
                <a:lnTo>
                  <a:pt x="741" y="55"/>
                </a:lnTo>
                <a:lnTo>
                  <a:pt x="735" y="57"/>
                </a:lnTo>
                <a:lnTo>
                  <a:pt x="729" y="51"/>
                </a:lnTo>
                <a:lnTo>
                  <a:pt x="714" y="47"/>
                </a:lnTo>
                <a:lnTo>
                  <a:pt x="702" y="53"/>
                </a:lnTo>
                <a:lnTo>
                  <a:pt x="698" y="53"/>
                </a:lnTo>
                <a:lnTo>
                  <a:pt x="679" y="39"/>
                </a:lnTo>
                <a:lnTo>
                  <a:pt x="677" y="59"/>
                </a:lnTo>
                <a:lnTo>
                  <a:pt x="665" y="61"/>
                </a:lnTo>
                <a:lnTo>
                  <a:pt x="651" y="63"/>
                </a:lnTo>
                <a:lnTo>
                  <a:pt x="632" y="67"/>
                </a:lnTo>
                <a:lnTo>
                  <a:pt x="628" y="69"/>
                </a:lnTo>
                <a:lnTo>
                  <a:pt x="618" y="73"/>
                </a:lnTo>
                <a:lnTo>
                  <a:pt x="616" y="75"/>
                </a:lnTo>
                <a:lnTo>
                  <a:pt x="611" y="71"/>
                </a:lnTo>
                <a:lnTo>
                  <a:pt x="597" y="51"/>
                </a:lnTo>
                <a:lnTo>
                  <a:pt x="603" y="45"/>
                </a:lnTo>
                <a:lnTo>
                  <a:pt x="609" y="41"/>
                </a:lnTo>
                <a:lnTo>
                  <a:pt x="595" y="30"/>
                </a:lnTo>
                <a:lnTo>
                  <a:pt x="589" y="24"/>
                </a:lnTo>
                <a:lnTo>
                  <a:pt x="564" y="26"/>
                </a:lnTo>
                <a:lnTo>
                  <a:pt x="558" y="24"/>
                </a:lnTo>
                <a:lnTo>
                  <a:pt x="537" y="24"/>
                </a:lnTo>
                <a:lnTo>
                  <a:pt x="527" y="24"/>
                </a:lnTo>
                <a:lnTo>
                  <a:pt x="527" y="28"/>
                </a:lnTo>
                <a:lnTo>
                  <a:pt x="513" y="36"/>
                </a:lnTo>
                <a:lnTo>
                  <a:pt x="510" y="34"/>
                </a:lnTo>
                <a:lnTo>
                  <a:pt x="504" y="37"/>
                </a:lnTo>
                <a:lnTo>
                  <a:pt x="504" y="4"/>
                </a:lnTo>
                <a:lnTo>
                  <a:pt x="498" y="10"/>
                </a:lnTo>
                <a:lnTo>
                  <a:pt x="478" y="8"/>
                </a:lnTo>
                <a:lnTo>
                  <a:pt x="457" y="8"/>
                </a:lnTo>
                <a:lnTo>
                  <a:pt x="457" y="16"/>
                </a:lnTo>
                <a:lnTo>
                  <a:pt x="459" y="16"/>
                </a:lnTo>
                <a:lnTo>
                  <a:pt x="461" y="43"/>
                </a:lnTo>
                <a:lnTo>
                  <a:pt x="457" y="45"/>
                </a:lnTo>
                <a:lnTo>
                  <a:pt x="457" y="51"/>
                </a:lnTo>
                <a:lnTo>
                  <a:pt x="422" y="51"/>
                </a:lnTo>
                <a:lnTo>
                  <a:pt x="422" y="71"/>
                </a:lnTo>
                <a:lnTo>
                  <a:pt x="410" y="67"/>
                </a:lnTo>
                <a:lnTo>
                  <a:pt x="406" y="71"/>
                </a:lnTo>
                <a:lnTo>
                  <a:pt x="401" y="67"/>
                </a:lnTo>
                <a:lnTo>
                  <a:pt x="387" y="71"/>
                </a:lnTo>
                <a:lnTo>
                  <a:pt x="385" y="104"/>
                </a:lnTo>
                <a:lnTo>
                  <a:pt x="387" y="108"/>
                </a:lnTo>
                <a:lnTo>
                  <a:pt x="391" y="110"/>
                </a:lnTo>
                <a:lnTo>
                  <a:pt x="410" y="110"/>
                </a:lnTo>
                <a:lnTo>
                  <a:pt x="410" y="116"/>
                </a:lnTo>
                <a:lnTo>
                  <a:pt x="410" y="122"/>
                </a:lnTo>
                <a:lnTo>
                  <a:pt x="410" y="128"/>
                </a:lnTo>
                <a:lnTo>
                  <a:pt x="410" y="132"/>
                </a:lnTo>
                <a:lnTo>
                  <a:pt x="391" y="141"/>
                </a:lnTo>
                <a:lnTo>
                  <a:pt x="406" y="159"/>
                </a:lnTo>
                <a:lnTo>
                  <a:pt x="404" y="171"/>
                </a:lnTo>
                <a:lnTo>
                  <a:pt x="387" y="189"/>
                </a:lnTo>
                <a:lnTo>
                  <a:pt x="375" y="202"/>
                </a:lnTo>
                <a:lnTo>
                  <a:pt x="366" y="202"/>
                </a:lnTo>
                <a:lnTo>
                  <a:pt x="356" y="218"/>
                </a:lnTo>
                <a:lnTo>
                  <a:pt x="362" y="226"/>
                </a:lnTo>
                <a:lnTo>
                  <a:pt x="362" y="230"/>
                </a:lnTo>
                <a:lnTo>
                  <a:pt x="340" y="238"/>
                </a:lnTo>
                <a:lnTo>
                  <a:pt x="329" y="230"/>
                </a:lnTo>
                <a:lnTo>
                  <a:pt x="325" y="247"/>
                </a:lnTo>
                <a:lnTo>
                  <a:pt x="321" y="253"/>
                </a:lnTo>
                <a:lnTo>
                  <a:pt x="313" y="253"/>
                </a:lnTo>
                <a:lnTo>
                  <a:pt x="284" y="265"/>
                </a:lnTo>
                <a:lnTo>
                  <a:pt x="286" y="277"/>
                </a:lnTo>
                <a:lnTo>
                  <a:pt x="257" y="277"/>
                </a:lnTo>
                <a:lnTo>
                  <a:pt x="257" y="306"/>
                </a:lnTo>
                <a:lnTo>
                  <a:pt x="253" y="306"/>
                </a:lnTo>
                <a:lnTo>
                  <a:pt x="226" y="304"/>
                </a:lnTo>
                <a:lnTo>
                  <a:pt x="222" y="306"/>
                </a:lnTo>
                <a:lnTo>
                  <a:pt x="177" y="306"/>
                </a:lnTo>
                <a:lnTo>
                  <a:pt x="171" y="306"/>
                </a:lnTo>
                <a:lnTo>
                  <a:pt x="167" y="310"/>
                </a:lnTo>
                <a:lnTo>
                  <a:pt x="163" y="310"/>
                </a:lnTo>
                <a:lnTo>
                  <a:pt x="165" y="302"/>
                </a:lnTo>
                <a:lnTo>
                  <a:pt x="159" y="299"/>
                </a:lnTo>
                <a:lnTo>
                  <a:pt x="158" y="300"/>
                </a:lnTo>
                <a:lnTo>
                  <a:pt x="161" y="304"/>
                </a:lnTo>
                <a:lnTo>
                  <a:pt x="158" y="308"/>
                </a:lnTo>
                <a:lnTo>
                  <a:pt x="158" y="314"/>
                </a:lnTo>
                <a:lnTo>
                  <a:pt x="161" y="320"/>
                </a:lnTo>
                <a:lnTo>
                  <a:pt x="156" y="322"/>
                </a:lnTo>
                <a:lnTo>
                  <a:pt x="152" y="326"/>
                </a:lnTo>
                <a:lnTo>
                  <a:pt x="158" y="336"/>
                </a:lnTo>
                <a:lnTo>
                  <a:pt x="152" y="336"/>
                </a:lnTo>
                <a:lnTo>
                  <a:pt x="146" y="336"/>
                </a:lnTo>
                <a:lnTo>
                  <a:pt x="146" y="340"/>
                </a:lnTo>
                <a:lnTo>
                  <a:pt x="152" y="346"/>
                </a:lnTo>
                <a:lnTo>
                  <a:pt x="152" y="355"/>
                </a:lnTo>
                <a:lnTo>
                  <a:pt x="142" y="365"/>
                </a:lnTo>
                <a:lnTo>
                  <a:pt x="119" y="365"/>
                </a:lnTo>
                <a:lnTo>
                  <a:pt x="89" y="365"/>
                </a:lnTo>
                <a:lnTo>
                  <a:pt x="80" y="365"/>
                </a:lnTo>
                <a:lnTo>
                  <a:pt x="31" y="371"/>
                </a:lnTo>
                <a:lnTo>
                  <a:pt x="33" y="381"/>
                </a:lnTo>
                <a:lnTo>
                  <a:pt x="19" y="379"/>
                </a:lnTo>
                <a:lnTo>
                  <a:pt x="19" y="401"/>
                </a:lnTo>
                <a:lnTo>
                  <a:pt x="19" y="430"/>
                </a:lnTo>
                <a:lnTo>
                  <a:pt x="19" y="442"/>
                </a:lnTo>
                <a:lnTo>
                  <a:pt x="19" y="465"/>
                </a:lnTo>
                <a:lnTo>
                  <a:pt x="18" y="479"/>
                </a:lnTo>
                <a:lnTo>
                  <a:pt x="10" y="481"/>
                </a:lnTo>
                <a:lnTo>
                  <a:pt x="8" y="499"/>
                </a:lnTo>
                <a:lnTo>
                  <a:pt x="12" y="499"/>
                </a:lnTo>
                <a:lnTo>
                  <a:pt x="8" y="514"/>
                </a:lnTo>
                <a:lnTo>
                  <a:pt x="16" y="516"/>
                </a:lnTo>
                <a:lnTo>
                  <a:pt x="16" y="526"/>
                </a:lnTo>
                <a:lnTo>
                  <a:pt x="16" y="544"/>
                </a:lnTo>
                <a:lnTo>
                  <a:pt x="23" y="544"/>
                </a:lnTo>
                <a:lnTo>
                  <a:pt x="21" y="562"/>
                </a:lnTo>
                <a:lnTo>
                  <a:pt x="14" y="562"/>
                </a:lnTo>
                <a:lnTo>
                  <a:pt x="10" y="585"/>
                </a:lnTo>
                <a:lnTo>
                  <a:pt x="27" y="587"/>
                </a:lnTo>
                <a:lnTo>
                  <a:pt x="25" y="603"/>
                </a:lnTo>
                <a:lnTo>
                  <a:pt x="18" y="597"/>
                </a:lnTo>
                <a:lnTo>
                  <a:pt x="16" y="618"/>
                </a:lnTo>
                <a:lnTo>
                  <a:pt x="8" y="628"/>
                </a:lnTo>
                <a:lnTo>
                  <a:pt x="16" y="636"/>
                </a:lnTo>
                <a:lnTo>
                  <a:pt x="10" y="640"/>
                </a:lnTo>
                <a:lnTo>
                  <a:pt x="2" y="634"/>
                </a:lnTo>
                <a:lnTo>
                  <a:pt x="0" y="636"/>
                </a:lnTo>
                <a:lnTo>
                  <a:pt x="6" y="646"/>
                </a:lnTo>
                <a:lnTo>
                  <a:pt x="2" y="652"/>
                </a:lnTo>
                <a:lnTo>
                  <a:pt x="4" y="654"/>
                </a:lnTo>
                <a:lnTo>
                  <a:pt x="49" y="654"/>
                </a:lnTo>
                <a:lnTo>
                  <a:pt x="47" y="648"/>
                </a:lnTo>
                <a:lnTo>
                  <a:pt x="56" y="644"/>
                </a:lnTo>
                <a:lnTo>
                  <a:pt x="60" y="603"/>
                </a:lnTo>
                <a:lnTo>
                  <a:pt x="70" y="601"/>
                </a:lnTo>
                <a:lnTo>
                  <a:pt x="74" y="620"/>
                </a:lnTo>
                <a:lnTo>
                  <a:pt x="91" y="622"/>
                </a:lnTo>
                <a:lnTo>
                  <a:pt x="89" y="626"/>
                </a:lnTo>
                <a:lnTo>
                  <a:pt x="86" y="632"/>
                </a:lnTo>
                <a:lnTo>
                  <a:pt x="101" y="634"/>
                </a:lnTo>
                <a:lnTo>
                  <a:pt x="107" y="622"/>
                </a:lnTo>
                <a:lnTo>
                  <a:pt x="124" y="618"/>
                </a:lnTo>
                <a:lnTo>
                  <a:pt x="128" y="613"/>
                </a:lnTo>
                <a:lnTo>
                  <a:pt x="159" y="616"/>
                </a:lnTo>
                <a:lnTo>
                  <a:pt x="163" y="632"/>
                </a:lnTo>
                <a:lnTo>
                  <a:pt x="191" y="630"/>
                </a:lnTo>
                <a:lnTo>
                  <a:pt x="206" y="630"/>
                </a:lnTo>
                <a:lnTo>
                  <a:pt x="214" y="628"/>
                </a:lnTo>
                <a:lnTo>
                  <a:pt x="214" y="620"/>
                </a:lnTo>
                <a:lnTo>
                  <a:pt x="233" y="622"/>
                </a:lnTo>
                <a:lnTo>
                  <a:pt x="235" y="636"/>
                </a:lnTo>
                <a:lnTo>
                  <a:pt x="253" y="638"/>
                </a:lnTo>
                <a:lnTo>
                  <a:pt x="257" y="644"/>
                </a:lnTo>
                <a:lnTo>
                  <a:pt x="268" y="640"/>
                </a:lnTo>
                <a:lnTo>
                  <a:pt x="272" y="632"/>
                </a:lnTo>
                <a:lnTo>
                  <a:pt x="278" y="630"/>
                </a:lnTo>
                <a:lnTo>
                  <a:pt x="282" y="591"/>
                </a:lnTo>
                <a:lnTo>
                  <a:pt x="282" y="589"/>
                </a:lnTo>
                <a:lnTo>
                  <a:pt x="286" y="562"/>
                </a:lnTo>
                <a:lnTo>
                  <a:pt x="286" y="544"/>
                </a:lnTo>
                <a:lnTo>
                  <a:pt x="288" y="530"/>
                </a:lnTo>
                <a:lnTo>
                  <a:pt x="292" y="501"/>
                </a:lnTo>
                <a:lnTo>
                  <a:pt x="292" y="493"/>
                </a:lnTo>
                <a:lnTo>
                  <a:pt x="286" y="483"/>
                </a:lnTo>
                <a:lnTo>
                  <a:pt x="336" y="481"/>
                </a:lnTo>
                <a:lnTo>
                  <a:pt x="373" y="481"/>
                </a:lnTo>
                <a:lnTo>
                  <a:pt x="375" y="483"/>
                </a:lnTo>
                <a:lnTo>
                  <a:pt x="408" y="483"/>
                </a:lnTo>
                <a:lnTo>
                  <a:pt x="414" y="483"/>
                </a:lnTo>
                <a:lnTo>
                  <a:pt x="457" y="483"/>
                </a:lnTo>
                <a:lnTo>
                  <a:pt x="500" y="483"/>
                </a:lnTo>
                <a:lnTo>
                  <a:pt x="523" y="485"/>
                </a:lnTo>
                <a:lnTo>
                  <a:pt x="525" y="501"/>
                </a:lnTo>
                <a:lnTo>
                  <a:pt x="527" y="526"/>
                </a:lnTo>
                <a:lnTo>
                  <a:pt x="529" y="530"/>
                </a:lnTo>
                <a:lnTo>
                  <a:pt x="568" y="530"/>
                </a:lnTo>
                <a:lnTo>
                  <a:pt x="574" y="528"/>
                </a:lnTo>
                <a:lnTo>
                  <a:pt x="585" y="528"/>
                </a:lnTo>
                <a:lnTo>
                  <a:pt x="609" y="530"/>
                </a:lnTo>
                <a:lnTo>
                  <a:pt x="611" y="509"/>
                </a:lnTo>
                <a:lnTo>
                  <a:pt x="613" y="507"/>
                </a:lnTo>
                <a:lnTo>
                  <a:pt x="615" y="503"/>
                </a:lnTo>
                <a:lnTo>
                  <a:pt x="613" y="501"/>
                </a:lnTo>
                <a:lnTo>
                  <a:pt x="613" y="483"/>
                </a:lnTo>
                <a:lnTo>
                  <a:pt x="642" y="483"/>
                </a:lnTo>
                <a:lnTo>
                  <a:pt x="642" y="481"/>
                </a:lnTo>
                <a:lnTo>
                  <a:pt x="644" y="457"/>
                </a:lnTo>
                <a:lnTo>
                  <a:pt x="648" y="450"/>
                </a:lnTo>
                <a:lnTo>
                  <a:pt x="651" y="454"/>
                </a:lnTo>
                <a:lnTo>
                  <a:pt x="659" y="452"/>
                </a:lnTo>
                <a:lnTo>
                  <a:pt x="669" y="446"/>
                </a:lnTo>
                <a:lnTo>
                  <a:pt x="671" y="434"/>
                </a:lnTo>
                <a:lnTo>
                  <a:pt x="675" y="428"/>
                </a:lnTo>
                <a:lnTo>
                  <a:pt x="685" y="420"/>
                </a:lnTo>
                <a:lnTo>
                  <a:pt x="702" y="414"/>
                </a:lnTo>
                <a:lnTo>
                  <a:pt x="716" y="416"/>
                </a:lnTo>
                <a:lnTo>
                  <a:pt x="731" y="404"/>
                </a:lnTo>
                <a:lnTo>
                  <a:pt x="735" y="403"/>
                </a:lnTo>
                <a:lnTo>
                  <a:pt x="741" y="401"/>
                </a:lnTo>
                <a:lnTo>
                  <a:pt x="753" y="391"/>
                </a:lnTo>
                <a:lnTo>
                  <a:pt x="762" y="389"/>
                </a:lnTo>
                <a:lnTo>
                  <a:pt x="768" y="385"/>
                </a:lnTo>
                <a:lnTo>
                  <a:pt x="774" y="371"/>
                </a:lnTo>
                <a:lnTo>
                  <a:pt x="782" y="371"/>
                </a:lnTo>
                <a:lnTo>
                  <a:pt x="786" y="363"/>
                </a:lnTo>
                <a:lnTo>
                  <a:pt x="795" y="355"/>
                </a:lnTo>
                <a:lnTo>
                  <a:pt x="799" y="359"/>
                </a:lnTo>
                <a:lnTo>
                  <a:pt x="797" y="367"/>
                </a:lnTo>
                <a:lnTo>
                  <a:pt x="801" y="369"/>
                </a:lnTo>
                <a:lnTo>
                  <a:pt x="809" y="367"/>
                </a:lnTo>
                <a:lnTo>
                  <a:pt x="819" y="355"/>
                </a:lnTo>
                <a:lnTo>
                  <a:pt x="826" y="350"/>
                </a:lnTo>
                <a:lnTo>
                  <a:pt x="836" y="350"/>
                </a:lnTo>
                <a:lnTo>
                  <a:pt x="848" y="352"/>
                </a:lnTo>
                <a:lnTo>
                  <a:pt x="854" y="348"/>
                </a:lnTo>
                <a:lnTo>
                  <a:pt x="861" y="334"/>
                </a:lnTo>
                <a:lnTo>
                  <a:pt x="867" y="326"/>
                </a:lnTo>
                <a:lnTo>
                  <a:pt x="881" y="320"/>
                </a:lnTo>
                <a:lnTo>
                  <a:pt x="879" y="316"/>
                </a:lnTo>
                <a:lnTo>
                  <a:pt x="883" y="308"/>
                </a:lnTo>
                <a:lnTo>
                  <a:pt x="883" y="299"/>
                </a:lnTo>
                <a:lnTo>
                  <a:pt x="889" y="295"/>
                </a:lnTo>
                <a:lnTo>
                  <a:pt x="887" y="293"/>
                </a:lnTo>
                <a:lnTo>
                  <a:pt x="871" y="293"/>
                </a:lnTo>
                <a:lnTo>
                  <a:pt x="828" y="295"/>
                </a:lnTo>
                <a:lnTo>
                  <a:pt x="799" y="295"/>
                </a:lnTo>
                <a:lnTo>
                  <a:pt x="778" y="295"/>
                </a:lnTo>
                <a:lnTo>
                  <a:pt x="764" y="295"/>
                </a:lnTo>
                <a:lnTo>
                  <a:pt x="720" y="295"/>
                </a:lnTo>
                <a:lnTo>
                  <a:pt x="700" y="297"/>
                </a:lnTo>
                <a:lnTo>
                  <a:pt x="721" y="287"/>
                </a:lnTo>
                <a:lnTo>
                  <a:pt x="753" y="277"/>
                </a:lnTo>
                <a:lnTo>
                  <a:pt x="756" y="267"/>
                </a:lnTo>
                <a:lnTo>
                  <a:pt x="766" y="263"/>
                </a:lnTo>
                <a:lnTo>
                  <a:pt x="776" y="259"/>
                </a:lnTo>
                <a:lnTo>
                  <a:pt x="776" y="251"/>
                </a:lnTo>
                <a:lnTo>
                  <a:pt x="778" y="247"/>
                </a:lnTo>
                <a:lnTo>
                  <a:pt x="790" y="242"/>
                </a:lnTo>
                <a:lnTo>
                  <a:pt x="790" y="234"/>
                </a:lnTo>
                <a:lnTo>
                  <a:pt x="803" y="224"/>
                </a:lnTo>
                <a:lnTo>
                  <a:pt x="811" y="220"/>
                </a:lnTo>
                <a:lnTo>
                  <a:pt x="817" y="218"/>
                </a:lnTo>
                <a:lnTo>
                  <a:pt x="828" y="212"/>
                </a:lnTo>
                <a:lnTo>
                  <a:pt x="834" y="206"/>
                </a:lnTo>
                <a:lnTo>
                  <a:pt x="858" y="185"/>
                </a:lnTo>
                <a:lnTo>
                  <a:pt x="861" y="187"/>
                </a:lnTo>
                <a:lnTo>
                  <a:pt x="869" y="183"/>
                </a:lnTo>
                <a:lnTo>
                  <a:pt x="873" y="177"/>
                </a:lnTo>
                <a:lnTo>
                  <a:pt x="873" y="171"/>
                </a:lnTo>
                <a:lnTo>
                  <a:pt x="883" y="165"/>
                </a:lnTo>
                <a:lnTo>
                  <a:pt x="877" y="159"/>
                </a:lnTo>
                <a:lnTo>
                  <a:pt x="891" y="155"/>
                </a:lnTo>
                <a:lnTo>
                  <a:pt x="896" y="157"/>
                </a:lnTo>
                <a:lnTo>
                  <a:pt x="900" y="155"/>
                </a:lnTo>
                <a:lnTo>
                  <a:pt x="896" y="149"/>
                </a:lnTo>
                <a:lnTo>
                  <a:pt x="896" y="134"/>
                </a:lnTo>
                <a:lnTo>
                  <a:pt x="904" y="132"/>
                </a:lnTo>
                <a:lnTo>
                  <a:pt x="914" y="134"/>
                </a:lnTo>
                <a:lnTo>
                  <a:pt x="920" y="106"/>
                </a:lnTo>
                <a:lnTo>
                  <a:pt x="928" y="98"/>
                </a:lnTo>
                <a:lnTo>
                  <a:pt x="922" y="75"/>
                </a:lnTo>
                <a:lnTo>
                  <a:pt x="930" y="69"/>
                </a:lnTo>
                <a:close/>
              </a:path>
            </a:pathLst>
          </a:custGeom>
          <a:solidFill>
            <a:srgbClr val="CBEA93"/>
          </a:solidFill>
          <a:ln w="9525" algn="ctr">
            <a:solidFill>
              <a:srgbClr val="7A8957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Shape 8281"/>
          <p:cNvSpPr>
            <a:spLocks/>
          </p:cNvSpPr>
          <p:nvPr/>
        </p:nvSpPr>
        <p:spPr bwMode="auto">
          <a:xfrm>
            <a:off x="5865813" y="4591050"/>
            <a:ext cx="1452562" cy="833438"/>
          </a:xfrm>
          <a:custGeom>
            <a:avLst/>
            <a:gdLst>
              <a:gd name="T0" fmla="*/ 2147483647 w 915"/>
              <a:gd name="T1" fmla="*/ 2147483647 h 525"/>
              <a:gd name="T2" fmla="*/ 2147483647 w 915"/>
              <a:gd name="T3" fmla="*/ 2147483647 h 525"/>
              <a:gd name="T4" fmla="*/ 2147483647 w 915"/>
              <a:gd name="T5" fmla="*/ 2147483647 h 525"/>
              <a:gd name="T6" fmla="*/ 2147483647 w 915"/>
              <a:gd name="T7" fmla="*/ 2147483647 h 525"/>
              <a:gd name="T8" fmla="*/ 2147483647 w 915"/>
              <a:gd name="T9" fmla="*/ 2147483647 h 525"/>
              <a:gd name="T10" fmla="*/ 2147483647 w 915"/>
              <a:gd name="T11" fmla="*/ 2147483647 h 525"/>
              <a:gd name="T12" fmla="*/ 2147483647 w 915"/>
              <a:gd name="T13" fmla="*/ 2147483647 h 525"/>
              <a:gd name="T14" fmla="*/ 2147483647 w 915"/>
              <a:gd name="T15" fmla="*/ 2147483647 h 525"/>
              <a:gd name="T16" fmla="*/ 2147483647 w 915"/>
              <a:gd name="T17" fmla="*/ 2147483647 h 525"/>
              <a:gd name="T18" fmla="*/ 2147483647 w 915"/>
              <a:gd name="T19" fmla="*/ 2147483647 h 525"/>
              <a:gd name="T20" fmla="*/ 2147483647 w 915"/>
              <a:gd name="T21" fmla="*/ 2147483647 h 525"/>
              <a:gd name="T22" fmla="*/ 2147483647 w 915"/>
              <a:gd name="T23" fmla="*/ 2147483647 h 525"/>
              <a:gd name="T24" fmla="*/ 2147483647 w 915"/>
              <a:gd name="T25" fmla="*/ 2147483647 h 525"/>
              <a:gd name="T26" fmla="*/ 2147483647 w 915"/>
              <a:gd name="T27" fmla="*/ 2147483647 h 525"/>
              <a:gd name="T28" fmla="*/ 2147483647 w 915"/>
              <a:gd name="T29" fmla="*/ 2147483647 h 525"/>
              <a:gd name="T30" fmla="*/ 2147483647 w 915"/>
              <a:gd name="T31" fmla="*/ 2147483647 h 525"/>
              <a:gd name="T32" fmla="*/ 2147483647 w 915"/>
              <a:gd name="T33" fmla="*/ 2147483647 h 525"/>
              <a:gd name="T34" fmla="*/ 2147483647 w 915"/>
              <a:gd name="T35" fmla="*/ 2147483647 h 525"/>
              <a:gd name="T36" fmla="*/ 2147483647 w 915"/>
              <a:gd name="T37" fmla="*/ 2147483647 h 525"/>
              <a:gd name="T38" fmla="*/ 2147483647 w 915"/>
              <a:gd name="T39" fmla="*/ 2147483647 h 525"/>
              <a:gd name="T40" fmla="*/ 0 w 915"/>
              <a:gd name="T41" fmla="*/ 2147483647 h 525"/>
              <a:gd name="T42" fmla="*/ 2147483647 w 915"/>
              <a:gd name="T43" fmla="*/ 2147483647 h 525"/>
              <a:gd name="T44" fmla="*/ 2147483647 w 915"/>
              <a:gd name="T45" fmla="*/ 2147483647 h 525"/>
              <a:gd name="T46" fmla="*/ 2147483647 w 915"/>
              <a:gd name="T47" fmla="*/ 2147483647 h 525"/>
              <a:gd name="T48" fmla="*/ 2147483647 w 915"/>
              <a:gd name="T49" fmla="*/ 2147483647 h 525"/>
              <a:gd name="T50" fmla="*/ 2147483647 w 915"/>
              <a:gd name="T51" fmla="*/ 2147483647 h 525"/>
              <a:gd name="T52" fmla="*/ 2147483647 w 915"/>
              <a:gd name="T53" fmla="*/ 2147483647 h 525"/>
              <a:gd name="T54" fmla="*/ 2147483647 w 915"/>
              <a:gd name="T55" fmla="*/ 2147483647 h 525"/>
              <a:gd name="T56" fmla="*/ 2147483647 w 915"/>
              <a:gd name="T57" fmla="*/ 2147483647 h 525"/>
              <a:gd name="T58" fmla="*/ 2147483647 w 915"/>
              <a:gd name="T59" fmla="*/ 2147483647 h 525"/>
              <a:gd name="T60" fmla="*/ 2147483647 w 915"/>
              <a:gd name="T61" fmla="*/ 2147483647 h 525"/>
              <a:gd name="T62" fmla="*/ 2147483647 w 915"/>
              <a:gd name="T63" fmla="*/ 2147483647 h 525"/>
              <a:gd name="T64" fmla="*/ 2147483647 w 915"/>
              <a:gd name="T65" fmla="*/ 2147483647 h 525"/>
              <a:gd name="T66" fmla="*/ 2147483647 w 915"/>
              <a:gd name="T67" fmla="*/ 2147483647 h 525"/>
              <a:gd name="T68" fmla="*/ 2147483647 w 915"/>
              <a:gd name="T69" fmla="*/ 2147483647 h 525"/>
              <a:gd name="T70" fmla="*/ 2147483647 w 915"/>
              <a:gd name="T71" fmla="*/ 2147483647 h 525"/>
              <a:gd name="T72" fmla="*/ 2147483647 w 915"/>
              <a:gd name="T73" fmla="*/ 2147483647 h 525"/>
              <a:gd name="T74" fmla="*/ 2147483647 w 915"/>
              <a:gd name="T75" fmla="*/ 2147483647 h 525"/>
              <a:gd name="T76" fmla="*/ 2147483647 w 915"/>
              <a:gd name="T77" fmla="*/ 2147483647 h 525"/>
              <a:gd name="T78" fmla="*/ 2147483647 w 915"/>
              <a:gd name="T79" fmla="*/ 2147483647 h 525"/>
              <a:gd name="T80" fmla="*/ 2147483647 w 915"/>
              <a:gd name="T81" fmla="*/ 2147483647 h 525"/>
              <a:gd name="T82" fmla="*/ 2147483647 w 915"/>
              <a:gd name="T83" fmla="*/ 2147483647 h 525"/>
              <a:gd name="T84" fmla="*/ 2147483647 w 915"/>
              <a:gd name="T85" fmla="*/ 2147483647 h 525"/>
              <a:gd name="T86" fmla="*/ 2147483647 w 915"/>
              <a:gd name="T87" fmla="*/ 2147483647 h 525"/>
              <a:gd name="T88" fmla="*/ 2147483647 w 915"/>
              <a:gd name="T89" fmla="*/ 2147483647 h 525"/>
              <a:gd name="T90" fmla="*/ 2147483647 w 915"/>
              <a:gd name="T91" fmla="*/ 2147483647 h 525"/>
              <a:gd name="T92" fmla="*/ 2147483647 w 915"/>
              <a:gd name="T93" fmla="*/ 2147483647 h 525"/>
              <a:gd name="T94" fmla="*/ 2147483647 w 915"/>
              <a:gd name="T95" fmla="*/ 2147483647 h 525"/>
              <a:gd name="T96" fmla="*/ 2147483647 w 915"/>
              <a:gd name="T97" fmla="*/ 2147483647 h 525"/>
              <a:gd name="T98" fmla="*/ 2147483647 w 915"/>
              <a:gd name="T99" fmla="*/ 2147483647 h 525"/>
              <a:gd name="T100" fmla="*/ 2147483647 w 915"/>
              <a:gd name="T101" fmla="*/ 2147483647 h 525"/>
              <a:gd name="T102" fmla="*/ 2147483647 w 915"/>
              <a:gd name="T103" fmla="*/ 2147483647 h 525"/>
              <a:gd name="T104" fmla="*/ 2147483647 w 915"/>
              <a:gd name="T105" fmla="*/ 2147483647 h 525"/>
              <a:gd name="T106" fmla="*/ 2147483647 w 915"/>
              <a:gd name="T107" fmla="*/ 2147483647 h 525"/>
              <a:gd name="T108" fmla="*/ 2147483647 w 915"/>
              <a:gd name="T109" fmla="*/ 2147483647 h 525"/>
              <a:gd name="T110" fmla="*/ 2147483647 w 915"/>
              <a:gd name="T111" fmla="*/ 2147483647 h 525"/>
              <a:gd name="T112" fmla="*/ 2147483647 w 915"/>
              <a:gd name="T113" fmla="*/ 2147483647 h 525"/>
              <a:gd name="T114" fmla="*/ 2147483647 w 915"/>
              <a:gd name="T115" fmla="*/ 2147483647 h 525"/>
              <a:gd name="T116" fmla="*/ 2147483647 w 915"/>
              <a:gd name="T117" fmla="*/ 2147483647 h 525"/>
              <a:gd name="T118" fmla="*/ 2147483647 w 915"/>
              <a:gd name="T119" fmla="*/ 2147483647 h 525"/>
              <a:gd name="T120" fmla="*/ 2147483647 w 915"/>
              <a:gd name="T121" fmla="*/ 2147483647 h 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15"/>
              <a:gd name="T184" fmla="*/ 0 h 525"/>
              <a:gd name="T185" fmla="*/ 915 w 915"/>
              <a:gd name="T186" fmla="*/ 525 h 5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15" h="525">
                <a:moveTo>
                  <a:pt x="908" y="148"/>
                </a:moveTo>
                <a:lnTo>
                  <a:pt x="869" y="106"/>
                </a:lnTo>
                <a:lnTo>
                  <a:pt x="867" y="108"/>
                </a:lnTo>
                <a:lnTo>
                  <a:pt x="863" y="112"/>
                </a:lnTo>
                <a:lnTo>
                  <a:pt x="859" y="108"/>
                </a:lnTo>
                <a:lnTo>
                  <a:pt x="857" y="110"/>
                </a:lnTo>
                <a:lnTo>
                  <a:pt x="855" y="112"/>
                </a:lnTo>
                <a:lnTo>
                  <a:pt x="853" y="112"/>
                </a:lnTo>
                <a:lnTo>
                  <a:pt x="849" y="108"/>
                </a:lnTo>
                <a:lnTo>
                  <a:pt x="847" y="108"/>
                </a:lnTo>
                <a:lnTo>
                  <a:pt x="844" y="108"/>
                </a:lnTo>
                <a:lnTo>
                  <a:pt x="842" y="106"/>
                </a:lnTo>
                <a:lnTo>
                  <a:pt x="838" y="106"/>
                </a:lnTo>
                <a:lnTo>
                  <a:pt x="834" y="106"/>
                </a:lnTo>
                <a:lnTo>
                  <a:pt x="832" y="106"/>
                </a:lnTo>
                <a:lnTo>
                  <a:pt x="828" y="110"/>
                </a:lnTo>
                <a:lnTo>
                  <a:pt x="822" y="116"/>
                </a:lnTo>
                <a:lnTo>
                  <a:pt x="818" y="110"/>
                </a:lnTo>
                <a:lnTo>
                  <a:pt x="814" y="110"/>
                </a:lnTo>
                <a:lnTo>
                  <a:pt x="810" y="108"/>
                </a:lnTo>
                <a:lnTo>
                  <a:pt x="803" y="106"/>
                </a:lnTo>
                <a:lnTo>
                  <a:pt x="809" y="101"/>
                </a:lnTo>
                <a:lnTo>
                  <a:pt x="803" y="93"/>
                </a:lnTo>
                <a:lnTo>
                  <a:pt x="805" y="87"/>
                </a:lnTo>
                <a:lnTo>
                  <a:pt x="805" y="85"/>
                </a:lnTo>
                <a:lnTo>
                  <a:pt x="801" y="83"/>
                </a:lnTo>
                <a:lnTo>
                  <a:pt x="797" y="79"/>
                </a:lnTo>
                <a:lnTo>
                  <a:pt x="797" y="75"/>
                </a:lnTo>
                <a:lnTo>
                  <a:pt x="797" y="69"/>
                </a:lnTo>
                <a:lnTo>
                  <a:pt x="799" y="65"/>
                </a:lnTo>
                <a:lnTo>
                  <a:pt x="793" y="65"/>
                </a:lnTo>
                <a:lnTo>
                  <a:pt x="791" y="61"/>
                </a:lnTo>
                <a:lnTo>
                  <a:pt x="789" y="50"/>
                </a:lnTo>
                <a:lnTo>
                  <a:pt x="789" y="46"/>
                </a:lnTo>
                <a:lnTo>
                  <a:pt x="752" y="46"/>
                </a:lnTo>
                <a:lnTo>
                  <a:pt x="731" y="46"/>
                </a:lnTo>
                <a:lnTo>
                  <a:pt x="709" y="46"/>
                </a:lnTo>
                <a:lnTo>
                  <a:pt x="709" y="34"/>
                </a:lnTo>
                <a:lnTo>
                  <a:pt x="702" y="22"/>
                </a:lnTo>
                <a:lnTo>
                  <a:pt x="698" y="16"/>
                </a:lnTo>
                <a:lnTo>
                  <a:pt x="694" y="12"/>
                </a:lnTo>
                <a:lnTo>
                  <a:pt x="686" y="18"/>
                </a:lnTo>
                <a:lnTo>
                  <a:pt x="684" y="14"/>
                </a:lnTo>
                <a:lnTo>
                  <a:pt x="686" y="6"/>
                </a:lnTo>
                <a:lnTo>
                  <a:pt x="659" y="4"/>
                </a:lnTo>
                <a:lnTo>
                  <a:pt x="655" y="4"/>
                </a:lnTo>
                <a:lnTo>
                  <a:pt x="618" y="2"/>
                </a:lnTo>
                <a:lnTo>
                  <a:pt x="608" y="2"/>
                </a:lnTo>
                <a:lnTo>
                  <a:pt x="599" y="0"/>
                </a:lnTo>
                <a:lnTo>
                  <a:pt x="577" y="0"/>
                </a:lnTo>
                <a:lnTo>
                  <a:pt x="564" y="2"/>
                </a:lnTo>
                <a:lnTo>
                  <a:pt x="558" y="0"/>
                </a:lnTo>
                <a:lnTo>
                  <a:pt x="556" y="4"/>
                </a:lnTo>
                <a:lnTo>
                  <a:pt x="542" y="8"/>
                </a:lnTo>
                <a:lnTo>
                  <a:pt x="534" y="10"/>
                </a:lnTo>
                <a:lnTo>
                  <a:pt x="527" y="16"/>
                </a:lnTo>
                <a:lnTo>
                  <a:pt x="505" y="22"/>
                </a:lnTo>
                <a:lnTo>
                  <a:pt x="503" y="24"/>
                </a:lnTo>
                <a:lnTo>
                  <a:pt x="494" y="26"/>
                </a:lnTo>
                <a:lnTo>
                  <a:pt x="492" y="26"/>
                </a:lnTo>
                <a:lnTo>
                  <a:pt x="457" y="26"/>
                </a:lnTo>
                <a:lnTo>
                  <a:pt x="451" y="26"/>
                </a:lnTo>
                <a:lnTo>
                  <a:pt x="418" y="28"/>
                </a:lnTo>
                <a:lnTo>
                  <a:pt x="410" y="28"/>
                </a:lnTo>
                <a:lnTo>
                  <a:pt x="396" y="28"/>
                </a:lnTo>
                <a:lnTo>
                  <a:pt x="383" y="26"/>
                </a:lnTo>
                <a:lnTo>
                  <a:pt x="354" y="28"/>
                </a:lnTo>
                <a:lnTo>
                  <a:pt x="354" y="44"/>
                </a:lnTo>
                <a:lnTo>
                  <a:pt x="355" y="46"/>
                </a:lnTo>
                <a:lnTo>
                  <a:pt x="354" y="51"/>
                </a:lnTo>
                <a:lnTo>
                  <a:pt x="352" y="51"/>
                </a:lnTo>
                <a:lnTo>
                  <a:pt x="350" y="75"/>
                </a:lnTo>
                <a:lnTo>
                  <a:pt x="326" y="73"/>
                </a:lnTo>
                <a:lnTo>
                  <a:pt x="315" y="71"/>
                </a:lnTo>
                <a:lnTo>
                  <a:pt x="309" y="75"/>
                </a:lnTo>
                <a:lnTo>
                  <a:pt x="270" y="75"/>
                </a:lnTo>
                <a:lnTo>
                  <a:pt x="268" y="69"/>
                </a:lnTo>
                <a:lnTo>
                  <a:pt x="266" y="44"/>
                </a:lnTo>
                <a:lnTo>
                  <a:pt x="264" y="28"/>
                </a:lnTo>
                <a:lnTo>
                  <a:pt x="241" y="28"/>
                </a:lnTo>
                <a:lnTo>
                  <a:pt x="198" y="26"/>
                </a:lnTo>
                <a:lnTo>
                  <a:pt x="155" y="26"/>
                </a:lnTo>
                <a:lnTo>
                  <a:pt x="149" y="26"/>
                </a:lnTo>
                <a:lnTo>
                  <a:pt x="116" y="26"/>
                </a:lnTo>
                <a:lnTo>
                  <a:pt x="114" y="26"/>
                </a:lnTo>
                <a:lnTo>
                  <a:pt x="77" y="24"/>
                </a:lnTo>
                <a:lnTo>
                  <a:pt x="27" y="26"/>
                </a:lnTo>
                <a:lnTo>
                  <a:pt x="33" y="38"/>
                </a:lnTo>
                <a:lnTo>
                  <a:pt x="33" y="46"/>
                </a:lnTo>
                <a:lnTo>
                  <a:pt x="29" y="75"/>
                </a:lnTo>
                <a:lnTo>
                  <a:pt x="27" y="89"/>
                </a:lnTo>
                <a:lnTo>
                  <a:pt x="27" y="106"/>
                </a:lnTo>
                <a:lnTo>
                  <a:pt x="23" y="134"/>
                </a:lnTo>
                <a:lnTo>
                  <a:pt x="23" y="136"/>
                </a:lnTo>
                <a:lnTo>
                  <a:pt x="19" y="175"/>
                </a:lnTo>
                <a:lnTo>
                  <a:pt x="17" y="199"/>
                </a:lnTo>
                <a:lnTo>
                  <a:pt x="13" y="226"/>
                </a:lnTo>
                <a:lnTo>
                  <a:pt x="11" y="262"/>
                </a:lnTo>
                <a:lnTo>
                  <a:pt x="9" y="269"/>
                </a:lnTo>
                <a:lnTo>
                  <a:pt x="5" y="309"/>
                </a:lnTo>
                <a:lnTo>
                  <a:pt x="3" y="340"/>
                </a:lnTo>
                <a:lnTo>
                  <a:pt x="2" y="352"/>
                </a:lnTo>
                <a:lnTo>
                  <a:pt x="0" y="391"/>
                </a:lnTo>
                <a:lnTo>
                  <a:pt x="2" y="415"/>
                </a:lnTo>
                <a:lnTo>
                  <a:pt x="33" y="415"/>
                </a:lnTo>
                <a:lnTo>
                  <a:pt x="33" y="426"/>
                </a:lnTo>
                <a:lnTo>
                  <a:pt x="42" y="432"/>
                </a:lnTo>
                <a:lnTo>
                  <a:pt x="52" y="436"/>
                </a:lnTo>
                <a:lnTo>
                  <a:pt x="52" y="458"/>
                </a:lnTo>
                <a:lnTo>
                  <a:pt x="46" y="456"/>
                </a:lnTo>
                <a:lnTo>
                  <a:pt x="46" y="464"/>
                </a:lnTo>
                <a:lnTo>
                  <a:pt x="44" y="468"/>
                </a:lnTo>
                <a:lnTo>
                  <a:pt x="46" y="473"/>
                </a:lnTo>
                <a:lnTo>
                  <a:pt x="48" y="475"/>
                </a:lnTo>
                <a:lnTo>
                  <a:pt x="66" y="458"/>
                </a:lnTo>
                <a:lnTo>
                  <a:pt x="73" y="464"/>
                </a:lnTo>
                <a:lnTo>
                  <a:pt x="81" y="470"/>
                </a:lnTo>
                <a:lnTo>
                  <a:pt x="85" y="466"/>
                </a:lnTo>
                <a:lnTo>
                  <a:pt x="91" y="464"/>
                </a:lnTo>
                <a:lnTo>
                  <a:pt x="95" y="464"/>
                </a:lnTo>
                <a:lnTo>
                  <a:pt x="157" y="462"/>
                </a:lnTo>
                <a:lnTo>
                  <a:pt x="157" y="470"/>
                </a:lnTo>
                <a:lnTo>
                  <a:pt x="163" y="472"/>
                </a:lnTo>
                <a:lnTo>
                  <a:pt x="163" y="493"/>
                </a:lnTo>
                <a:lnTo>
                  <a:pt x="192" y="493"/>
                </a:lnTo>
                <a:lnTo>
                  <a:pt x="210" y="493"/>
                </a:lnTo>
                <a:lnTo>
                  <a:pt x="223" y="493"/>
                </a:lnTo>
                <a:lnTo>
                  <a:pt x="272" y="493"/>
                </a:lnTo>
                <a:lnTo>
                  <a:pt x="274" y="493"/>
                </a:lnTo>
                <a:lnTo>
                  <a:pt x="319" y="493"/>
                </a:lnTo>
                <a:lnTo>
                  <a:pt x="320" y="497"/>
                </a:lnTo>
                <a:lnTo>
                  <a:pt x="322" y="501"/>
                </a:lnTo>
                <a:lnTo>
                  <a:pt x="324" y="505"/>
                </a:lnTo>
                <a:lnTo>
                  <a:pt x="324" y="507"/>
                </a:lnTo>
                <a:lnTo>
                  <a:pt x="326" y="509"/>
                </a:lnTo>
                <a:lnTo>
                  <a:pt x="326" y="519"/>
                </a:lnTo>
                <a:lnTo>
                  <a:pt x="330" y="523"/>
                </a:lnTo>
                <a:lnTo>
                  <a:pt x="332" y="525"/>
                </a:lnTo>
                <a:lnTo>
                  <a:pt x="334" y="523"/>
                </a:lnTo>
                <a:lnTo>
                  <a:pt x="338" y="515"/>
                </a:lnTo>
                <a:lnTo>
                  <a:pt x="340" y="513"/>
                </a:lnTo>
                <a:lnTo>
                  <a:pt x="340" y="507"/>
                </a:lnTo>
                <a:lnTo>
                  <a:pt x="342" y="505"/>
                </a:lnTo>
                <a:lnTo>
                  <a:pt x="342" y="493"/>
                </a:lnTo>
                <a:lnTo>
                  <a:pt x="344" y="485"/>
                </a:lnTo>
                <a:lnTo>
                  <a:pt x="328" y="481"/>
                </a:lnTo>
                <a:lnTo>
                  <a:pt x="326" y="470"/>
                </a:lnTo>
                <a:lnTo>
                  <a:pt x="359" y="466"/>
                </a:lnTo>
                <a:lnTo>
                  <a:pt x="361" y="483"/>
                </a:lnTo>
                <a:lnTo>
                  <a:pt x="365" y="483"/>
                </a:lnTo>
                <a:lnTo>
                  <a:pt x="365" y="479"/>
                </a:lnTo>
                <a:lnTo>
                  <a:pt x="367" y="477"/>
                </a:lnTo>
                <a:lnTo>
                  <a:pt x="402" y="448"/>
                </a:lnTo>
                <a:lnTo>
                  <a:pt x="410" y="448"/>
                </a:lnTo>
                <a:lnTo>
                  <a:pt x="408" y="458"/>
                </a:lnTo>
                <a:lnTo>
                  <a:pt x="435" y="458"/>
                </a:lnTo>
                <a:lnTo>
                  <a:pt x="443" y="458"/>
                </a:lnTo>
                <a:lnTo>
                  <a:pt x="460" y="456"/>
                </a:lnTo>
                <a:lnTo>
                  <a:pt x="474" y="442"/>
                </a:lnTo>
                <a:lnTo>
                  <a:pt x="490" y="438"/>
                </a:lnTo>
                <a:lnTo>
                  <a:pt x="492" y="448"/>
                </a:lnTo>
                <a:lnTo>
                  <a:pt x="521" y="452"/>
                </a:lnTo>
                <a:lnTo>
                  <a:pt x="538" y="454"/>
                </a:lnTo>
                <a:lnTo>
                  <a:pt x="546" y="444"/>
                </a:lnTo>
                <a:lnTo>
                  <a:pt x="552" y="446"/>
                </a:lnTo>
                <a:lnTo>
                  <a:pt x="552" y="450"/>
                </a:lnTo>
                <a:lnTo>
                  <a:pt x="567" y="448"/>
                </a:lnTo>
                <a:lnTo>
                  <a:pt x="573" y="438"/>
                </a:lnTo>
                <a:lnTo>
                  <a:pt x="589" y="444"/>
                </a:lnTo>
                <a:lnTo>
                  <a:pt x="591" y="448"/>
                </a:lnTo>
                <a:lnTo>
                  <a:pt x="593" y="454"/>
                </a:lnTo>
                <a:lnTo>
                  <a:pt x="600" y="460"/>
                </a:lnTo>
                <a:lnTo>
                  <a:pt x="606" y="454"/>
                </a:lnTo>
                <a:lnTo>
                  <a:pt x="610" y="452"/>
                </a:lnTo>
                <a:lnTo>
                  <a:pt x="614" y="450"/>
                </a:lnTo>
                <a:lnTo>
                  <a:pt x="622" y="454"/>
                </a:lnTo>
                <a:lnTo>
                  <a:pt x="618" y="473"/>
                </a:lnTo>
                <a:lnTo>
                  <a:pt x="620" y="475"/>
                </a:lnTo>
                <a:lnTo>
                  <a:pt x="622" y="477"/>
                </a:lnTo>
                <a:lnTo>
                  <a:pt x="626" y="477"/>
                </a:lnTo>
                <a:lnTo>
                  <a:pt x="630" y="479"/>
                </a:lnTo>
                <a:lnTo>
                  <a:pt x="632" y="479"/>
                </a:lnTo>
                <a:lnTo>
                  <a:pt x="635" y="479"/>
                </a:lnTo>
                <a:lnTo>
                  <a:pt x="637" y="479"/>
                </a:lnTo>
                <a:lnTo>
                  <a:pt x="637" y="481"/>
                </a:lnTo>
                <a:lnTo>
                  <a:pt x="637" y="483"/>
                </a:lnTo>
                <a:lnTo>
                  <a:pt x="639" y="483"/>
                </a:lnTo>
                <a:lnTo>
                  <a:pt x="643" y="487"/>
                </a:lnTo>
                <a:lnTo>
                  <a:pt x="643" y="489"/>
                </a:lnTo>
                <a:lnTo>
                  <a:pt x="647" y="489"/>
                </a:lnTo>
                <a:lnTo>
                  <a:pt x="643" y="485"/>
                </a:lnTo>
                <a:lnTo>
                  <a:pt x="643" y="479"/>
                </a:lnTo>
                <a:lnTo>
                  <a:pt x="639" y="477"/>
                </a:lnTo>
                <a:lnTo>
                  <a:pt x="641" y="475"/>
                </a:lnTo>
                <a:lnTo>
                  <a:pt x="639" y="472"/>
                </a:lnTo>
                <a:lnTo>
                  <a:pt x="641" y="472"/>
                </a:lnTo>
                <a:lnTo>
                  <a:pt x="645" y="477"/>
                </a:lnTo>
                <a:lnTo>
                  <a:pt x="649" y="477"/>
                </a:lnTo>
                <a:lnTo>
                  <a:pt x="649" y="466"/>
                </a:lnTo>
                <a:lnTo>
                  <a:pt x="653" y="464"/>
                </a:lnTo>
                <a:lnTo>
                  <a:pt x="653" y="460"/>
                </a:lnTo>
                <a:lnTo>
                  <a:pt x="649" y="454"/>
                </a:lnTo>
                <a:lnTo>
                  <a:pt x="653" y="452"/>
                </a:lnTo>
                <a:lnTo>
                  <a:pt x="661" y="454"/>
                </a:lnTo>
                <a:lnTo>
                  <a:pt x="661" y="446"/>
                </a:lnTo>
                <a:lnTo>
                  <a:pt x="663" y="444"/>
                </a:lnTo>
                <a:lnTo>
                  <a:pt x="667" y="446"/>
                </a:lnTo>
                <a:lnTo>
                  <a:pt x="669" y="438"/>
                </a:lnTo>
                <a:lnTo>
                  <a:pt x="672" y="432"/>
                </a:lnTo>
                <a:lnTo>
                  <a:pt x="670" y="430"/>
                </a:lnTo>
                <a:lnTo>
                  <a:pt x="665" y="430"/>
                </a:lnTo>
                <a:lnTo>
                  <a:pt x="665" y="426"/>
                </a:lnTo>
                <a:lnTo>
                  <a:pt x="672" y="424"/>
                </a:lnTo>
                <a:lnTo>
                  <a:pt x="676" y="426"/>
                </a:lnTo>
                <a:lnTo>
                  <a:pt x="676" y="419"/>
                </a:lnTo>
                <a:lnTo>
                  <a:pt x="676" y="413"/>
                </a:lnTo>
                <a:lnTo>
                  <a:pt x="672" y="413"/>
                </a:lnTo>
                <a:lnTo>
                  <a:pt x="672" y="409"/>
                </a:lnTo>
                <a:lnTo>
                  <a:pt x="670" y="407"/>
                </a:lnTo>
                <a:lnTo>
                  <a:pt x="674" y="405"/>
                </a:lnTo>
                <a:lnTo>
                  <a:pt x="678" y="407"/>
                </a:lnTo>
                <a:lnTo>
                  <a:pt x="686" y="397"/>
                </a:lnTo>
                <a:lnTo>
                  <a:pt x="680" y="391"/>
                </a:lnTo>
                <a:lnTo>
                  <a:pt x="682" y="387"/>
                </a:lnTo>
                <a:lnTo>
                  <a:pt x="692" y="391"/>
                </a:lnTo>
                <a:lnTo>
                  <a:pt x="694" y="387"/>
                </a:lnTo>
                <a:lnTo>
                  <a:pt x="694" y="381"/>
                </a:lnTo>
                <a:lnTo>
                  <a:pt x="700" y="379"/>
                </a:lnTo>
                <a:lnTo>
                  <a:pt x="705" y="373"/>
                </a:lnTo>
                <a:lnTo>
                  <a:pt x="700" y="369"/>
                </a:lnTo>
                <a:lnTo>
                  <a:pt x="700" y="366"/>
                </a:lnTo>
                <a:lnTo>
                  <a:pt x="704" y="364"/>
                </a:lnTo>
                <a:lnTo>
                  <a:pt x="705" y="358"/>
                </a:lnTo>
                <a:lnTo>
                  <a:pt x="707" y="362"/>
                </a:lnTo>
                <a:lnTo>
                  <a:pt x="717" y="354"/>
                </a:lnTo>
                <a:lnTo>
                  <a:pt x="721" y="350"/>
                </a:lnTo>
                <a:lnTo>
                  <a:pt x="717" y="344"/>
                </a:lnTo>
                <a:lnTo>
                  <a:pt x="709" y="350"/>
                </a:lnTo>
                <a:lnTo>
                  <a:pt x="709" y="348"/>
                </a:lnTo>
                <a:lnTo>
                  <a:pt x="711" y="342"/>
                </a:lnTo>
                <a:lnTo>
                  <a:pt x="711" y="340"/>
                </a:lnTo>
                <a:lnTo>
                  <a:pt x="705" y="330"/>
                </a:lnTo>
                <a:lnTo>
                  <a:pt x="705" y="324"/>
                </a:lnTo>
                <a:lnTo>
                  <a:pt x="707" y="322"/>
                </a:lnTo>
                <a:lnTo>
                  <a:pt x="711" y="328"/>
                </a:lnTo>
                <a:lnTo>
                  <a:pt x="719" y="340"/>
                </a:lnTo>
                <a:lnTo>
                  <a:pt x="723" y="340"/>
                </a:lnTo>
                <a:lnTo>
                  <a:pt x="727" y="338"/>
                </a:lnTo>
                <a:lnTo>
                  <a:pt x="735" y="328"/>
                </a:lnTo>
                <a:lnTo>
                  <a:pt x="739" y="326"/>
                </a:lnTo>
                <a:lnTo>
                  <a:pt x="739" y="322"/>
                </a:lnTo>
                <a:lnTo>
                  <a:pt x="731" y="320"/>
                </a:lnTo>
                <a:lnTo>
                  <a:pt x="733" y="316"/>
                </a:lnTo>
                <a:lnTo>
                  <a:pt x="735" y="316"/>
                </a:lnTo>
                <a:lnTo>
                  <a:pt x="740" y="316"/>
                </a:lnTo>
                <a:lnTo>
                  <a:pt x="746" y="314"/>
                </a:lnTo>
                <a:lnTo>
                  <a:pt x="748" y="314"/>
                </a:lnTo>
                <a:lnTo>
                  <a:pt x="750" y="318"/>
                </a:lnTo>
                <a:lnTo>
                  <a:pt x="762" y="311"/>
                </a:lnTo>
                <a:lnTo>
                  <a:pt x="762" y="305"/>
                </a:lnTo>
                <a:lnTo>
                  <a:pt x="766" y="307"/>
                </a:lnTo>
                <a:lnTo>
                  <a:pt x="775" y="303"/>
                </a:lnTo>
                <a:lnTo>
                  <a:pt x="779" y="301"/>
                </a:lnTo>
                <a:lnTo>
                  <a:pt x="785" y="301"/>
                </a:lnTo>
                <a:lnTo>
                  <a:pt x="787" y="293"/>
                </a:lnTo>
                <a:lnTo>
                  <a:pt x="791" y="289"/>
                </a:lnTo>
                <a:lnTo>
                  <a:pt x="787" y="287"/>
                </a:lnTo>
                <a:lnTo>
                  <a:pt x="789" y="283"/>
                </a:lnTo>
                <a:lnTo>
                  <a:pt x="789" y="279"/>
                </a:lnTo>
                <a:lnTo>
                  <a:pt x="793" y="277"/>
                </a:lnTo>
                <a:lnTo>
                  <a:pt x="795" y="285"/>
                </a:lnTo>
                <a:lnTo>
                  <a:pt x="799" y="285"/>
                </a:lnTo>
                <a:lnTo>
                  <a:pt x="809" y="275"/>
                </a:lnTo>
                <a:lnTo>
                  <a:pt x="816" y="269"/>
                </a:lnTo>
                <a:lnTo>
                  <a:pt x="814" y="263"/>
                </a:lnTo>
                <a:lnTo>
                  <a:pt x="820" y="262"/>
                </a:lnTo>
                <a:lnTo>
                  <a:pt x="826" y="256"/>
                </a:lnTo>
                <a:lnTo>
                  <a:pt x="834" y="256"/>
                </a:lnTo>
                <a:lnTo>
                  <a:pt x="836" y="250"/>
                </a:lnTo>
                <a:lnTo>
                  <a:pt x="840" y="250"/>
                </a:lnTo>
                <a:lnTo>
                  <a:pt x="842" y="246"/>
                </a:lnTo>
                <a:lnTo>
                  <a:pt x="845" y="246"/>
                </a:lnTo>
                <a:lnTo>
                  <a:pt x="849" y="244"/>
                </a:lnTo>
                <a:lnTo>
                  <a:pt x="851" y="238"/>
                </a:lnTo>
                <a:lnTo>
                  <a:pt x="855" y="240"/>
                </a:lnTo>
                <a:lnTo>
                  <a:pt x="857" y="238"/>
                </a:lnTo>
                <a:lnTo>
                  <a:pt x="857" y="232"/>
                </a:lnTo>
                <a:lnTo>
                  <a:pt x="855" y="228"/>
                </a:lnTo>
                <a:lnTo>
                  <a:pt x="849" y="226"/>
                </a:lnTo>
                <a:lnTo>
                  <a:pt x="847" y="220"/>
                </a:lnTo>
                <a:lnTo>
                  <a:pt x="849" y="214"/>
                </a:lnTo>
                <a:lnTo>
                  <a:pt x="851" y="216"/>
                </a:lnTo>
                <a:lnTo>
                  <a:pt x="851" y="220"/>
                </a:lnTo>
                <a:lnTo>
                  <a:pt x="857" y="220"/>
                </a:lnTo>
                <a:lnTo>
                  <a:pt x="861" y="214"/>
                </a:lnTo>
                <a:lnTo>
                  <a:pt x="863" y="207"/>
                </a:lnTo>
                <a:lnTo>
                  <a:pt x="875" y="191"/>
                </a:lnTo>
                <a:lnTo>
                  <a:pt x="888" y="175"/>
                </a:lnTo>
                <a:lnTo>
                  <a:pt x="908" y="161"/>
                </a:lnTo>
                <a:lnTo>
                  <a:pt x="915" y="156"/>
                </a:lnTo>
                <a:lnTo>
                  <a:pt x="908" y="148"/>
                </a:lnTo>
                <a:close/>
              </a:path>
            </a:pathLst>
          </a:custGeom>
          <a:solidFill>
            <a:srgbClr val="CBEA93"/>
          </a:solidFill>
          <a:ln w="9525" algn="ctr">
            <a:solidFill>
              <a:srgbClr val="7A8957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Shape 8282"/>
          <p:cNvSpPr>
            <a:spLocks/>
          </p:cNvSpPr>
          <p:nvPr/>
        </p:nvSpPr>
        <p:spPr bwMode="auto">
          <a:xfrm>
            <a:off x="6284913" y="5273675"/>
            <a:ext cx="817562" cy="1187450"/>
          </a:xfrm>
          <a:custGeom>
            <a:avLst/>
            <a:gdLst>
              <a:gd name="T0" fmla="*/ 2147483647 w 515"/>
              <a:gd name="T1" fmla="*/ 2147483647 h 748"/>
              <a:gd name="T2" fmla="*/ 2147483647 w 515"/>
              <a:gd name="T3" fmla="*/ 2147483647 h 748"/>
              <a:gd name="T4" fmla="*/ 2147483647 w 515"/>
              <a:gd name="T5" fmla="*/ 2147483647 h 748"/>
              <a:gd name="T6" fmla="*/ 2147483647 w 515"/>
              <a:gd name="T7" fmla="*/ 2147483647 h 748"/>
              <a:gd name="T8" fmla="*/ 2147483647 w 515"/>
              <a:gd name="T9" fmla="*/ 2147483647 h 748"/>
              <a:gd name="T10" fmla="*/ 2147483647 w 515"/>
              <a:gd name="T11" fmla="*/ 2147483647 h 748"/>
              <a:gd name="T12" fmla="*/ 2147483647 w 515"/>
              <a:gd name="T13" fmla="*/ 2147483647 h 748"/>
              <a:gd name="T14" fmla="*/ 2147483647 w 515"/>
              <a:gd name="T15" fmla="*/ 2147483647 h 748"/>
              <a:gd name="T16" fmla="*/ 2147483647 w 515"/>
              <a:gd name="T17" fmla="*/ 2147483647 h 748"/>
              <a:gd name="T18" fmla="*/ 2147483647 w 515"/>
              <a:gd name="T19" fmla="*/ 2147483647 h 748"/>
              <a:gd name="T20" fmla="*/ 2147483647 w 515"/>
              <a:gd name="T21" fmla="*/ 2147483647 h 748"/>
              <a:gd name="T22" fmla="*/ 2147483647 w 515"/>
              <a:gd name="T23" fmla="*/ 2147483647 h 748"/>
              <a:gd name="T24" fmla="*/ 2147483647 w 515"/>
              <a:gd name="T25" fmla="*/ 2147483647 h 748"/>
              <a:gd name="T26" fmla="*/ 2147483647 w 515"/>
              <a:gd name="T27" fmla="*/ 2147483647 h 748"/>
              <a:gd name="T28" fmla="*/ 2147483647 w 515"/>
              <a:gd name="T29" fmla="*/ 2147483647 h 748"/>
              <a:gd name="T30" fmla="*/ 2147483647 w 515"/>
              <a:gd name="T31" fmla="*/ 2147483647 h 748"/>
              <a:gd name="T32" fmla="*/ 2147483647 w 515"/>
              <a:gd name="T33" fmla="*/ 2147483647 h 748"/>
              <a:gd name="T34" fmla="*/ 2147483647 w 515"/>
              <a:gd name="T35" fmla="*/ 2147483647 h 748"/>
              <a:gd name="T36" fmla="*/ 2147483647 w 515"/>
              <a:gd name="T37" fmla="*/ 2147483647 h 748"/>
              <a:gd name="T38" fmla="*/ 2147483647 w 515"/>
              <a:gd name="T39" fmla="*/ 2147483647 h 748"/>
              <a:gd name="T40" fmla="*/ 2147483647 w 515"/>
              <a:gd name="T41" fmla="*/ 2147483647 h 748"/>
              <a:gd name="T42" fmla="*/ 2147483647 w 515"/>
              <a:gd name="T43" fmla="*/ 2147483647 h 748"/>
              <a:gd name="T44" fmla="*/ 2147483647 w 515"/>
              <a:gd name="T45" fmla="*/ 2147483647 h 748"/>
              <a:gd name="T46" fmla="*/ 2147483647 w 515"/>
              <a:gd name="T47" fmla="*/ 2147483647 h 748"/>
              <a:gd name="T48" fmla="*/ 2147483647 w 515"/>
              <a:gd name="T49" fmla="*/ 2147483647 h 748"/>
              <a:gd name="T50" fmla="*/ 2147483647 w 515"/>
              <a:gd name="T51" fmla="*/ 2147483647 h 748"/>
              <a:gd name="T52" fmla="*/ 2147483647 w 515"/>
              <a:gd name="T53" fmla="*/ 2147483647 h 748"/>
              <a:gd name="T54" fmla="*/ 2147483647 w 515"/>
              <a:gd name="T55" fmla="*/ 2147483647 h 748"/>
              <a:gd name="T56" fmla="*/ 2147483647 w 515"/>
              <a:gd name="T57" fmla="*/ 2147483647 h 748"/>
              <a:gd name="T58" fmla="*/ 2147483647 w 515"/>
              <a:gd name="T59" fmla="*/ 2147483647 h 748"/>
              <a:gd name="T60" fmla="*/ 2147483647 w 515"/>
              <a:gd name="T61" fmla="*/ 2147483647 h 748"/>
              <a:gd name="T62" fmla="*/ 2147483647 w 515"/>
              <a:gd name="T63" fmla="*/ 2147483647 h 748"/>
              <a:gd name="T64" fmla="*/ 2147483647 w 515"/>
              <a:gd name="T65" fmla="*/ 2147483647 h 748"/>
              <a:gd name="T66" fmla="*/ 2147483647 w 515"/>
              <a:gd name="T67" fmla="*/ 2147483647 h 748"/>
              <a:gd name="T68" fmla="*/ 2147483647 w 515"/>
              <a:gd name="T69" fmla="*/ 2147483647 h 748"/>
              <a:gd name="T70" fmla="*/ 2147483647 w 515"/>
              <a:gd name="T71" fmla="*/ 2147483647 h 748"/>
              <a:gd name="T72" fmla="*/ 2147483647 w 515"/>
              <a:gd name="T73" fmla="*/ 2147483647 h 748"/>
              <a:gd name="T74" fmla="*/ 2147483647 w 515"/>
              <a:gd name="T75" fmla="*/ 2147483647 h 748"/>
              <a:gd name="T76" fmla="*/ 2147483647 w 515"/>
              <a:gd name="T77" fmla="*/ 2147483647 h 748"/>
              <a:gd name="T78" fmla="*/ 2147483647 w 515"/>
              <a:gd name="T79" fmla="*/ 2147483647 h 748"/>
              <a:gd name="T80" fmla="*/ 2147483647 w 515"/>
              <a:gd name="T81" fmla="*/ 2147483647 h 748"/>
              <a:gd name="T82" fmla="*/ 2147483647 w 515"/>
              <a:gd name="T83" fmla="*/ 2147483647 h 748"/>
              <a:gd name="T84" fmla="*/ 2147483647 w 515"/>
              <a:gd name="T85" fmla="*/ 2147483647 h 748"/>
              <a:gd name="T86" fmla="*/ 2147483647 w 515"/>
              <a:gd name="T87" fmla="*/ 2147483647 h 748"/>
              <a:gd name="T88" fmla="*/ 2147483647 w 515"/>
              <a:gd name="T89" fmla="*/ 2147483647 h 748"/>
              <a:gd name="T90" fmla="*/ 2147483647 w 515"/>
              <a:gd name="T91" fmla="*/ 2147483647 h 748"/>
              <a:gd name="T92" fmla="*/ 2147483647 w 515"/>
              <a:gd name="T93" fmla="*/ 2147483647 h 748"/>
              <a:gd name="T94" fmla="*/ 2147483647 w 515"/>
              <a:gd name="T95" fmla="*/ 2147483647 h 748"/>
              <a:gd name="T96" fmla="*/ 2147483647 w 515"/>
              <a:gd name="T97" fmla="*/ 2147483647 h 748"/>
              <a:gd name="T98" fmla="*/ 2147483647 w 515"/>
              <a:gd name="T99" fmla="*/ 2147483647 h 748"/>
              <a:gd name="T100" fmla="*/ 2147483647 w 515"/>
              <a:gd name="T101" fmla="*/ 2147483647 h 748"/>
              <a:gd name="T102" fmla="*/ 2147483647 w 515"/>
              <a:gd name="T103" fmla="*/ 2147483647 h 748"/>
              <a:gd name="T104" fmla="*/ 2147483647 w 515"/>
              <a:gd name="T105" fmla="*/ 2147483647 h 748"/>
              <a:gd name="T106" fmla="*/ 2147483647 w 515"/>
              <a:gd name="T107" fmla="*/ 2147483647 h 748"/>
              <a:gd name="T108" fmla="*/ 2147483647 w 515"/>
              <a:gd name="T109" fmla="*/ 2147483647 h 748"/>
              <a:gd name="T110" fmla="*/ 2147483647 w 515"/>
              <a:gd name="T111" fmla="*/ 2147483647 h 748"/>
              <a:gd name="T112" fmla="*/ 2147483647 w 515"/>
              <a:gd name="T113" fmla="*/ 2147483647 h 748"/>
              <a:gd name="T114" fmla="*/ 2147483647 w 515"/>
              <a:gd name="T115" fmla="*/ 2147483647 h 748"/>
              <a:gd name="T116" fmla="*/ 2147483647 w 515"/>
              <a:gd name="T117" fmla="*/ 2147483647 h 748"/>
              <a:gd name="T118" fmla="*/ 2147483647 w 515"/>
              <a:gd name="T119" fmla="*/ 2147483647 h 748"/>
              <a:gd name="T120" fmla="*/ 2147483647 w 515"/>
              <a:gd name="T121" fmla="*/ 2147483647 h 74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15"/>
              <a:gd name="T184" fmla="*/ 0 h 748"/>
              <a:gd name="T185" fmla="*/ 515 w 515"/>
              <a:gd name="T186" fmla="*/ 748 h 74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15" h="748">
                <a:moveTo>
                  <a:pt x="511" y="534"/>
                </a:moveTo>
                <a:lnTo>
                  <a:pt x="508" y="515"/>
                </a:lnTo>
                <a:lnTo>
                  <a:pt x="500" y="511"/>
                </a:lnTo>
                <a:lnTo>
                  <a:pt x="502" y="507"/>
                </a:lnTo>
                <a:lnTo>
                  <a:pt x="500" y="501"/>
                </a:lnTo>
                <a:lnTo>
                  <a:pt x="490" y="479"/>
                </a:lnTo>
                <a:lnTo>
                  <a:pt x="488" y="465"/>
                </a:lnTo>
                <a:lnTo>
                  <a:pt x="484" y="454"/>
                </a:lnTo>
                <a:lnTo>
                  <a:pt x="476" y="436"/>
                </a:lnTo>
                <a:lnTo>
                  <a:pt x="475" y="430"/>
                </a:lnTo>
                <a:lnTo>
                  <a:pt x="459" y="393"/>
                </a:lnTo>
                <a:lnTo>
                  <a:pt x="447" y="352"/>
                </a:lnTo>
                <a:lnTo>
                  <a:pt x="441" y="322"/>
                </a:lnTo>
                <a:lnTo>
                  <a:pt x="447" y="326"/>
                </a:lnTo>
                <a:lnTo>
                  <a:pt x="449" y="326"/>
                </a:lnTo>
                <a:lnTo>
                  <a:pt x="447" y="318"/>
                </a:lnTo>
                <a:lnTo>
                  <a:pt x="436" y="301"/>
                </a:lnTo>
                <a:lnTo>
                  <a:pt x="436" y="291"/>
                </a:lnTo>
                <a:lnTo>
                  <a:pt x="430" y="289"/>
                </a:lnTo>
                <a:lnTo>
                  <a:pt x="430" y="283"/>
                </a:lnTo>
                <a:lnTo>
                  <a:pt x="418" y="253"/>
                </a:lnTo>
                <a:lnTo>
                  <a:pt x="416" y="246"/>
                </a:lnTo>
                <a:lnTo>
                  <a:pt x="408" y="220"/>
                </a:lnTo>
                <a:lnTo>
                  <a:pt x="405" y="212"/>
                </a:lnTo>
                <a:lnTo>
                  <a:pt x="403" y="199"/>
                </a:lnTo>
                <a:lnTo>
                  <a:pt x="399" y="193"/>
                </a:lnTo>
                <a:lnTo>
                  <a:pt x="401" y="189"/>
                </a:lnTo>
                <a:lnTo>
                  <a:pt x="393" y="157"/>
                </a:lnTo>
                <a:lnTo>
                  <a:pt x="393" y="151"/>
                </a:lnTo>
                <a:lnTo>
                  <a:pt x="391" y="134"/>
                </a:lnTo>
                <a:lnTo>
                  <a:pt x="385" y="136"/>
                </a:lnTo>
                <a:lnTo>
                  <a:pt x="385" y="132"/>
                </a:lnTo>
                <a:lnTo>
                  <a:pt x="385" y="122"/>
                </a:lnTo>
                <a:lnTo>
                  <a:pt x="385" y="118"/>
                </a:lnTo>
                <a:lnTo>
                  <a:pt x="383" y="114"/>
                </a:lnTo>
                <a:lnTo>
                  <a:pt x="383" y="108"/>
                </a:lnTo>
                <a:lnTo>
                  <a:pt x="385" y="102"/>
                </a:lnTo>
                <a:lnTo>
                  <a:pt x="383" y="100"/>
                </a:lnTo>
                <a:lnTo>
                  <a:pt x="379" y="100"/>
                </a:lnTo>
                <a:lnTo>
                  <a:pt x="375" y="100"/>
                </a:lnTo>
                <a:lnTo>
                  <a:pt x="375" y="95"/>
                </a:lnTo>
                <a:lnTo>
                  <a:pt x="379" y="95"/>
                </a:lnTo>
                <a:lnTo>
                  <a:pt x="381" y="89"/>
                </a:lnTo>
                <a:lnTo>
                  <a:pt x="377" y="83"/>
                </a:lnTo>
                <a:lnTo>
                  <a:pt x="379" y="79"/>
                </a:lnTo>
                <a:lnTo>
                  <a:pt x="379" y="77"/>
                </a:lnTo>
                <a:lnTo>
                  <a:pt x="381" y="73"/>
                </a:lnTo>
                <a:lnTo>
                  <a:pt x="385" y="69"/>
                </a:lnTo>
                <a:lnTo>
                  <a:pt x="383" y="65"/>
                </a:lnTo>
                <a:lnTo>
                  <a:pt x="379" y="67"/>
                </a:lnTo>
                <a:lnTo>
                  <a:pt x="379" y="63"/>
                </a:lnTo>
                <a:lnTo>
                  <a:pt x="381" y="63"/>
                </a:lnTo>
                <a:lnTo>
                  <a:pt x="387" y="59"/>
                </a:lnTo>
                <a:lnTo>
                  <a:pt x="389" y="55"/>
                </a:lnTo>
                <a:lnTo>
                  <a:pt x="389" y="51"/>
                </a:lnTo>
                <a:lnTo>
                  <a:pt x="387" y="49"/>
                </a:lnTo>
                <a:lnTo>
                  <a:pt x="385" y="57"/>
                </a:lnTo>
                <a:lnTo>
                  <a:pt x="383" y="59"/>
                </a:lnTo>
                <a:lnTo>
                  <a:pt x="379" y="59"/>
                </a:lnTo>
                <a:lnTo>
                  <a:pt x="379" y="57"/>
                </a:lnTo>
                <a:lnTo>
                  <a:pt x="375" y="53"/>
                </a:lnTo>
                <a:lnTo>
                  <a:pt x="373" y="53"/>
                </a:lnTo>
                <a:lnTo>
                  <a:pt x="373" y="51"/>
                </a:lnTo>
                <a:lnTo>
                  <a:pt x="373" y="49"/>
                </a:lnTo>
                <a:lnTo>
                  <a:pt x="373" y="47"/>
                </a:lnTo>
                <a:lnTo>
                  <a:pt x="368" y="49"/>
                </a:lnTo>
                <a:lnTo>
                  <a:pt x="366" y="49"/>
                </a:lnTo>
                <a:lnTo>
                  <a:pt x="362" y="47"/>
                </a:lnTo>
                <a:lnTo>
                  <a:pt x="358" y="45"/>
                </a:lnTo>
                <a:lnTo>
                  <a:pt x="356" y="45"/>
                </a:lnTo>
                <a:lnTo>
                  <a:pt x="354" y="43"/>
                </a:lnTo>
                <a:lnTo>
                  <a:pt x="358" y="24"/>
                </a:lnTo>
                <a:lnTo>
                  <a:pt x="350" y="20"/>
                </a:lnTo>
                <a:lnTo>
                  <a:pt x="346" y="22"/>
                </a:lnTo>
                <a:lnTo>
                  <a:pt x="342" y="24"/>
                </a:lnTo>
                <a:lnTo>
                  <a:pt x="338" y="24"/>
                </a:lnTo>
                <a:lnTo>
                  <a:pt x="329" y="22"/>
                </a:lnTo>
                <a:lnTo>
                  <a:pt x="327" y="14"/>
                </a:lnTo>
                <a:lnTo>
                  <a:pt x="327" y="10"/>
                </a:lnTo>
                <a:lnTo>
                  <a:pt x="325" y="8"/>
                </a:lnTo>
                <a:lnTo>
                  <a:pt x="323" y="8"/>
                </a:lnTo>
                <a:lnTo>
                  <a:pt x="321" y="6"/>
                </a:lnTo>
                <a:lnTo>
                  <a:pt x="319" y="6"/>
                </a:lnTo>
                <a:lnTo>
                  <a:pt x="315" y="6"/>
                </a:lnTo>
                <a:lnTo>
                  <a:pt x="313" y="6"/>
                </a:lnTo>
                <a:lnTo>
                  <a:pt x="309" y="0"/>
                </a:lnTo>
                <a:lnTo>
                  <a:pt x="307" y="2"/>
                </a:lnTo>
                <a:lnTo>
                  <a:pt x="307" y="4"/>
                </a:lnTo>
                <a:lnTo>
                  <a:pt x="305" y="6"/>
                </a:lnTo>
                <a:lnTo>
                  <a:pt x="303" y="6"/>
                </a:lnTo>
                <a:lnTo>
                  <a:pt x="303" y="10"/>
                </a:lnTo>
                <a:lnTo>
                  <a:pt x="301" y="10"/>
                </a:lnTo>
                <a:lnTo>
                  <a:pt x="301" y="12"/>
                </a:lnTo>
                <a:lnTo>
                  <a:pt x="300" y="12"/>
                </a:lnTo>
                <a:lnTo>
                  <a:pt x="300" y="14"/>
                </a:lnTo>
                <a:lnTo>
                  <a:pt x="294" y="14"/>
                </a:lnTo>
                <a:lnTo>
                  <a:pt x="294" y="16"/>
                </a:lnTo>
                <a:lnTo>
                  <a:pt x="292" y="16"/>
                </a:lnTo>
                <a:lnTo>
                  <a:pt x="288" y="16"/>
                </a:lnTo>
                <a:lnTo>
                  <a:pt x="286" y="12"/>
                </a:lnTo>
                <a:lnTo>
                  <a:pt x="286" y="10"/>
                </a:lnTo>
                <a:lnTo>
                  <a:pt x="274" y="10"/>
                </a:lnTo>
                <a:lnTo>
                  <a:pt x="272" y="8"/>
                </a:lnTo>
                <a:lnTo>
                  <a:pt x="272" y="22"/>
                </a:lnTo>
                <a:lnTo>
                  <a:pt x="257" y="22"/>
                </a:lnTo>
                <a:lnTo>
                  <a:pt x="255" y="18"/>
                </a:lnTo>
                <a:lnTo>
                  <a:pt x="253" y="18"/>
                </a:lnTo>
                <a:lnTo>
                  <a:pt x="245" y="18"/>
                </a:lnTo>
                <a:lnTo>
                  <a:pt x="228" y="18"/>
                </a:lnTo>
                <a:lnTo>
                  <a:pt x="226" y="16"/>
                </a:lnTo>
                <a:lnTo>
                  <a:pt x="226" y="14"/>
                </a:lnTo>
                <a:lnTo>
                  <a:pt x="226" y="12"/>
                </a:lnTo>
                <a:lnTo>
                  <a:pt x="226" y="8"/>
                </a:lnTo>
                <a:lnTo>
                  <a:pt x="212" y="8"/>
                </a:lnTo>
                <a:lnTo>
                  <a:pt x="206" y="8"/>
                </a:lnTo>
                <a:lnTo>
                  <a:pt x="206" y="10"/>
                </a:lnTo>
                <a:lnTo>
                  <a:pt x="204" y="10"/>
                </a:lnTo>
                <a:lnTo>
                  <a:pt x="204" y="18"/>
                </a:lnTo>
                <a:lnTo>
                  <a:pt x="202" y="18"/>
                </a:lnTo>
                <a:lnTo>
                  <a:pt x="200" y="18"/>
                </a:lnTo>
                <a:lnTo>
                  <a:pt x="200" y="20"/>
                </a:lnTo>
                <a:lnTo>
                  <a:pt x="200" y="22"/>
                </a:lnTo>
                <a:lnTo>
                  <a:pt x="198" y="22"/>
                </a:lnTo>
                <a:lnTo>
                  <a:pt x="198" y="24"/>
                </a:lnTo>
                <a:lnTo>
                  <a:pt x="196" y="24"/>
                </a:lnTo>
                <a:lnTo>
                  <a:pt x="196" y="26"/>
                </a:lnTo>
                <a:lnTo>
                  <a:pt x="191" y="26"/>
                </a:lnTo>
                <a:lnTo>
                  <a:pt x="179" y="28"/>
                </a:lnTo>
                <a:lnTo>
                  <a:pt x="173" y="26"/>
                </a:lnTo>
                <a:lnTo>
                  <a:pt x="171" y="28"/>
                </a:lnTo>
                <a:lnTo>
                  <a:pt x="169" y="28"/>
                </a:lnTo>
                <a:lnTo>
                  <a:pt x="148" y="26"/>
                </a:lnTo>
                <a:lnTo>
                  <a:pt x="146" y="14"/>
                </a:lnTo>
                <a:lnTo>
                  <a:pt x="134" y="14"/>
                </a:lnTo>
                <a:lnTo>
                  <a:pt x="132" y="14"/>
                </a:lnTo>
                <a:lnTo>
                  <a:pt x="130" y="18"/>
                </a:lnTo>
                <a:lnTo>
                  <a:pt x="128" y="18"/>
                </a:lnTo>
                <a:lnTo>
                  <a:pt x="128" y="22"/>
                </a:lnTo>
                <a:lnTo>
                  <a:pt x="126" y="24"/>
                </a:lnTo>
                <a:lnTo>
                  <a:pt x="125" y="24"/>
                </a:lnTo>
                <a:lnTo>
                  <a:pt x="121" y="26"/>
                </a:lnTo>
                <a:lnTo>
                  <a:pt x="117" y="28"/>
                </a:lnTo>
                <a:lnTo>
                  <a:pt x="117" y="32"/>
                </a:lnTo>
                <a:lnTo>
                  <a:pt x="115" y="34"/>
                </a:lnTo>
                <a:lnTo>
                  <a:pt x="111" y="36"/>
                </a:lnTo>
                <a:lnTo>
                  <a:pt x="111" y="40"/>
                </a:lnTo>
                <a:lnTo>
                  <a:pt x="111" y="42"/>
                </a:lnTo>
                <a:lnTo>
                  <a:pt x="109" y="42"/>
                </a:lnTo>
                <a:lnTo>
                  <a:pt x="107" y="42"/>
                </a:lnTo>
                <a:lnTo>
                  <a:pt x="105" y="45"/>
                </a:lnTo>
                <a:lnTo>
                  <a:pt x="103" y="45"/>
                </a:lnTo>
                <a:lnTo>
                  <a:pt x="103" y="47"/>
                </a:lnTo>
                <a:lnTo>
                  <a:pt x="101" y="49"/>
                </a:lnTo>
                <a:lnTo>
                  <a:pt x="101" y="55"/>
                </a:lnTo>
                <a:lnTo>
                  <a:pt x="97" y="55"/>
                </a:lnTo>
                <a:lnTo>
                  <a:pt x="97" y="34"/>
                </a:lnTo>
                <a:lnTo>
                  <a:pt x="88" y="34"/>
                </a:lnTo>
                <a:lnTo>
                  <a:pt x="86" y="34"/>
                </a:lnTo>
                <a:lnTo>
                  <a:pt x="84" y="34"/>
                </a:lnTo>
                <a:lnTo>
                  <a:pt x="82" y="34"/>
                </a:lnTo>
                <a:lnTo>
                  <a:pt x="82" y="36"/>
                </a:lnTo>
                <a:lnTo>
                  <a:pt x="78" y="34"/>
                </a:lnTo>
                <a:lnTo>
                  <a:pt x="76" y="34"/>
                </a:lnTo>
                <a:lnTo>
                  <a:pt x="62" y="34"/>
                </a:lnTo>
                <a:lnTo>
                  <a:pt x="62" y="55"/>
                </a:lnTo>
                <a:lnTo>
                  <a:pt x="80" y="55"/>
                </a:lnTo>
                <a:lnTo>
                  <a:pt x="78" y="63"/>
                </a:lnTo>
                <a:lnTo>
                  <a:pt x="78" y="75"/>
                </a:lnTo>
                <a:lnTo>
                  <a:pt x="76" y="77"/>
                </a:lnTo>
                <a:lnTo>
                  <a:pt x="76" y="83"/>
                </a:lnTo>
                <a:lnTo>
                  <a:pt x="74" y="85"/>
                </a:lnTo>
                <a:lnTo>
                  <a:pt x="70" y="93"/>
                </a:lnTo>
                <a:lnTo>
                  <a:pt x="68" y="95"/>
                </a:lnTo>
                <a:lnTo>
                  <a:pt x="66" y="93"/>
                </a:lnTo>
                <a:lnTo>
                  <a:pt x="62" y="89"/>
                </a:lnTo>
                <a:lnTo>
                  <a:pt x="62" y="79"/>
                </a:lnTo>
                <a:lnTo>
                  <a:pt x="60" y="77"/>
                </a:lnTo>
                <a:lnTo>
                  <a:pt x="60" y="75"/>
                </a:lnTo>
                <a:lnTo>
                  <a:pt x="58" y="71"/>
                </a:lnTo>
                <a:lnTo>
                  <a:pt x="56" y="67"/>
                </a:lnTo>
                <a:lnTo>
                  <a:pt x="55" y="63"/>
                </a:lnTo>
                <a:lnTo>
                  <a:pt x="10" y="63"/>
                </a:lnTo>
                <a:lnTo>
                  <a:pt x="8" y="63"/>
                </a:lnTo>
                <a:lnTo>
                  <a:pt x="0" y="81"/>
                </a:lnTo>
                <a:lnTo>
                  <a:pt x="10" y="81"/>
                </a:lnTo>
                <a:lnTo>
                  <a:pt x="10" y="85"/>
                </a:lnTo>
                <a:lnTo>
                  <a:pt x="16" y="93"/>
                </a:lnTo>
                <a:lnTo>
                  <a:pt x="18" y="110"/>
                </a:lnTo>
                <a:lnTo>
                  <a:pt x="18" y="118"/>
                </a:lnTo>
                <a:lnTo>
                  <a:pt x="20" y="153"/>
                </a:lnTo>
                <a:lnTo>
                  <a:pt x="18" y="185"/>
                </a:lnTo>
                <a:lnTo>
                  <a:pt x="20" y="185"/>
                </a:lnTo>
                <a:lnTo>
                  <a:pt x="20" y="189"/>
                </a:lnTo>
                <a:lnTo>
                  <a:pt x="21" y="193"/>
                </a:lnTo>
                <a:lnTo>
                  <a:pt x="23" y="195"/>
                </a:lnTo>
                <a:lnTo>
                  <a:pt x="25" y="199"/>
                </a:lnTo>
                <a:lnTo>
                  <a:pt x="25" y="202"/>
                </a:lnTo>
                <a:lnTo>
                  <a:pt x="25" y="208"/>
                </a:lnTo>
                <a:lnTo>
                  <a:pt x="25" y="212"/>
                </a:lnTo>
                <a:lnTo>
                  <a:pt x="21" y="214"/>
                </a:lnTo>
                <a:lnTo>
                  <a:pt x="21" y="212"/>
                </a:lnTo>
                <a:lnTo>
                  <a:pt x="20" y="210"/>
                </a:lnTo>
                <a:lnTo>
                  <a:pt x="18" y="204"/>
                </a:lnTo>
                <a:lnTo>
                  <a:pt x="20" y="201"/>
                </a:lnTo>
                <a:lnTo>
                  <a:pt x="20" y="193"/>
                </a:lnTo>
                <a:lnTo>
                  <a:pt x="18" y="191"/>
                </a:lnTo>
                <a:lnTo>
                  <a:pt x="18" y="193"/>
                </a:lnTo>
                <a:lnTo>
                  <a:pt x="16" y="193"/>
                </a:lnTo>
                <a:lnTo>
                  <a:pt x="16" y="195"/>
                </a:lnTo>
                <a:lnTo>
                  <a:pt x="16" y="199"/>
                </a:lnTo>
                <a:lnTo>
                  <a:pt x="16" y="202"/>
                </a:lnTo>
                <a:lnTo>
                  <a:pt x="16" y="204"/>
                </a:lnTo>
                <a:lnTo>
                  <a:pt x="16" y="210"/>
                </a:lnTo>
                <a:lnTo>
                  <a:pt x="20" y="216"/>
                </a:lnTo>
                <a:lnTo>
                  <a:pt x="21" y="216"/>
                </a:lnTo>
                <a:lnTo>
                  <a:pt x="25" y="216"/>
                </a:lnTo>
                <a:lnTo>
                  <a:pt x="25" y="214"/>
                </a:lnTo>
                <a:lnTo>
                  <a:pt x="29" y="214"/>
                </a:lnTo>
                <a:lnTo>
                  <a:pt x="31" y="214"/>
                </a:lnTo>
                <a:lnTo>
                  <a:pt x="35" y="214"/>
                </a:lnTo>
                <a:lnTo>
                  <a:pt x="35" y="212"/>
                </a:lnTo>
                <a:lnTo>
                  <a:pt x="39" y="210"/>
                </a:lnTo>
                <a:lnTo>
                  <a:pt x="41" y="210"/>
                </a:lnTo>
                <a:lnTo>
                  <a:pt x="45" y="210"/>
                </a:lnTo>
                <a:lnTo>
                  <a:pt x="51" y="210"/>
                </a:lnTo>
                <a:lnTo>
                  <a:pt x="55" y="210"/>
                </a:lnTo>
                <a:lnTo>
                  <a:pt x="56" y="210"/>
                </a:lnTo>
                <a:lnTo>
                  <a:pt x="56" y="206"/>
                </a:lnTo>
                <a:lnTo>
                  <a:pt x="58" y="206"/>
                </a:lnTo>
                <a:lnTo>
                  <a:pt x="60" y="206"/>
                </a:lnTo>
                <a:lnTo>
                  <a:pt x="60" y="204"/>
                </a:lnTo>
                <a:lnTo>
                  <a:pt x="62" y="202"/>
                </a:lnTo>
                <a:lnTo>
                  <a:pt x="64" y="202"/>
                </a:lnTo>
                <a:lnTo>
                  <a:pt x="66" y="202"/>
                </a:lnTo>
                <a:lnTo>
                  <a:pt x="66" y="204"/>
                </a:lnTo>
                <a:lnTo>
                  <a:pt x="66" y="208"/>
                </a:lnTo>
                <a:lnTo>
                  <a:pt x="70" y="206"/>
                </a:lnTo>
                <a:lnTo>
                  <a:pt x="74" y="202"/>
                </a:lnTo>
                <a:lnTo>
                  <a:pt x="82" y="199"/>
                </a:lnTo>
                <a:lnTo>
                  <a:pt x="91" y="193"/>
                </a:lnTo>
                <a:lnTo>
                  <a:pt x="97" y="189"/>
                </a:lnTo>
                <a:lnTo>
                  <a:pt x="99" y="189"/>
                </a:lnTo>
                <a:lnTo>
                  <a:pt x="101" y="189"/>
                </a:lnTo>
                <a:lnTo>
                  <a:pt x="105" y="187"/>
                </a:lnTo>
                <a:lnTo>
                  <a:pt x="107" y="187"/>
                </a:lnTo>
                <a:lnTo>
                  <a:pt x="109" y="189"/>
                </a:lnTo>
                <a:lnTo>
                  <a:pt x="111" y="191"/>
                </a:lnTo>
                <a:lnTo>
                  <a:pt x="115" y="191"/>
                </a:lnTo>
                <a:lnTo>
                  <a:pt x="117" y="189"/>
                </a:lnTo>
                <a:lnTo>
                  <a:pt x="117" y="187"/>
                </a:lnTo>
                <a:lnTo>
                  <a:pt x="115" y="185"/>
                </a:lnTo>
                <a:lnTo>
                  <a:pt x="111" y="183"/>
                </a:lnTo>
                <a:lnTo>
                  <a:pt x="109" y="181"/>
                </a:lnTo>
                <a:lnTo>
                  <a:pt x="111" y="181"/>
                </a:lnTo>
                <a:lnTo>
                  <a:pt x="115" y="181"/>
                </a:lnTo>
                <a:lnTo>
                  <a:pt x="113" y="177"/>
                </a:lnTo>
                <a:lnTo>
                  <a:pt x="113" y="175"/>
                </a:lnTo>
                <a:lnTo>
                  <a:pt x="117" y="171"/>
                </a:lnTo>
                <a:lnTo>
                  <a:pt x="121" y="171"/>
                </a:lnTo>
                <a:lnTo>
                  <a:pt x="123" y="171"/>
                </a:lnTo>
                <a:lnTo>
                  <a:pt x="123" y="167"/>
                </a:lnTo>
                <a:lnTo>
                  <a:pt x="126" y="167"/>
                </a:lnTo>
                <a:lnTo>
                  <a:pt x="128" y="165"/>
                </a:lnTo>
                <a:lnTo>
                  <a:pt x="132" y="169"/>
                </a:lnTo>
                <a:lnTo>
                  <a:pt x="134" y="169"/>
                </a:lnTo>
                <a:lnTo>
                  <a:pt x="136" y="169"/>
                </a:lnTo>
                <a:lnTo>
                  <a:pt x="138" y="167"/>
                </a:lnTo>
                <a:lnTo>
                  <a:pt x="142" y="167"/>
                </a:lnTo>
                <a:lnTo>
                  <a:pt x="146" y="167"/>
                </a:lnTo>
                <a:lnTo>
                  <a:pt x="150" y="167"/>
                </a:lnTo>
                <a:lnTo>
                  <a:pt x="154" y="171"/>
                </a:lnTo>
                <a:lnTo>
                  <a:pt x="165" y="181"/>
                </a:lnTo>
                <a:lnTo>
                  <a:pt x="169" y="181"/>
                </a:lnTo>
                <a:lnTo>
                  <a:pt x="177" y="187"/>
                </a:lnTo>
                <a:lnTo>
                  <a:pt x="183" y="197"/>
                </a:lnTo>
                <a:lnTo>
                  <a:pt x="189" y="199"/>
                </a:lnTo>
                <a:lnTo>
                  <a:pt x="185" y="202"/>
                </a:lnTo>
                <a:lnTo>
                  <a:pt x="187" y="206"/>
                </a:lnTo>
                <a:lnTo>
                  <a:pt x="191" y="210"/>
                </a:lnTo>
                <a:lnTo>
                  <a:pt x="196" y="210"/>
                </a:lnTo>
                <a:lnTo>
                  <a:pt x="196" y="214"/>
                </a:lnTo>
                <a:lnTo>
                  <a:pt x="204" y="218"/>
                </a:lnTo>
                <a:lnTo>
                  <a:pt x="204" y="226"/>
                </a:lnTo>
                <a:lnTo>
                  <a:pt x="206" y="236"/>
                </a:lnTo>
                <a:lnTo>
                  <a:pt x="210" y="238"/>
                </a:lnTo>
                <a:lnTo>
                  <a:pt x="212" y="242"/>
                </a:lnTo>
                <a:lnTo>
                  <a:pt x="214" y="246"/>
                </a:lnTo>
                <a:lnTo>
                  <a:pt x="216" y="246"/>
                </a:lnTo>
                <a:lnTo>
                  <a:pt x="222" y="248"/>
                </a:lnTo>
                <a:lnTo>
                  <a:pt x="226" y="253"/>
                </a:lnTo>
                <a:lnTo>
                  <a:pt x="228" y="261"/>
                </a:lnTo>
                <a:lnTo>
                  <a:pt x="233" y="263"/>
                </a:lnTo>
                <a:lnTo>
                  <a:pt x="233" y="269"/>
                </a:lnTo>
                <a:lnTo>
                  <a:pt x="237" y="273"/>
                </a:lnTo>
                <a:lnTo>
                  <a:pt x="259" y="277"/>
                </a:lnTo>
                <a:lnTo>
                  <a:pt x="261" y="277"/>
                </a:lnTo>
                <a:lnTo>
                  <a:pt x="259" y="283"/>
                </a:lnTo>
                <a:lnTo>
                  <a:pt x="261" y="287"/>
                </a:lnTo>
                <a:lnTo>
                  <a:pt x="265" y="287"/>
                </a:lnTo>
                <a:lnTo>
                  <a:pt x="265" y="293"/>
                </a:lnTo>
                <a:lnTo>
                  <a:pt x="266" y="295"/>
                </a:lnTo>
                <a:lnTo>
                  <a:pt x="266" y="301"/>
                </a:lnTo>
                <a:lnTo>
                  <a:pt x="268" y="303"/>
                </a:lnTo>
                <a:lnTo>
                  <a:pt x="276" y="308"/>
                </a:lnTo>
                <a:lnTo>
                  <a:pt x="276" y="312"/>
                </a:lnTo>
                <a:lnTo>
                  <a:pt x="270" y="312"/>
                </a:lnTo>
                <a:lnTo>
                  <a:pt x="268" y="316"/>
                </a:lnTo>
                <a:lnTo>
                  <a:pt x="270" y="318"/>
                </a:lnTo>
                <a:lnTo>
                  <a:pt x="274" y="320"/>
                </a:lnTo>
                <a:lnTo>
                  <a:pt x="272" y="328"/>
                </a:lnTo>
                <a:lnTo>
                  <a:pt x="276" y="332"/>
                </a:lnTo>
                <a:lnTo>
                  <a:pt x="272" y="338"/>
                </a:lnTo>
                <a:lnTo>
                  <a:pt x="272" y="344"/>
                </a:lnTo>
                <a:lnTo>
                  <a:pt x="272" y="352"/>
                </a:lnTo>
                <a:lnTo>
                  <a:pt x="270" y="358"/>
                </a:lnTo>
                <a:lnTo>
                  <a:pt x="270" y="361"/>
                </a:lnTo>
                <a:lnTo>
                  <a:pt x="268" y="367"/>
                </a:lnTo>
                <a:lnTo>
                  <a:pt x="266" y="373"/>
                </a:lnTo>
                <a:lnTo>
                  <a:pt x="266" y="381"/>
                </a:lnTo>
                <a:lnTo>
                  <a:pt x="263" y="387"/>
                </a:lnTo>
                <a:lnTo>
                  <a:pt x="261" y="393"/>
                </a:lnTo>
                <a:lnTo>
                  <a:pt x="261" y="409"/>
                </a:lnTo>
                <a:lnTo>
                  <a:pt x="257" y="418"/>
                </a:lnTo>
                <a:lnTo>
                  <a:pt x="255" y="424"/>
                </a:lnTo>
                <a:lnTo>
                  <a:pt x="257" y="432"/>
                </a:lnTo>
                <a:lnTo>
                  <a:pt x="263" y="432"/>
                </a:lnTo>
                <a:lnTo>
                  <a:pt x="265" y="442"/>
                </a:lnTo>
                <a:lnTo>
                  <a:pt x="272" y="448"/>
                </a:lnTo>
                <a:lnTo>
                  <a:pt x="276" y="438"/>
                </a:lnTo>
                <a:lnTo>
                  <a:pt x="276" y="432"/>
                </a:lnTo>
                <a:lnTo>
                  <a:pt x="274" y="430"/>
                </a:lnTo>
                <a:lnTo>
                  <a:pt x="276" y="428"/>
                </a:lnTo>
                <a:lnTo>
                  <a:pt x="272" y="422"/>
                </a:lnTo>
                <a:lnTo>
                  <a:pt x="266" y="420"/>
                </a:lnTo>
                <a:lnTo>
                  <a:pt x="268" y="416"/>
                </a:lnTo>
                <a:lnTo>
                  <a:pt x="268" y="409"/>
                </a:lnTo>
                <a:lnTo>
                  <a:pt x="272" y="409"/>
                </a:lnTo>
                <a:lnTo>
                  <a:pt x="274" y="412"/>
                </a:lnTo>
                <a:lnTo>
                  <a:pt x="278" y="412"/>
                </a:lnTo>
                <a:lnTo>
                  <a:pt x="282" y="416"/>
                </a:lnTo>
                <a:lnTo>
                  <a:pt x="284" y="422"/>
                </a:lnTo>
                <a:lnTo>
                  <a:pt x="284" y="428"/>
                </a:lnTo>
                <a:lnTo>
                  <a:pt x="288" y="432"/>
                </a:lnTo>
                <a:lnTo>
                  <a:pt x="290" y="430"/>
                </a:lnTo>
                <a:lnTo>
                  <a:pt x="290" y="424"/>
                </a:lnTo>
                <a:lnTo>
                  <a:pt x="292" y="418"/>
                </a:lnTo>
                <a:lnTo>
                  <a:pt x="296" y="420"/>
                </a:lnTo>
                <a:lnTo>
                  <a:pt x="296" y="424"/>
                </a:lnTo>
                <a:lnTo>
                  <a:pt x="298" y="430"/>
                </a:lnTo>
                <a:lnTo>
                  <a:pt x="294" y="438"/>
                </a:lnTo>
                <a:lnTo>
                  <a:pt x="290" y="442"/>
                </a:lnTo>
                <a:lnTo>
                  <a:pt x="290" y="448"/>
                </a:lnTo>
                <a:lnTo>
                  <a:pt x="282" y="452"/>
                </a:lnTo>
                <a:lnTo>
                  <a:pt x="282" y="456"/>
                </a:lnTo>
                <a:lnTo>
                  <a:pt x="278" y="462"/>
                </a:lnTo>
                <a:lnTo>
                  <a:pt x="280" y="469"/>
                </a:lnTo>
                <a:lnTo>
                  <a:pt x="272" y="467"/>
                </a:lnTo>
                <a:lnTo>
                  <a:pt x="272" y="475"/>
                </a:lnTo>
                <a:lnTo>
                  <a:pt x="278" y="479"/>
                </a:lnTo>
                <a:lnTo>
                  <a:pt x="282" y="485"/>
                </a:lnTo>
                <a:lnTo>
                  <a:pt x="282" y="489"/>
                </a:lnTo>
                <a:lnTo>
                  <a:pt x="290" y="513"/>
                </a:lnTo>
                <a:lnTo>
                  <a:pt x="290" y="518"/>
                </a:lnTo>
                <a:lnTo>
                  <a:pt x="296" y="526"/>
                </a:lnTo>
                <a:lnTo>
                  <a:pt x="296" y="532"/>
                </a:lnTo>
                <a:lnTo>
                  <a:pt x="301" y="538"/>
                </a:lnTo>
                <a:lnTo>
                  <a:pt x="303" y="544"/>
                </a:lnTo>
                <a:lnTo>
                  <a:pt x="307" y="550"/>
                </a:lnTo>
                <a:lnTo>
                  <a:pt x="311" y="550"/>
                </a:lnTo>
                <a:lnTo>
                  <a:pt x="317" y="552"/>
                </a:lnTo>
                <a:lnTo>
                  <a:pt x="319" y="548"/>
                </a:lnTo>
                <a:lnTo>
                  <a:pt x="311" y="532"/>
                </a:lnTo>
                <a:lnTo>
                  <a:pt x="313" y="530"/>
                </a:lnTo>
                <a:lnTo>
                  <a:pt x="319" y="536"/>
                </a:lnTo>
                <a:lnTo>
                  <a:pt x="329" y="532"/>
                </a:lnTo>
                <a:lnTo>
                  <a:pt x="331" y="534"/>
                </a:lnTo>
                <a:lnTo>
                  <a:pt x="329" y="538"/>
                </a:lnTo>
                <a:lnTo>
                  <a:pt x="325" y="538"/>
                </a:lnTo>
                <a:lnTo>
                  <a:pt x="329" y="554"/>
                </a:lnTo>
                <a:lnTo>
                  <a:pt x="327" y="558"/>
                </a:lnTo>
                <a:lnTo>
                  <a:pt x="325" y="562"/>
                </a:lnTo>
                <a:lnTo>
                  <a:pt x="325" y="566"/>
                </a:lnTo>
                <a:lnTo>
                  <a:pt x="329" y="573"/>
                </a:lnTo>
                <a:lnTo>
                  <a:pt x="329" y="579"/>
                </a:lnTo>
                <a:lnTo>
                  <a:pt x="331" y="583"/>
                </a:lnTo>
                <a:lnTo>
                  <a:pt x="336" y="583"/>
                </a:lnTo>
                <a:lnTo>
                  <a:pt x="335" y="585"/>
                </a:lnTo>
                <a:lnTo>
                  <a:pt x="338" y="589"/>
                </a:lnTo>
                <a:lnTo>
                  <a:pt x="342" y="595"/>
                </a:lnTo>
                <a:lnTo>
                  <a:pt x="346" y="595"/>
                </a:lnTo>
                <a:lnTo>
                  <a:pt x="346" y="599"/>
                </a:lnTo>
                <a:lnTo>
                  <a:pt x="348" y="603"/>
                </a:lnTo>
                <a:lnTo>
                  <a:pt x="348" y="609"/>
                </a:lnTo>
                <a:lnTo>
                  <a:pt x="348" y="619"/>
                </a:lnTo>
                <a:lnTo>
                  <a:pt x="354" y="648"/>
                </a:lnTo>
                <a:lnTo>
                  <a:pt x="362" y="658"/>
                </a:lnTo>
                <a:lnTo>
                  <a:pt x="366" y="656"/>
                </a:lnTo>
                <a:lnTo>
                  <a:pt x="373" y="660"/>
                </a:lnTo>
                <a:lnTo>
                  <a:pt x="377" y="658"/>
                </a:lnTo>
                <a:lnTo>
                  <a:pt x="379" y="660"/>
                </a:lnTo>
                <a:lnTo>
                  <a:pt x="389" y="668"/>
                </a:lnTo>
                <a:lnTo>
                  <a:pt x="391" y="670"/>
                </a:lnTo>
                <a:lnTo>
                  <a:pt x="397" y="681"/>
                </a:lnTo>
                <a:lnTo>
                  <a:pt x="405" y="697"/>
                </a:lnTo>
                <a:lnTo>
                  <a:pt x="408" y="699"/>
                </a:lnTo>
                <a:lnTo>
                  <a:pt x="406" y="701"/>
                </a:lnTo>
                <a:lnTo>
                  <a:pt x="410" y="707"/>
                </a:lnTo>
                <a:lnTo>
                  <a:pt x="412" y="715"/>
                </a:lnTo>
                <a:lnTo>
                  <a:pt x="416" y="719"/>
                </a:lnTo>
                <a:lnTo>
                  <a:pt x="428" y="723"/>
                </a:lnTo>
                <a:lnTo>
                  <a:pt x="430" y="727"/>
                </a:lnTo>
                <a:lnTo>
                  <a:pt x="434" y="725"/>
                </a:lnTo>
                <a:lnTo>
                  <a:pt x="434" y="734"/>
                </a:lnTo>
                <a:lnTo>
                  <a:pt x="430" y="736"/>
                </a:lnTo>
                <a:lnTo>
                  <a:pt x="424" y="736"/>
                </a:lnTo>
                <a:lnTo>
                  <a:pt x="420" y="730"/>
                </a:lnTo>
                <a:lnTo>
                  <a:pt x="418" y="728"/>
                </a:lnTo>
                <a:lnTo>
                  <a:pt x="412" y="725"/>
                </a:lnTo>
                <a:lnTo>
                  <a:pt x="410" y="732"/>
                </a:lnTo>
                <a:lnTo>
                  <a:pt x="410" y="736"/>
                </a:lnTo>
                <a:lnTo>
                  <a:pt x="414" y="744"/>
                </a:lnTo>
                <a:lnTo>
                  <a:pt x="420" y="748"/>
                </a:lnTo>
                <a:lnTo>
                  <a:pt x="422" y="746"/>
                </a:lnTo>
                <a:lnTo>
                  <a:pt x="432" y="746"/>
                </a:lnTo>
                <a:lnTo>
                  <a:pt x="436" y="742"/>
                </a:lnTo>
                <a:lnTo>
                  <a:pt x="441" y="742"/>
                </a:lnTo>
                <a:lnTo>
                  <a:pt x="445" y="746"/>
                </a:lnTo>
                <a:lnTo>
                  <a:pt x="453" y="746"/>
                </a:lnTo>
                <a:lnTo>
                  <a:pt x="461" y="740"/>
                </a:lnTo>
                <a:lnTo>
                  <a:pt x="465" y="740"/>
                </a:lnTo>
                <a:lnTo>
                  <a:pt x="465" y="736"/>
                </a:lnTo>
                <a:lnTo>
                  <a:pt x="473" y="740"/>
                </a:lnTo>
                <a:lnTo>
                  <a:pt x="475" y="736"/>
                </a:lnTo>
                <a:lnTo>
                  <a:pt x="478" y="736"/>
                </a:lnTo>
                <a:lnTo>
                  <a:pt x="480" y="730"/>
                </a:lnTo>
                <a:lnTo>
                  <a:pt x="482" y="728"/>
                </a:lnTo>
                <a:lnTo>
                  <a:pt x="490" y="721"/>
                </a:lnTo>
                <a:lnTo>
                  <a:pt x="486" y="705"/>
                </a:lnTo>
                <a:lnTo>
                  <a:pt x="490" y="699"/>
                </a:lnTo>
                <a:lnTo>
                  <a:pt x="490" y="693"/>
                </a:lnTo>
                <a:lnTo>
                  <a:pt x="492" y="691"/>
                </a:lnTo>
                <a:lnTo>
                  <a:pt x="494" y="689"/>
                </a:lnTo>
                <a:lnTo>
                  <a:pt x="494" y="681"/>
                </a:lnTo>
                <a:lnTo>
                  <a:pt x="500" y="675"/>
                </a:lnTo>
                <a:lnTo>
                  <a:pt x="502" y="664"/>
                </a:lnTo>
                <a:lnTo>
                  <a:pt x="504" y="664"/>
                </a:lnTo>
                <a:lnTo>
                  <a:pt x="504" y="670"/>
                </a:lnTo>
                <a:lnTo>
                  <a:pt x="506" y="672"/>
                </a:lnTo>
                <a:lnTo>
                  <a:pt x="508" y="672"/>
                </a:lnTo>
                <a:lnTo>
                  <a:pt x="508" y="664"/>
                </a:lnTo>
                <a:lnTo>
                  <a:pt x="506" y="658"/>
                </a:lnTo>
                <a:lnTo>
                  <a:pt x="508" y="652"/>
                </a:lnTo>
                <a:lnTo>
                  <a:pt x="508" y="640"/>
                </a:lnTo>
                <a:lnTo>
                  <a:pt x="510" y="626"/>
                </a:lnTo>
                <a:lnTo>
                  <a:pt x="511" y="615"/>
                </a:lnTo>
                <a:lnTo>
                  <a:pt x="511" y="609"/>
                </a:lnTo>
                <a:lnTo>
                  <a:pt x="513" y="577"/>
                </a:lnTo>
                <a:lnTo>
                  <a:pt x="515" y="558"/>
                </a:lnTo>
                <a:lnTo>
                  <a:pt x="511" y="534"/>
                </a:lnTo>
                <a:close/>
              </a:path>
            </a:pathLst>
          </a:custGeom>
          <a:solidFill>
            <a:srgbClr val="CBEA93"/>
          </a:solidFill>
          <a:ln w="9525" algn="ctr">
            <a:solidFill>
              <a:srgbClr val="7A8957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5" name="Shape 8283"/>
          <p:cNvSpPr>
            <a:spLocks/>
          </p:cNvSpPr>
          <p:nvPr/>
        </p:nvSpPr>
        <p:spPr bwMode="auto">
          <a:xfrm>
            <a:off x="6467475" y="3937000"/>
            <a:ext cx="1284288" cy="901700"/>
          </a:xfrm>
          <a:custGeom>
            <a:avLst/>
            <a:gdLst>
              <a:gd name="T0" fmla="*/ 2147483647 w 809"/>
              <a:gd name="T1" fmla="*/ 2147483647 h 568"/>
              <a:gd name="T2" fmla="*/ 2147483647 w 809"/>
              <a:gd name="T3" fmla="*/ 2147483647 h 568"/>
              <a:gd name="T4" fmla="*/ 2147483647 w 809"/>
              <a:gd name="T5" fmla="*/ 2147483647 h 568"/>
              <a:gd name="T6" fmla="*/ 2147483647 w 809"/>
              <a:gd name="T7" fmla="*/ 2147483647 h 568"/>
              <a:gd name="T8" fmla="*/ 2147483647 w 809"/>
              <a:gd name="T9" fmla="*/ 2147483647 h 568"/>
              <a:gd name="T10" fmla="*/ 2147483647 w 809"/>
              <a:gd name="T11" fmla="*/ 2147483647 h 568"/>
              <a:gd name="T12" fmla="*/ 2147483647 w 809"/>
              <a:gd name="T13" fmla="*/ 2147483647 h 568"/>
              <a:gd name="T14" fmla="*/ 2147483647 w 809"/>
              <a:gd name="T15" fmla="*/ 2147483647 h 568"/>
              <a:gd name="T16" fmla="*/ 2147483647 w 809"/>
              <a:gd name="T17" fmla="*/ 2147483647 h 568"/>
              <a:gd name="T18" fmla="*/ 2147483647 w 809"/>
              <a:gd name="T19" fmla="*/ 2147483647 h 568"/>
              <a:gd name="T20" fmla="*/ 2147483647 w 809"/>
              <a:gd name="T21" fmla="*/ 2147483647 h 568"/>
              <a:gd name="T22" fmla="*/ 2147483647 w 809"/>
              <a:gd name="T23" fmla="*/ 2147483647 h 568"/>
              <a:gd name="T24" fmla="*/ 2147483647 w 809"/>
              <a:gd name="T25" fmla="*/ 2147483647 h 568"/>
              <a:gd name="T26" fmla="*/ 2147483647 w 809"/>
              <a:gd name="T27" fmla="*/ 2147483647 h 568"/>
              <a:gd name="T28" fmla="*/ 2147483647 w 809"/>
              <a:gd name="T29" fmla="*/ 2147483647 h 568"/>
              <a:gd name="T30" fmla="*/ 2147483647 w 809"/>
              <a:gd name="T31" fmla="*/ 2147483647 h 568"/>
              <a:gd name="T32" fmla="*/ 2147483647 w 809"/>
              <a:gd name="T33" fmla="*/ 2147483647 h 568"/>
              <a:gd name="T34" fmla="*/ 2147483647 w 809"/>
              <a:gd name="T35" fmla="*/ 2147483647 h 568"/>
              <a:gd name="T36" fmla="*/ 2147483647 w 809"/>
              <a:gd name="T37" fmla="*/ 2147483647 h 568"/>
              <a:gd name="T38" fmla="*/ 2147483647 w 809"/>
              <a:gd name="T39" fmla="*/ 2147483647 h 568"/>
              <a:gd name="T40" fmla="*/ 2147483647 w 809"/>
              <a:gd name="T41" fmla="*/ 2147483647 h 568"/>
              <a:gd name="T42" fmla="*/ 2147483647 w 809"/>
              <a:gd name="T43" fmla="*/ 2147483647 h 568"/>
              <a:gd name="T44" fmla="*/ 2147483647 w 809"/>
              <a:gd name="T45" fmla="*/ 2147483647 h 568"/>
              <a:gd name="T46" fmla="*/ 2147483647 w 809"/>
              <a:gd name="T47" fmla="*/ 2147483647 h 568"/>
              <a:gd name="T48" fmla="*/ 2147483647 w 809"/>
              <a:gd name="T49" fmla="*/ 2147483647 h 568"/>
              <a:gd name="T50" fmla="*/ 2147483647 w 809"/>
              <a:gd name="T51" fmla="*/ 2147483647 h 568"/>
              <a:gd name="T52" fmla="*/ 2147483647 w 809"/>
              <a:gd name="T53" fmla="*/ 2147483647 h 568"/>
              <a:gd name="T54" fmla="*/ 2147483647 w 809"/>
              <a:gd name="T55" fmla="*/ 2147483647 h 568"/>
              <a:gd name="T56" fmla="*/ 2147483647 w 809"/>
              <a:gd name="T57" fmla="*/ 2147483647 h 568"/>
              <a:gd name="T58" fmla="*/ 2147483647 w 809"/>
              <a:gd name="T59" fmla="*/ 2147483647 h 568"/>
              <a:gd name="T60" fmla="*/ 2147483647 w 809"/>
              <a:gd name="T61" fmla="*/ 2147483647 h 568"/>
              <a:gd name="T62" fmla="*/ 2147483647 w 809"/>
              <a:gd name="T63" fmla="*/ 2147483647 h 568"/>
              <a:gd name="T64" fmla="*/ 2147483647 w 809"/>
              <a:gd name="T65" fmla="*/ 2147483647 h 568"/>
              <a:gd name="T66" fmla="*/ 2147483647 w 809"/>
              <a:gd name="T67" fmla="*/ 2147483647 h 568"/>
              <a:gd name="T68" fmla="*/ 2147483647 w 809"/>
              <a:gd name="T69" fmla="*/ 2147483647 h 568"/>
              <a:gd name="T70" fmla="*/ 2147483647 w 809"/>
              <a:gd name="T71" fmla="*/ 2147483647 h 568"/>
              <a:gd name="T72" fmla="*/ 2147483647 w 809"/>
              <a:gd name="T73" fmla="*/ 2147483647 h 568"/>
              <a:gd name="T74" fmla="*/ 2147483647 w 809"/>
              <a:gd name="T75" fmla="*/ 2147483647 h 568"/>
              <a:gd name="T76" fmla="*/ 2147483647 w 809"/>
              <a:gd name="T77" fmla="*/ 2147483647 h 568"/>
              <a:gd name="T78" fmla="*/ 2147483647 w 809"/>
              <a:gd name="T79" fmla="*/ 2147483647 h 568"/>
              <a:gd name="T80" fmla="*/ 2147483647 w 809"/>
              <a:gd name="T81" fmla="*/ 2147483647 h 568"/>
              <a:gd name="T82" fmla="*/ 2147483647 w 809"/>
              <a:gd name="T83" fmla="*/ 2147483647 h 568"/>
              <a:gd name="T84" fmla="*/ 2147483647 w 809"/>
              <a:gd name="T85" fmla="*/ 2147483647 h 568"/>
              <a:gd name="T86" fmla="*/ 2147483647 w 809"/>
              <a:gd name="T87" fmla="*/ 2147483647 h 568"/>
              <a:gd name="T88" fmla="*/ 2147483647 w 809"/>
              <a:gd name="T89" fmla="*/ 2147483647 h 568"/>
              <a:gd name="T90" fmla="*/ 2147483647 w 809"/>
              <a:gd name="T91" fmla="*/ 2147483647 h 568"/>
              <a:gd name="T92" fmla="*/ 2147483647 w 809"/>
              <a:gd name="T93" fmla="*/ 2147483647 h 568"/>
              <a:gd name="T94" fmla="*/ 2147483647 w 809"/>
              <a:gd name="T95" fmla="*/ 2147483647 h 568"/>
              <a:gd name="T96" fmla="*/ 2147483647 w 809"/>
              <a:gd name="T97" fmla="*/ 2147483647 h 568"/>
              <a:gd name="T98" fmla="*/ 2147483647 w 809"/>
              <a:gd name="T99" fmla="*/ 2147483647 h 568"/>
              <a:gd name="T100" fmla="*/ 2147483647 w 809"/>
              <a:gd name="T101" fmla="*/ 2147483647 h 568"/>
              <a:gd name="T102" fmla="*/ 2147483647 w 809"/>
              <a:gd name="T103" fmla="*/ 2147483647 h 568"/>
              <a:gd name="T104" fmla="*/ 2147483647 w 809"/>
              <a:gd name="T105" fmla="*/ 2147483647 h 568"/>
              <a:gd name="T106" fmla="*/ 2147483647 w 809"/>
              <a:gd name="T107" fmla="*/ 2147483647 h 568"/>
              <a:gd name="T108" fmla="*/ 2147483647 w 809"/>
              <a:gd name="T109" fmla="*/ 2147483647 h 568"/>
              <a:gd name="T110" fmla="*/ 2147483647 w 809"/>
              <a:gd name="T111" fmla="*/ 2147483647 h 568"/>
              <a:gd name="T112" fmla="*/ 2147483647 w 809"/>
              <a:gd name="T113" fmla="*/ 2147483647 h 568"/>
              <a:gd name="T114" fmla="*/ 2147483647 w 809"/>
              <a:gd name="T115" fmla="*/ 2147483647 h 56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09"/>
              <a:gd name="T175" fmla="*/ 0 h 568"/>
              <a:gd name="T176" fmla="*/ 809 w 809"/>
              <a:gd name="T177" fmla="*/ 568 h 56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09" h="568">
                <a:moveTo>
                  <a:pt x="791" y="301"/>
                </a:moveTo>
                <a:lnTo>
                  <a:pt x="787" y="283"/>
                </a:lnTo>
                <a:lnTo>
                  <a:pt x="782" y="253"/>
                </a:lnTo>
                <a:lnTo>
                  <a:pt x="782" y="250"/>
                </a:lnTo>
                <a:lnTo>
                  <a:pt x="772" y="222"/>
                </a:lnTo>
                <a:lnTo>
                  <a:pt x="770" y="212"/>
                </a:lnTo>
                <a:lnTo>
                  <a:pt x="764" y="210"/>
                </a:lnTo>
                <a:lnTo>
                  <a:pt x="760" y="214"/>
                </a:lnTo>
                <a:lnTo>
                  <a:pt x="756" y="212"/>
                </a:lnTo>
                <a:lnTo>
                  <a:pt x="752" y="210"/>
                </a:lnTo>
                <a:lnTo>
                  <a:pt x="747" y="208"/>
                </a:lnTo>
                <a:lnTo>
                  <a:pt x="741" y="206"/>
                </a:lnTo>
                <a:lnTo>
                  <a:pt x="739" y="214"/>
                </a:lnTo>
                <a:lnTo>
                  <a:pt x="731" y="214"/>
                </a:lnTo>
                <a:lnTo>
                  <a:pt x="725" y="216"/>
                </a:lnTo>
                <a:lnTo>
                  <a:pt x="723" y="208"/>
                </a:lnTo>
                <a:lnTo>
                  <a:pt x="713" y="202"/>
                </a:lnTo>
                <a:lnTo>
                  <a:pt x="713" y="200"/>
                </a:lnTo>
                <a:lnTo>
                  <a:pt x="710" y="199"/>
                </a:lnTo>
                <a:lnTo>
                  <a:pt x="706" y="195"/>
                </a:lnTo>
                <a:lnTo>
                  <a:pt x="708" y="191"/>
                </a:lnTo>
                <a:lnTo>
                  <a:pt x="706" y="189"/>
                </a:lnTo>
                <a:lnTo>
                  <a:pt x="704" y="183"/>
                </a:lnTo>
                <a:lnTo>
                  <a:pt x="700" y="185"/>
                </a:lnTo>
                <a:lnTo>
                  <a:pt x="696" y="183"/>
                </a:lnTo>
                <a:lnTo>
                  <a:pt x="694" y="179"/>
                </a:lnTo>
                <a:lnTo>
                  <a:pt x="686" y="181"/>
                </a:lnTo>
                <a:lnTo>
                  <a:pt x="676" y="175"/>
                </a:lnTo>
                <a:lnTo>
                  <a:pt x="676" y="173"/>
                </a:lnTo>
                <a:lnTo>
                  <a:pt x="684" y="173"/>
                </a:lnTo>
                <a:lnTo>
                  <a:pt x="686" y="165"/>
                </a:lnTo>
                <a:lnTo>
                  <a:pt x="688" y="167"/>
                </a:lnTo>
                <a:lnTo>
                  <a:pt x="688" y="173"/>
                </a:lnTo>
                <a:lnTo>
                  <a:pt x="690" y="175"/>
                </a:lnTo>
                <a:lnTo>
                  <a:pt x="700" y="177"/>
                </a:lnTo>
                <a:lnTo>
                  <a:pt x="704" y="177"/>
                </a:lnTo>
                <a:lnTo>
                  <a:pt x="710" y="179"/>
                </a:lnTo>
                <a:lnTo>
                  <a:pt x="711" y="181"/>
                </a:lnTo>
                <a:lnTo>
                  <a:pt x="711" y="189"/>
                </a:lnTo>
                <a:lnTo>
                  <a:pt x="713" y="193"/>
                </a:lnTo>
                <a:lnTo>
                  <a:pt x="723" y="199"/>
                </a:lnTo>
                <a:lnTo>
                  <a:pt x="729" y="204"/>
                </a:lnTo>
                <a:lnTo>
                  <a:pt x="731" y="202"/>
                </a:lnTo>
                <a:lnTo>
                  <a:pt x="741" y="200"/>
                </a:lnTo>
                <a:lnTo>
                  <a:pt x="745" y="197"/>
                </a:lnTo>
                <a:lnTo>
                  <a:pt x="741" y="193"/>
                </a:lnTo>
                <a:lnTo>
                  <a:pt x="737" y="193"/>
                </a:lnTo>
                <a:lnTo>
                  <a:pt x="737" y="191"/>
                </a:lnTo>
                <a:lnTo>
                  <a:pt x="739" y="187"/>
                </a:lnTo>
                <a:lnTo>
                  <a:pt x="737" y="185"/>
                </a:lnTo>
                <a:lnTo>
                  <a:pt x="731" y="185"/>
                </a:lnTo>
                <a:lnTo>
                  <a:pt x="729" y="179"/>
                </a:lnTo>
                <a:lnTo>
                  <a:pt x="723" y="177"/>
                </a:lnTo>
                <a:lnTo>
                  <a:pt x="704" y="159"/>
                </a:lnTo>
                <a:lnTo>
                  <a:pt x="702" y="155"/>
                </a:lnTo>
                <a:lnTo>
                  <a:pt x="698" y="153"/>
                </a:lnTo>
                <a:lnTo>
                  <a:pt x="696" y="147"/>
                </a:lnTo>
                <a:lnTo>
                  <a:pt x="692" y="146"/>
                </a:lnTo>
                <a:lnTo>
                  <a:pt x="692" y="142"/>
                </a:lnTo>
                <a:lnTo>
                  <a:pt x="696" y="142"/>
                </a:lnTo>
                <a:lnTo>
                  <a:pt x="704" y="151"/>
                </a:lnTo>
                <a:lnTo>
                  <a:pt x="708" y="157"/>
                </a:lnTo>
                <a:lnTo>
                  <a:pt x="723" y="173"/>
                </a:lnTo>
                <a:lnTo>
                  <a:pt x="729" y="173"/>
                </a:lnTo>
                <a:lnTo>
                  <a:pt x="735" y="169"/>
                </a:lnTo>
                <a:lnTo>
                  <a:pt x="733" y="167"/>
                </a:lnTo>
                <a:lnTo>
                  <a:pt x="731" y="167"/>
                </a:lnTo>
                <a:lnTo>
                  <a:pt x="725" y="169"/>
                </a:lnTo>
                <a:lnTo>
                  <a:pt x="725" y="165"/>
                </a:lnTo>
                <a:lnTo>
                  <a:pt x="727" y="163"/>
                </a:lnTo>
                <a:lnTo>
                  <a:pt x="727" y="161"/>
                </a:lnTo>
                <a:lnTo>
                  <a:pt x="725" y="159"/>
                </a:lnTo>
                <a:lnTo>
                  <a:pt x="729" y="157"/>
                </a:lnTo>
                <a:lnTo>
                  <a:pt x="727" y="153"/>
                </a:lnTo>
                <a:lnTo>
                  <a:pt x="731" y="153"/>
                </a:lnTo>
                <a:lnTo>
                  <a:pt x="735" y="157"/>
                </a:lnTo>
                <a:lnTo>
                  <a:pt x="737" y="157"/>
                </a:lnTo>
                <a:lnTo>
                  <a:pt x="741" y="165"/>
                </a:lnTo>
                <a:lnTo>
                  <a:pt x="743" y="165"/>
                </a:lnTo>
                <a:lnTo>
                  <a:pt x="745" y="151"/>
                </a:lnTo>
                <a:lnTo>
                  <a:pt x="739" y="149"/>
                </a:lnTo>
                <a:lnTo>
                  <a:pt x="737" y="144"/>
                </a:lnTo>
                <a:lnTo>
                  <a:pt x="727" y="144"/>
                </a:lnTo>
                <a:lnTo>
                  <a:pt x="725" y="142"/>
                </a:lnTo>
                <a:lnTo>
                  <a:pt x="727" y="140"/>
                </a:lnTo>
                <a:lnTo>
                  <a:pt x="739" y="142"/>
                </a:lnTo>
                <a:lnTo>
                  <a:pt x="739" y="136"/>
                </a:lnTo>
                <a:lnTo>
                  <a:pt x="737" y="136"/>
                </a:lnTo>
                <a:lnTo>
                  <a:pt x="733" y="136"/>
                </a:lnTo>
                <a:lnTo>
                  <a:pt x="725" y="132"/>
                </a:lnTo>
                <a:lnTo>
                  <a:pt x="719" y="132"/>
                </a:lnTo>
                <a:lnTo>
                  <a:pt x="713" y="126"/>
                </a:lnTo>
                <a:lnTo>
                  <a:pt x="713" y="120"/>
                </a:lnTo>
                <a:lnTo>
                  <a:pt x="704" y="112"/>
                </a:lnTo>
                <a:lnTo>
                  <a:pt x="698" y="106"/>
                </a:lnTo>
                <a:lnTo>
                  <a:pt x="692" y="98"/>
                </a:lnTo>
                <a:lnTo>
                  <a:pt x="688" y="96"/>
                </a:lnTo>
                <a:lnTo>
                  <a:pt x="682" y="87"/>
                </a:lnTo>
                <a:lnTo>
                  <a:pt x="680" y="83"/>
                </a:lnTo>
                <a:lnTo>
                  <a:pt x="684" y="83"/>
                </a:lnTo>
                <a:lnTo>
                  <a:pt x="692" y="94"/>
                </a:lnTo>
                <a:lnTo>
                  <a:pt x="700" y="98"/>
                </a:lnTo>
                <a:lnTo>
                  <a:pt x="704" y="106"/>
                </a:lnTo>
                <a:lnTo>
                  <a:pt x="710" y="110"/>
                </a:lnTo>
                <a:lnTo>
                  <a:pt x="717" y="118"/>
                </a:lnTo>
                <a:lnTo>
                  <a:pt x="719" y="124"/>
                </a:lnTo>
                <a:lnTo>
                  <a:pt x="725" y="124"/>
                </a:lnTo>
                <a:lnTo>
                  <a:pt x="727" y="128"/>
                </a:lnTo>
                <a:lnTo>
                  <a:pt x="737" y="128"/>
                </a:lnTo>
                <a:lnTo>
                  <a:pt x="735" y="120"/>
                </a:lnTo>
                <a:lnTo>
                  <a:pt x="737" y="118"/>
                </a:lnTo>
                <a:lnTo>
                  <a:pt x="739" y="114"/>
                </a:lnTo>
                <a:lnTo>
                  <a:pt x="737" y="110"/>
                </a:lnTo>
                <a:lnTo>
                  <a:pt x="737" y="106"/>
                </a:lnTo>
                <a:lnTo>
                  <a:pt x="737" y="102"/>
                </a:lnTo>
                <a:lnTo>
                  <a:pt x="745" y="106"/>
                </a:lnTo>
                <a:lnTo>
                  <a:pt x="747" y="102"/>
                </a:lnTo>
                <a:lnTo>
                  <a:pt x="747" y="96"/>
                </a:lnTo>
                <a:lnTo>
                  <a:pt x="735" y="93"/>
                </a:lnTo>
                <a:lnTo>
                  <a:pt x="727" y="87"/>
                </a:lnTo>
                <a:lnTo>
                  <a:pt x="723" y="89"/>
                </a:lnTo>
                <a:lnTo>
                  <a:pt x="721" y="85"/>
                </a:lnTo>
                <a:lnTo>
                  <a:pt x="717" y="83"/>
                </a:lnTo>
                <a:lnTo>
                  <a:pt x="717" y="79"/>
                </a:lnTo>
                <a:lnTo>
                  <a:pt x="710" y="71"/>
                </a:lnTo>
                <a:lnTo>
                  <a:pt x="708" y="71"/>
                </a:lnTo>
                <a:lnTo>
                  <a:pt x="708" y="73"/>
                </a:lnTo>
                <a:lnTo>
                  <a:pt x="704" y="69"/>
                </a:lnTo>
                <a:lnTo>
                  <a:pt x="702" y="69"/>
                </a:lnTo>
                <a:lnTo>
                  <a:pt x="700" y="71"/>
                </a:lnTo>
                <a:lnTo>
                  <a:pt x="696" y="67"/>
                </a:lnTo>
                <a:lnTo>
                  <a:pt x="688" y="67"/>
                </a:lnTo>
                <a:lnTo>
                  <a:pt x="678" y="61"/>
                </a:lnTo>
                <a:lnTo>
                  <a:pt x="678" y="57"/>
                </a:lnTo>
                <a:lnTo>
                  <a:pt x="675" y="53"/>
                </a:lnTo>
                <a:lnTo>
                  <a:pt x="671" y="47"/>
                </a:lnTo>
                <a:lnTo>
                  <a:pt x="673" y="45"/>
                </a:lnTo>
                <a:lnTo>
                  <a:pt x="671" y="40"/>
                </a:lnTo>
                <a:lnTo>
                  <a:pt x="669" y="40"/>
                </a:lnTo>
                <a:lnTo>
                  <a:pt x="653" y="47"/>
                </a:lnTo>
                <a:lnTo>
                  <a:pt x="649" y="45"/>
                </a:lnTo>
                <a:lnTo>
                  <a:pt x="645" y="38"/>
                </a:lnTo>
                <a:lnTo>
                  <a:pt x="647" y="26"/>
                </a:lnTo>
                <a:lnTo>
                  <a:pt x="640" y="22"/>
                </a:lnTo>
                <a:lnTo>
                  <a:pt x="636" y="18"/>
                </a:lnTo>
                <a:lnTo>
                  <a:pt x="630" y="16"/>
                </a:lnTo>
                <a:lnTo>
                  <a:pt x="626" y="22"/>
                </a:lnTo>
                <a:lnTo>
                  <a:pt x="616" y="34"/>
                </a:lnTo>
                <a:lnTo>
                  <a:pt x="616" y="38"/>
                </a:lnTo>
                <a:lnTo>
                  <a:pt x="605" y="34"/>
                </a:lnTo>
                <a:lnTo>
                  <a:pt x="601" y="24"/>
                </a:lnTo>
                <a:lnTo>
                  <a:pt x="595" y="16"/>
                </a:lnTo>
                <a:lnTo>
                  <a:pt x="595" y="12"/>
                </a:lnTo>
                <a:lnTo>
                  <a:pt x="591" y="4"/>
                </a:lnTo>
                <a:lnTo>
                  <a:pt x="587" y="4"/>
                </a:lnTo>
                <a:lnTo>
                  <a:pt x="568" y="24"/>
                </a:lnTo>
                <a:lnTo>
                  <a:pt x="562" y="24"/>
                </a:lnTo>
                <a:lnTo>
                  <a:pt x="552" y="12"/>
                </a:lnTo>
                <a:lnTo>
                  <a:pt x="540" y="24"/>
                </a:lnTo>
                <a:lnTo>
                  <a:pt x="540" y="30"/>
                </a:lnTo>
                <a:lnTo>
                  <a:pt x="535" y="40"/>
                </a:lnTo>
                <a:lnTo>
                  <a:pt x="529" y="47"/>
                </a:lnTo>
                <a:lnTo>
                  <a:pt x="523" y="51"/>
                </a:lnTo>
                <a:lnTo>
                  <a:pt x="523" y="53"/>
                </a:lnTo>
                <a:lnTo>
                  <a:pt x="513" y="59"/>
                </a:lnTo>
                <a:lnTo>
                  <a:pt x="468" y="30"/>
                </a:lnTo>
                <a:lnTo>
                  <a:pt x="461" y="38"/>
                </a:lnTo>
                <a:lnTo>
                  <a:pt x="445" y="34"/>
                </a:lnTo>
                <a:lnTo>
                  <a:pt x="441" y="22"/>
                </a:lnTo>
                <a:lnTo>
                  <a:pt x="431" y="16"/>
                </a:lnTo>
                <a:lnTo>
                  <a:pt x="431" y="10"/>
                </a:lnTo>
                <a:lnTo>
                  <a:pt x="430" y="6"/>
                </a:lnTo>
                <a:lnTo>
                  <a:pt x="420" y="6"/>
                </a:lnTo>
                <a:lnTo>
                  <a:pt x="422" y="2"/>
                </a:lnTo>
                <a:lnTo>
                  <a:pt x="418" y="0"/>
                </a:lnTo>
                <a:lnTo>
                  <a:pt x="410" y="22"/>
                </a:lnTo>
                <a:lnTo>
                  <a:pt x="395" y="32"/>
                </a:lnTo>
                <a:lnTo>
                  <a:pt x="387" y="30"/>
                </a:lnTo>
                <a:lnTo>
                  <a:pt x="377" y="40"/>
                </a:lnTo>
                <a:lnTo>
                  <a:pt x="367" y="47"/>
                </a:lnTo>
                <a:lnTo>
                  <a:pt x="367" y="59"/>
                </a:lnTo>
                <a:lnTo>
                  <a:pt x="360" y="55"/>
                </a:lnTo>
                <a:lnTo>
                  <a:pt x="342" y="45"/>
                </a:lnTo>
                <a:lnTo>
                  <a:pt x="336" y="28"/>
                </a:lnTo>
                <a:lnTo>
                  <a:pt x="338" y="24"/>
                </a:lnTo>
                <a:lnTo>
                  <a:pt x="328" y="24"/>
                </a:lnTo>
                <a:lnTo>
                  <a:pt x="325" y="20"/>
                </a:lnTo>
                <a:lnTo>
                  <a:pt x="317" y="26"/>
                </a:lnTo>
                <a:lnTo>
                  <a:pt x="311" y="16"/>
                </a:lnTo>
                <a:lnTo>
                  <a:pt x="303" y="8"/>
                </a:lnTo>
                <a:lnTo>
                  <a:pt x="299" y="14"/>
                </a:lnTo>
                <a:lnTo>
                  <a:pt x="297" y="18"/>
                </a:lnTo>
                <a:lnTo>
                  <a:pt x="288" y="24"/>
                </a:lnTo>
                <a:lnTo>
                  <a:pt x="280" y="32"/>
                </a:lnTo>
                <a:lnTo>
                  <a:pt x="286" y="55"/>
                </a:lnTo>
                <a:lnTo>
                  <a:pt x="278" y="63"/>
                </a:lnTo>
                <a:lnTo>
                  <a:pt x="272" y="91"/>
                </a:lnTo>
                <a:lnTo>
                  <a:pt x="262" y="89"/>
                </a:lnTo>
                <a:lnTo>
                  <a:pt x="255" y="91"/>
                </a:lnTo>
                <a:lnTo>
                  <a:pt x="255" y="104"/>
                </a:lnTo>
                <a:lnTo>
                  <a:pt x="258" y="110"/>
                </a:lnTo>
                <a:lnTo>
                  <a:pt x="255" y="112"/>
                </a:lnTo>
                <a:lnTo>
                  <a:pt x="249" y="110"/>
                </a:lnTo>
                <a:lnTo>
                  <a:pt x="235" y="116"/>
                </a:lnTo>
                <a:lnTo>
                  <a:pt x="241" y="122"/>
                </a:lnTo>
                <a:lnTo>
                  <a:pt x="231" y="128"/>
                </a:lnTo>
                <a:lnTo>
                  <a:pt x="231" y="132"/>
                </a:lnTo>
                <a:lnTo>
                  <a:pt x="227" y="140"/>
                </a:lnTo>
                <a:lnTo>
                  <a:pt x="220" y="144"/>
                </a:lnTo>
                <a:lnTo>
                  <a:pt x="216" y="140"/>
                </a:lnTo>
                <a:lnTo>
                  <a:pt x="192" y="163"/>
                </a:lnTo>
                <a:lnTo>
                  <a:pt x="186" y="169"/>
                </a:lnTo>
                <a:lnTo>
                  <a:pt x="175" y="175"/>
                </a:lnTo>
                <a:lnTo>
                  <a:pt x="169" y="175"/>
                </a:lnTo>
                <a:lnTo>
                  <a:pt x="161" y="181"/>
                </a:lnTo>
                <a:lnTo>
                  <a:pt x="148" y="189"/>
                </a:lnTo>
                <a:lnTo>
                  <a:pt x="148" y="199"/>
                </a:lnTo>
                <a:lnTo>
                  <a:pt x="136" y="202"/>
                </a:lnTo>
                <a:lnTo>
                  <a:pt x="134" y="206"/>
                </a:lnTo>
                <a:lnTo>
                  <a:pt x="134" y="214"/>
                </a:lnTo>
                <a:lnTo>
                  <a:pt x="124" y="220"/>
                </a:lnTo>
                <a:lnTo>
                  <a:pt x="115" y="222"/>
                </a:lnTo>
                <a:lnTo>
                  <a:pt x="111" y="232"/>
                </a:lnTo>
                <a:lnTo>
                  <a:pt x="80" y="244"/>
                </a:lnTo>
                <a:lnTo>
                  <a:pt x="58" y="252"/>
                </a:lnTo>
                <a:lnTo>
                  <a:pt x="78" y="252"/>
                </a:lnTo>
                <a:lnTo>
                  <a:pt x="122" y="252"/>
                </a:lnTo>
                <a:lnTo>
                  <a:pt x="136" y="252"/>
                </a:lnTo>
                <a:lnTo>
                  <a:pt x="157" y="250"/>
                </a:lnTo>
                <a:lnTo>
                  <a:pt x="186" y="252"/>
                </a:lnTo>
                <a:lnTo>
                  <a:pt x="229" y="248"/>
                </a:lnTo>
                <a:lnTo>
                  <a:pt x="245" y="248"/>
                </a:lnTo>
                <a:lnTo>
                  <a:pt x="247" y="250"/>
                </a:lnTo>
                <a:lnTo>
                  <a:pt x="241" y="255"/>
                </a:lnTo>
                <a:lnTo>
                  <a:pt x="241" y="265"/>
                </a:lnTo>
                <a:lnTo>
                  <a:pt x="237" y="271"/>
                </a:lnTo>
                <a:lnTo>
                  <a:pt x="239" y="277"/>
                </a:lnTo>
                <a:lnTo>
                  <a:pt x="225" y="281"/>
                </a:lnTo>
                <a:lnTo>
                  <a:pt x="220" y="291"/>
                </a:lnTo>
                <a:lnTo>
                  <a:pt x="212" y="303"/>
                </a:lnTo>
                <a:lnTo>
                  <a:pt x="206" y="306"/>
                </a:lnTo>
                <a:lnTo>
                  <a:pt x="194" y="305"/>
                </a:lnTo>
                <a:lnTo>
                  <a:pt x="185" y="305"/>
                </a:lnTo>
                <a:lnTo>
                  <a:pt x="177" y="310"/>
                </a:lnTo>
                <a:lnTo>
                  <a:pt x="167" y="322"/>
                </a:lnTo>
                <a:lnTo>
                  <a:pt x="159" y="324"/>
                </a:lnTo>
                <a:lnTo>
                  <a:pt x="155" y="322"/>
                </a:lnTo>
                <a:lnTo>
                  <a:pt x="157" y="316"/>
                </a:lnTo>
                <a:lnTo>
                  <a:pt x="153" y="312"/>
                </a:lnTo>
                <a:lnTo>
                  <a:pt x="144" y="320"/>
                </a:lnTo>
                <a:lnTo>
                  <a:pt x="140" y="328"/>
                </a:lnTo>
                <a:lnTo>
                  <a:pt x="132" y="328"/>
                </a:lnTo>
                <a:lnTo>
                  <a:pt x="126" y="342"/>
                </a:lnTo>
                <a:lnTo>
                  <a:pt x="120" y="346"/>
                </a:lnTo>
                <a:lnTo>
                  <a:pt x="111" y="348"/>
                </a:lnTo>
                <a:lnTo>
                  <a:pt x="99" y="356"/>
                </a:lnTo>
                <a:lnTo>
                  <a:pt x="93" y="359"/>
                </a:lnTo>
                <a:lnTo>
                  <a:pt x="89" y="359"/>
                </a:lnTo>
                <a:lnTo>
                  <a:pt x="74" y="373"/>
                </a:lnTo>
                <a:lnTo>
                  <a:pt x="60" y="371"/>
                </a:lnTo>
                <a:lnTo>
                  <a:pt x="43" y="375"/>
                </a:lnTo>
                <a:lnTo>
                  <a:pt x="33" y="385"/>
                </a:lnTo>
                <a:lnTo>
                  <a:pt x="29" y="391"/>
                </a:lnTo>
                <a:lnTo>
                  <a:pt x="27" y="403"/>
                </a:lnTo>
                <a:lnTo>
                  <a:pt x="17" y="409"/>
                </a:lnTo>
                <a:lnTo>
                  <a:pt x="10" y="409"/>
                </a:lnTo>
                <a:lnTo>
                  <a:pt x="6" y="407"/>
                </a:lnTo>
                <a:lnTo>
                  <a:pt x="2" y="412"/>
                </a:lnTo>
                <a:lnTo>
                  <a:pt x="0" y="438"/>
                </a:lnTo>
                <a:lnTo>
                  <a:pt x="13" y="440"/>
                </a:lnTo>
                <a:lnTo>
                  <a:pt x="27" y="440"/>
                </a:lnTo>
                <a:lnTo>
                  <a:pt x="35" y="440"/>
                </a:lnTo>
                <a:lnTo>
                  <a:pt x="68" y="438"/>
                </a:lnTo>
                <a:lnTo>
                  <a:pt x="74" y="438"/>
                </a:lnTo>
                <a:lnTo>
                  <a:pt x="109" y="438"/>
                </a:lnTo>
                <a:lnTo>
                  <a:pt x="111" y="438"/>
                </a:lnTo>
                <a:lnTo>
                  <a:pt x="120" y="436"/>
                </a:lnTo>
                <a:lnTo>
                  <a:pt x="122" y="434"/>
                </a:lnTo>
                <a:lnTo>
                  <a:pt x="144" y="428"/>
                </a:lnTo>
                <a:lnTo>
                  <a:pt x="151" y="422"/>
                </a:lnTo>
                <a:lnTo>
                  <a:pt x="159" y="420"/>
                </a:lnTo>
                <a:lnTo>
                  <a:pt x="173" y="416"/>
                </a:lnTo>
                <a:lnTo>
                  <a:pt x="175" y="412"/>
                </a:lnTo>
                <a:lnTo>
                  <a:pt x="181" y="414"/>
                </a:lnTo>
                <a:lnTo>
                  <a:pt x="194" y="412"/>
                </a:lnTo>
                <a:lnTo>
                  <a:pt x="216" y="412"/>
                </a:lnTo>
                <a:lnTo>
                  <a:pt x="225" y="414"/>
                </a:lnTo>
                <a:lnTo>
                  <a:pt x="235" y="414"/>
                </a:lnTo>
                <a:lnTo>
                  <a:pt x="272" y="416"/>
                </a:lnTo>
                <a:lnTo>
                  <a:pt x="276" y="416"/>
                </a:lnTo>
                <a:lnTo>
                  <a:pt x="303" y="418"/>
                </a:lnTo>
                <a:lnTo>
                  <a:pt x="301" y="426"/>
                </a:lnTo>
                <a:lnTo>
                  <a:pt x="303" y="430"/>
                </a:lnTo>
                <a:lnTo>
                  <a:pt x="311" y="424"/>
                </a:lnTo>
                <a:lnTo>
                  <a:pt x="315" y="428"/>
                </a:lnTo>
                <a:lnTo>
                  <a:pt x="319" y="434"/>
                </a:lnTo>
                <a:lnTo>
                  <a:pt x="326" y="446"/>
                </a:lnTo>
                <a:lnTo>
                  <a:pt x="326" y="458"/>
                </a:lnTo>
                <a:lnTo>
                  <a:pt x="348" y="458"/>
                </a:lnTo>
                <a:lnTo>
                  <a:pt x="369" y="458"/>
                </a:lnTo>
                <a:lnTo>
                  <a:pt x="406" y="458"/>
                </a:lnTo>
                <a:lnTo>
                  <a:pt x="406" y="462"/>
                </a:lnTo>
                <a:lnTo>
                  <a:pt x="408" y="469"/>
                </a:lnTo>
                <a:lnTo>
                  <a:pt x="410" y="477"/>
                </a:lnTo>
                <a:lnTo>
                  <a:pt x="416" y="475"/>
                </a:lnTo>
                <a:lnTo>
                  <a:pt x="414" y="481"/>
                </a:lnTo>
                <a:lnTo>
                  <a:pt x="412" y="491"/>
                </a:lnTo>
                <a:lnTo>
                  <a:pt x="416" y="493"/>
                </a:lnTo>
                <a:lnTo>
                  <a:pt x="418" y="495"/>
                </a:lnTo>
                <a:lnTo>
                  <a:pt x="422" y="497"/>
                </a:lnTo>
                <a:lnTo>
                  <a:pt x="422" y="499"/>
                </a:lnTo>
                <a:lnTo>
                  <a:pt x="420" y="505"/>
                </a:lnTo>
                <a:lnTo>
                  <a:pt x="426" y="513"/>
                </a:lnTo>
                <a:lnTo>
                  <a:pt x="422" y="518"/>
                </a:lnTo>
                <a:lnTo>
                  <a:pt x="428" y="520"/>
                </a:lnTo>
                <a:lnTo>
                  <a:pt x="431" y="522"/>
                </a:lnTo>
                <a:lnTo>
                  <a:pt x="439" y="528"/>
                </a:lnTo>
                <a:lnTo>
                  <a:pt x="441" y="526"/>
                </a:lnTo>
                <a:lnTo>
                  <a:pt x="445" y="522"/>
                </a:lnTo>
                <a:lnTo>
                  <a:pt x="449" y="518"/>
                </a:lnTo>
                <a:lnTo>
                  <a:pt x="451" y="518"/>
                </a:lnTo>
                <a:lnTo>
                  <a:pt x="455" y="518"/>
                </a:lnTo>
                <a:lnTo>
                  <a:pt x="459" y="518"/>
                </a:lnTo>
                <a:lnTo>
                  <a:pt x="461" y="520"/>
                </a:lnTo>
                <a:lnTo>
                  <a:pt x="465" y="520"/>
                </a:lnTo>
                <a:lnTo>
                  <a:pt x="466" y="520"/>
                </a:lnTo>
                <a:lnTo>
                  <a:pt x="470" y="524"/>
                </a:lnTo>
                <a:lnTo>
                  <a:pt x="472" y="524"/>
                </a:lnTo>
                <a:lnTo>
                  <a:pt x="474" y="522"/>
                </a:lnTo>
                <a:lnTo>
                  <a:pt x="476" y="520"/>
                </a:lnTo>
                <a:lnTo>
                  <a:pt x="480" y="524"/>
                </a:lnTo>
                <a:lnTo>
                  <a:pt x="484" y="520"/>
                </a:lnTo>
                <a:lnTo>
                  <a:pt x="486" y="518"/>
                </a:lnTo>
                <a:lnTo>
                  <a:pt x="525" y="560"/>
                </a:lnTo>
                <a:lnTo>
                  <a:pt x="533" y="568"/>
                </a:lnTo>
                <a:lnTo>
                  <a:pt x="540" y="568"/>
                </a:lnTo>
                <a:lnTo>
                  <a:pt x="550" y="562"/>
                </a:lnTo>
                <a:lnTo>
                  <a:pt x="554" y="566"/>
                </a:lnTo>
                <a:lnTo>
                  <a:pt x="564" y="562"/>
                </a:lnTo>
                <a:lnTo>
                  <a:pt x="579" y="564"/>
                </a:lnTo>
                <a:lnTo>
                  <a:pt x="587" y="554"/>
                </a:lnTo>
                <a:lnTo>
                  <a:pt x="589" y="542"/>
                </a:lnTo>
                <a:lnTo>
                  <a:pt x="591" y="556"/>
                </a:lnTo>
                <a:lnTo>
                  <a:pt x="591" y="558"/>
                </a:lnTo>
                <a:lnTo>
                  <a:pt x="595" y="546"/>
                </a:lnTo>
                <a:lnTo>
                  <a:pt x="597" y="536"/>
                </a:lnTo>
                <a:lnTo>
                  <a:pt x="606" y="516"/>
                </a:lnTo>
                <a:lnTo>
                  <a:pt x="626" y="499"/>
                </a:lnTo>
                <a:lnTo>
                  <a:pt x="638" y="495"/>
                </a:lnTo>
                <a:lnTo>
                  <a:pt x="643" y="491"/>
                </a:lnTo>
                <a:lnTo>
                  <a:pt x="641" y="487"/>
                </a:lnTo>
                <a:lnTo>
                  <a:pt x="636" y="485"/>
                </a:lnTo>
                <a:lnTo>
                  <a:pt x="638" y="481"/>
                </a:lnTo>
                <a:lnTo>
                  <a:pt x="641" y="477"/>
                </a:lnTo>
                <a:lnTo>
                  <a:pt x="638" y="471"/>
                </a:lnTo>
                <a:lnTo>
                  <a:pt x="636" y="465"/>
                </a:lnTo>
                <a:lnTo>
                  <a:pt x="638" y="463"/>
                </a:lnTo>
                <a:lnTo>
                  <a:pt x="641" y="469"/>
                </a:lnTo>
                <a:lnTo>
                  <a:pt x="643" y="473"/>
                </a:lnTo>
                <a:lnTo>
                  <a:pt x="645" y="477"/>
                </a:lnTo>
                <a:lnTo>
                  <a:pt x="641" y="481"/>
                </a:lnTo>
                <a:lnTo>
                  <a:pt x="647" y="487"/>
                </a:lnTo>
                <a:lnTo>
                  <a:pt x="661" y="479"/>
                </a:lnTo>
                <a:lnTo>
                  <a:pt x="663" y="469"/>
                </a:lnTo>
                <a:lnTo>
                  <a:pt x="663" y="463"/>
                </a:lnTo>
                <a:lnTo>
                  <a:pt x="667" y="463"/>
                </a:lnTo>
                <a:lnTo>
                  <a:pt x="669" y="473"/>
                </a:lnTo>
                <a:lnTo>
                  <a:pt x="686" y="467"/>
                </a:lnTo>
                <a:lnTo>
                  <a:pt x="702" y="467"/>
                </a:lnTo>
                <a:lnTo>
                  <a:pt x="706" y="465"/>
                </a:lnTo>
                <a:lnTo>
                  <a:pt x="700" y="463"/>
                </a:lnTo>
                <a:lnTo>
                  <a:pt x="702" y="460"/>
                </a:lnTo>
                <a:lnTo>
                  <a:pt x="708" y="460"/>
                </a:lnTo>
                <a:lnTo>
                  <a:pt x="708" y="465"/>
                </a:lnTo>
                <a:lnTo>
                  <a:pt x="710" y="467"/>
                </a:lnTo>
                <a:lnTo>
                  <a:pt x="711" y="465"/>
                </a:lnTo>
                <a:lnTo>
                  <a:pt x="713" y="460"/>
                </a:lnTo>
                <a:lnTo>
                  <a:pt x="715" y="462"/>
                </a:lnTo>
                <a:lnTo>
                  <a:pt x="715" y="467"/>
                </a:lnTo>
                <a:lnTo>
                  <a:pt x="719" y="469"/>
                </a:lnTo>
                <a:lnTo>
                  <a:pt x="721" y="465"/>
                </a:lnTo>
                <a:lnTo>
                  <a:pt x="723" y="462"/>
                </a:lnTo>
                <a:lnTo>
                  <a:pt x="727" y="458"/>
                </a:lnTo>
                <a:lnTo>
                  <a:pt x="729" y="454"/>
                </a:lnTo>
                <a:lnTo>
                  <a:pt x="731" y="450"/>
                </a:lnTo>
                <a:lnTo>
                  <a:pt x="735" y="450"/>
                </a:lnTo>
                <a:lnTo>
                  <a:pt x="739" y="446"/>
                </a:lnTo>
                <a:lnTo>
                  <a:pt x="739" y="444"/>
                </a:lnTo>
                <a:lnTo>
                  <a:pt x="743" y="442"/>
                </a:lnTo>
                <a:lnTo>
                  <a:pt x="739" y="434"/>
                </a:lnTo>
                <a:lnTo>
                  <a:pt x="735" y="442"/>
                </a:lnTo>
                <a:lnTo>
                  <a:pt x="727" y="442"/>
                </a:lnTo>
                <a:lnTo>
                  <a:pt x="731" y="436"/>
                </a:lnTo>
                <a:lnTo>
                  <a:pt x="727" y="434"/>
                </a:lnTo>
                <a:lnTo>
                  <a:pt x="729" y="428"/>
                </a:lnTo>
                <a:lnTo>
                  <a:pt x="725" y="430"/>
                </a:lnTo>
                <a:lnTo>
                  <a:pt x="723" y="436"/>
                </a:lnTo>
                <a:lnTo>
                  <a:pt x="717" y="436"/>
                </a:lnTo>
                <a:lnTo>
                  <a:pt x="719" y="444"/>
                </a:lnTo>
                <a:lnTo>
                  <a:pt x="715" y="444"/>
                </a:lnTo>
                <a:lnTo>
                  <a:pt x="713" y="438"/>
                </a:lnTo>
                <a:lnTo>
                  <a:pt x="710" y="440"/>
                </a:lnTo>
                <a:lnTo>
                  <a:pt x="710" y="446"/>
                </a:lnTo>
                <a:lnTo>
                  <a:pt x="708" y="446"/>
                </a:lnTo>
                <a:lnTo>
                  <a:pt x="708" y="442"/>
                </a:lnTo>
                <a:lnTo>
                  <a:pt x="704" y="442"/>
                </a:lnTo>
                <a:lnTo>
                  <a:pt x="700" y="446"/>
                </a:lnTo>
                <a:lnTo>
                  <a:pt x="690" y="444"/>
                </a:lnTo>
                <a:lnTo>
                  <a:pt x="680" y="438"/>
                </a:lnTo>
                <a:lnTo>
                  <a:pt x="673" y="428"/>
                </a:lnTo>
                <a:lnTo>
                  <a:pt x="667" y="424"/>
                </a:lnTo>
                <a:lnTo>
                  <a:pt x="669" y="418"/>
                </a:lnTo>
                <a:lnTo>
                  <a:pt x="671" y="418"/>
                </a:lnTo>
                <a:lnTo>
                  <a:pt x="678" y="426"/>
                </a:lnTo>
                <a:lnTo>
                  <a:pt x="682" y="428"/>
                </a:lnTo>
                <a:lnTo>
                  <a:pt x="684" y="432"/>
                </a:lnTo>
                <a:lnTo>
                  <a:pt x="688" y="434"/>
                </a:lnTo>
                <a:lnTo>
                  <a:pt x="694" y="438"/>
                </a:lnTo>
                <a:lnTo>
                  <a:pt x="706" y="430"/>
                </a:lnTo>
                <a:lnTo>
                  <a:pt x="708" y="430"/>
                </a:lnTo>
                <a:lnTo>
                  <a:pt x="710" y="424"/>
                </a:lnTo>
                <a:lnTo>
                  <a:pt x="719" y="418"/>
                </a:lnTo>
                <a:lnTo>
                  <a:pt x="717" y="416"/>
                </a:lnTo>
                <a:lnTo>
                  <a:pt x="713" y="418"/>
                </a:lnTo>
                <a:lnTo>
                  <a:pt x="708" y="414"/>
                </a:lnTo>
                <a:lnTo>
                  <a:pt x="715" y="410"/>
                </a:lnTo>
                <a:lnTo>
                  <a:pt x="719" y="412"/>
                </a:lnTo>
                <a:lnTo>
                  <a:pt x="717" y="407"/>
                </a:lnTo>
                <a:lnTo>
                  <a:pt x="721" y="407"/>
                </a:lnTo>
                <a:lnTo>
                  <a:pt x="723" y="401"/>
                </a:lnTo>
                <a:lnTo>
                  <a:pt x="713" y="397"/>
                </a:lnTo>
                <a:lnTo>
                  <a:pt x="711" y="401"/>
                </a:lnTo>
                <a:lnTo>
                  <a:pt x="708" y="397"/>
                </a:lnTo>
                <a:lnTo>
                  <a:pt x="698" y="397"/>
                </a:lnTo>
                <a:lnTo>
                  <a:pt x="698" y="393"/>
                </a:lnTo>
                <a:lnTo>
                  <a:pt x="678" y="385"/>
                </a:lnTo>
                <a:lnTo>
                  <a:pt x="675" y="379"/>
                </a:lnTo>
                <a:lnTo>
                  <a:pt x="676" y="377"/>
                </a:lnTo>
                <a:lnTo>
                  <a:pt x="690" y="383"/>
                </a:lnTo>
                <a:lnTo>
                  <a:pt x="694" y="379"/>
                </a:lnTo>
                <a:lnTo>
                  <a:pt x="696" y="385"/>
                </a:lnTo>
                <a:lnTo>
                  <a:pt x="704" y="385"/>
                </a:lnTo>
                <a:lnTo>
                  <a:pt x="710" y="391"/>
                </a:lnTo>
                <a:lnTo>
                  <a:pt x="711" y="385"/>
                </a:lnTo>
                <a:lnTo>
                  <a:pt x="711" y="381"/>
                </a:lnTo>
                <a:lnTo>
                  <a:pt x="711" y="377"/>
                </a:lnTo>
                <a:lnTo>
                  <a:pt x="706" y="373"/>
                </a:lnTo>
                <a:lnTo>
                  <a:pt x="710" y="371"/>
                </a:lnTo>
                <a:lnTo>
                  <a:pt x="713" y="375"/>
                </a:lnTo>
                <a:lnTo>
                  <a:pt x="717" y="373"/>
                </a:lnTo>
                <a:lnTo>
                  <a:pt x="723" y="373"/>
                </a:lnTo>
                <a:lnTo>
                  <a:pt x="723" y="369"/>
                </a:lnTo>
                <a:lnTo>
                  <a:pt x="727" y="371"/>
                </a:lnTo>
                <a:lnTo>
                  <a:pt x="725" y="377"/>
                </a:lnTo>
                <a:lnTo>
                  <a:pt x="719" y="379"/>
                </a:lnTo>
                <a:lnTo>
                  <a:pt x="721" y="391"/>
                </a:lnTo>
                <a:lnTo>
                  <a:pt x="733" y="385"/>
                </a:lnTo>
                <a:lnTo>
                  <a:pt x="731" y="391"/>
                </a:lnTo>
                <a:lnTo>
                  <a:pt x="735" y="393"/>
                </a:lnTo>
                <a:lnTo>
                  <a:pt x="737" y="389"/>
                </a:lnTo>
                <a:lnTo>
                  <a:pt x="745" y="395"/>
                </a:lnTo>
                <a:lnTo>
                  <a:pt x="745" y="393"/>
                </a:lnTo>
                <a:lnTo>
                  <a:pt x="754" y="397"/>
                </a:lnTo>
                <a:lnTo>
                  <a:pt x="760" y="393"/>
                </a:lnTo>
                <a:lnTo>
                  <a:pt x="764" y="383"/>
                </a:lnTo>
                <a:lnTo>
                  <a:pt x="768" y="385"/>
                </a:lnTo>
                <a:lnTo>
                  <a:pt x="770" y="379"/>
                </a:lnTo>
                <a:lnTo>
                  <a:pt x="774" y="373"/>
                </a:lnTo>
                <a:lnTo>
                  <a:pt x="778" y="371"/>
                </a:lnTo>
                <a:lnTo>
                  <a:pt x="780" y="365"/>
                </a:lnTo>
                <a:lnTo>
                  <a:pt x="783" y="367"/>
                </a:lnTo>
                <a:lnTo>
                  <a:pt x="785" y="369"/>
                </a:lnTo>
                <a:lnTo>
                  <a:pt x="787" y="369"/>
                </a:lnTo>
                <a:lnTo>
                  <a:pt x="791" y="365"/>
                </a:lnTo>
                <a:lnTo>
                  <a:pt x="791" y="359"/>
                </a:lnTo>
                <a:lnTo>
                  <a:pt x="791" y="356"/>
                </a:lnTo>
                <a:lnTo>
                  <a:pt x="793" y="354"/>
                </a:lnTo>
                <a:lnTo>
                  <a:pt x="793" y="356"/>
                </a:lnTo>
                <a:lnTo>
                  <a:pt x="793" y="350"/>
                </a:lnTo>
                <a:lnTo>
                  <a:pt x="795" y="340"/>
                </a:lnTo>
                <a:lnTo>
                  <a:pt x="793" y="338"/>
                </a:lnTo>
                <a:lnTo>
                  <a:pt x="791" y="332"/>
                </a:lnTo>
                <a:lnTo>
                  <a:pt x="789" y="328"/>
                </a:lnTo>
                <a:lnTo>
                  <a:pt x="783" y="322"/>
                </a:lnTo>
                <a:lnTo>
                  <a:pt x="780" y="326"/>
                </a:lnTo>
                <a:lnTo>
                  <a:pt x="780" y="330"/>
                </a:lnTo>
                <a:lnTo>
                  <a:pt x="774" y="330"/>
                </a:lnTo>
                <a:lnTo>
                  <a:pt x="770" y="334"/>
                </a:lnTo>
                <a:lnTo>
                  <a:pt x="770" y="340"/>
                </a:lnTo>
                <a:lnTo>
                  <a:pt x="770" y="350"/>
                </a:lnTo>
                <a:lnTo>
                  <a:pt x="766" y="357"/>
                </a:lnTo>
                <a:lnTo>
                  <a:pt x="766" y="359"/>
                </a:lnTo>
                <a:lnTo>
                  <a:pt x="760" y="359"/>
                </a:lnTo>
                <a:lnTo>
                  <a:pt x="754" y="354"/>
                </a:lnTo>
                <a:lnTo>
                  <a:pt x="764" y="356"/>
                </a:lnTo>
                <a:lnTo>
                  <a:pt x="764" y="350"/>
                </a:lnTo>
                <a:lnTo>
                  <a:pt x="760" y="346"/>
                </a:lnTo>
                <a:lnTo>
                  <a:pt x="760" y="344"/>
                </a:lnTo>
                <a:lnTo>
                  <a:pt x="764" y="342"/>
                </a:lnTo>
                <a:lnTo>
                  <a:pt x="762" y="336"/>
                </a:lnTo>
                <a:lnTo>
                  <a:pt x="762" y="334"/>
                </a:lnTo>
                <a:lnTo>
                  <a:pt x="764" y="332"/>
                </a:lnTo>
                <a:lnTo>
                  <a:pt x="766" y="326"/>
                </a:lnTo>
                <a:lnTo>
                  <a:pt x="764" y="326"/>
                </a:lnTo>
                <a:lnTo>
                  <a:pt x="764" y="320"/>
                </a:lnTo>
                <a:lnTo>
                  <a:pt x="754" y="320"/>
                </a:lnTo>
                <a:lnTo>
                  <a:pt x="743" y="324"/>
                </a:lnTo>
                <a:lnTo>
                  <a:pt x="741" y="326"/>
                </a:lnTo>
                <a:lnTo>
                  <a:pt x="733" y="328"/>
                </a:lnTo>
                <a:lnTo>
                  <a:pt x="731" y="322"/>
                </a:lnTo>
                <a:lnTo>
                  <a:pt x="725" y="324"/>
                </a:lnTo>
                <a:lnTo>
                  <a:pt x="702" y="328"/>
                </a:lnTo>
                <a:lnTo>
                  <a:pt x="702" y="322"/>
                </a:lnTo>
                <a:lnTo>
                  <a:pt x="704" y="318"/>
                </a:lnTo>
                <a:lnTo>
                  <a:pt x="700" y="308"/>
                </a:lnTo>
                <a:lnTo>
                  <a:pt x="698" y="299"/>
                </a:lnTo>
                <a:lnTo>
                  <a:pt x="700" y="295"/>
                </a:lnTo>
                <a:lnTo>
                  <a:pt x="702" y="291"/>
                </a:lnTo>
                <a:lnTo>
                  <a:pt x="704" y="287"/>
                </a:lnTo>
                <a:lnTo>
                  <a:pt x="698" y="281"/>
                </a:lnTo>
                <a:lnTo>
                  <a:pt x="702" y="279"/>
                </a:lnTo>
                <a:lnTo>
                  <a:pt x="706" y="283"/>
                </a:lnTo>
                <a:lnTo>
                  <a:pt x="708" y="289"/>
                </a:lnTo>
                <a:lnTo>
                  <a:pt x="704" y="295"/>
                </a:lnTo>
                <a:lnTo>
                  <a:pt x="704" y="303"/>
                </a:lnTo>
                <a:lnTo>
                  <a:pt x="708" y="314"/>
                </a:lnTo>
                <a:lnTo>
                  <a:pt x="711" y="314"/>
                </a:lnTo>
                <a:lnTo>
                  <a:pt x="721" y="316"/>
                </a:lnTo>
                <a:lnTo>
                  <a:pt x="725" y="314"/>
                </a:lnTo>
                <a:lnTo>
                  <a:pt x="725" y="308"/>
                </a:lnTo>
                <a:lnTo>
                  <a:pt x="735" y="308"/>
                </a:lnTo>
                <a:lnTo>
                  <a:pt x="735" y="306"/>
                </a:lnTo>
                <a:lnTo>
                  <a:pt x="731" y="303"/>
                </a:lnTo>
                <a:lnTo>
                  <a:pt x="731" y="301"/>
                </a:lnTo>
                <a:lnTo>
                  <a:pt x="735" y="299"/>
                </a:lnTo>
                <a:lnTo>
                  <a:pt x="745" y="306"/>
                </a:lnTo>
                <a:lnTo>
                  <a:pt x="747" y="305"/>
                </a:lnTo>
                <a:lnTo>
                  <a:pt x="743" y="297"/>
                </a:lnTo>
                <a:lnTo>
                  <a:pt x="754" y="305"/>
                </a:lnTo>
                <a:lnTo>
                  <a:pt x="762" y="303"/>
                </a:lnTo>
                <a:lnTo>
                  <a:pt x="762" y="299"/>
                </a:lnTo>
                <a:lnTo>
                  <a:pt x="756" y="295"/>
                </a:lnTo>
                <a:lnTo>
                  <a:pt x="756" y="291"/>
                </a:lnTo>
                <a:lnTo>
                  <a:pt x="752" y="289"/>
                </a:lnTo>
                <a:lnTo>
                  <a:pt x="754" y="285"/>
                </a:lnTo>
                <a:lnTo>
                  <a:pt x="756" y="285"/>
                </a:lnTo>
                <a:lnTo>
                  <a:pt x="770" y="299"/>
                </a:lnTo>
                <a:lnTo>
                  <a:pt x="774" y="299"/>
                </a:lnTo>
                <a:lnTo>
                  <a:pt x="770" y="295"/>
                </a:lnTo>
                <a:lnTo>
                  <a:pt x="770" y="291"/>
                </a:lnTo>
                <a:lnTo>
                  <a:pt x="770" y="285"/>
                </a:lnTo>
                <a:lnTo>
                  <a:pt x="774" y="285"/>
                </a:lnTo>
                <a:lnTo>
                  <a:pt x="774" y="291"/>
                </a:lnTo>
                <a:lnTo>
                  <a:pt x="778" y="293"/>
                </a:lnTo>
                <a:lnTo>
                  <a:pt x="783" y="306"/>
                </a:lnTo>
                <a:lnTo>
                  <a:pt x="785" y="308"/>
                </a:lnTo>
                <a:lnTo>
                  <a:pt x="783" y="295"/>
                </a:lnTo>
                <a:lnTo>
                  <a:pt x="780" y="287"/>
                </a:lnTo>
                <a:lnTo>
                  <a:pt x="776" y="271"/>
                </a:lnTo>
                <a:lnTo>
                  <a:pt x="772" y="273"/>
                </a:lnTo>
                <a:lnTo>
                  <a:pt x="766" y="265"/>
                </a:lnTo>
                <a:lnTo>
                  <a:pt x="766" y="261"/>
                </a:lnTo>
                <a:lnTo>
                  <a:pt x="760" y="259"/>
                </a:lnTo>
                <a:lnTo>
                  <a:pt x="762" y="255"/>
                </a:lnTo>
                <a:lnTo>
                  <a:pt x="764" y="250"/>
                </a:lnTo>
                <a:lnTo>
                  <a:pt x="768" y="253"/>
                </a:lnTo>
                <a:lnTo>
                  <a:pt x="770" y="259"/>
                </a:lnTo>
                <a:lnTo>
                  <a:pt x="776" y="261"/>
                </a:lnTo>
                <a:lnTo>
                  <a:pt x="774" y="253"/>
                </a:lnTo>
                <a:lnTo>
                  <a:pt x="770" y="246"/>
                </a:lnTo>
                <a:lnTo>
                  <a:pt x="772" y="244"/>
                </a:lnTo>
                <a:lnTo>
                  <a:pt x="776" y="244"/>
                </a:lnTo>
                <a:lnTo>
                  <a:pt x="778" y="248"/>
                </a:lnTo>
                <a:lnTo>
                  <a:pt x="778" y="253"/>
                </a:lnTo>
                <a:lnTo>
                  <a:pt x="780" y="275"/>
                </a:lnTo>
                <a:lnTo>
                  <a:pt x="787" y="299"/>
                </a:lnTo>
                <a:lnTo>
                  <a:pt x="789" y="312"/>
                </a:lnTo>
                <a:lnTo>
                  <a:pt x="797" y="316"/>
                </a:lnTo>
                <a:lnTo>
                  <a:pt x="791" y="318"/>
                </a:lnTo>
                <a:lnTo>
                  <a:pt x="807" y="342"/>
                </a:lnTo>
                <a:lnTo>
                  <a:pt x="809" y="338"/>
                </a:lnTo>
                <a:lnTo>
                  <a:pt x="805" y="324"/>
                </a:lnTo>
                <a:lnTo>
                  <a:pt x="791" y="301"/>
                </a:lnTo>
                <a:close/>
              </a:path>
            </a:pathLst>
          </a:custGeom>
          <a:solidFill>
            <a:srgbClr val="CBEA93"/>
          </a:solidFill>
          <a:ln w="9525" algn="ctr">
            <a:solidFill>
              <a:srgbClr val="7A8957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Shape 8284"/>
          <p:cNvSpPr>
            <a:spLocks/>
          </p:cNvSpPr>
          <p:nvPr/>
        </p:nvSpPr>
        <p:spPr bwMode="auto">
          <a:xfrm>
            <a:off x="6303963" y="3357563"/>
            <a:ext cx="722312" cy="636587"/>
          </a:xfrm>
          <a:custGeom>
            <a:avLst/>
            <a:gdLst>
              <a:gd name="T0" fmla="*/ 2147483647 w 455"/>
              <a:gd name="T1" fmla="*/ 2147483647 h 401"/>
              <a:gd name="T2" fmla="*/ 2147483647 w 455"/>
              <a:gd name="T3" fmla="*/ 0 h 401"/>
              <a:gd name="T4" fmla="*/ 2147483647 w 455"/>
              <a:gd name="T5" fmla="*/ 2147483647 h 401"/>
              <a:gd name="T6" fmla="*/ 2147483647 w 455"/>
              <a:gd name="T7" fmla="*/ 2147483647 h 401"/>
              <a:gd name="T8" fmla="*/ 2147483647 w 455"/>
              <a:gd name="T9" fmla="*/ 2147483647 h 401"/>
              <a:gd name="T10" fmla="*/ 2147483647 w 455"/>
              <a:gd name="T11" fmla="*/ 2147483647 h 401"/>
              <a:gd name="T12" fmla="*/ 2147483647 w 455"/>
              <a:gd name="T13" fmla="*/ 2147483647 h 401"/>
              <a:gd name="T14" fmla="*/ 2147483647 w 455"/>
              <a:gd name="T15" fmla="*/ 2147483647 h 401"/>
              <a:gd name="T16" fmla="*/ 2147483647 w 455"/>
              <a:gd name="T17" fmla="*/ 2147483647 h 401"/>
              <a:gd name="T18" fmla="*/ 2147483647 w 455"/>
              <a:gd name="T19" fmla="*/ 2147483647 h 401"/>
              <a:gd name="T20" fmla="*/ 2147483647 w 455"/>
              <a:gd name="T21" fmla="*/ 2147483647 h 401"/>
              <a:gd name="T22" fmla="*/ 2147483647 w 455"/>
              <a:gd name="T23" fmla="*/ 2147483647 h 401"/>
              <a:gd name="T24" fmla="*/ 2147483647 w 455"/>
              <a:gd name="T25" fmla="*/ 2147483647 h 401"/>
              <a:gd name="T26" fmla="*/ 2147483647 w 455"/>
              <a:gd name="T27" fmla="*/ 2147483647 h 401"/>
              <a:gd name="T28" fmla="*/ 2147483647 w 455"/>
              <a:gd name="T29" fmla="*/ 2147483647 h 401"/>
              <a:gd name="T30" fmla="*/ 0 w 455"/>
              <a:gd name="T31" fmla="*/ 2147483647 h 401"/>
              <a:gd name="T32" fmla="*/ 2147483647 w 455"/>
              <a:gd name="T33" fmla="*/ 2147483647 h 401"/>
              <a:gd name="T34" fmla="*/ 2147483647 w 455"/>
              <a:gd name="T35" fmla="*/ 2147483647 h 401"/>
              <a:gd name="T36" fmla="*/ 2147483647 w 455"/>
              <a:gd name="T37" fmla="*/ 2147483647 h 401"/>
              <a:gd name="T38" fmla="*/ 2147483647 w 455"/>
              <a:gd name="T39" fmla="*/ 2147483647 h 401"/>
              <a:gd name="T40" fmla="*/ 2147483647 w 455"/>
              <a:gd name="T41" fmla="*/ 2147483647 h 401"/>
              <a:gd name="T42" fmla="*/ 2147483647 w 455"/>
              <a:gd name="T43" fmla="*/ 2147483647 h 401"/>
              <a:gd name="T44" fmla="*/ 2147483647 w 455"/>
              <a:gd name="T45" fmla="*/ 2147483647 h 401"/>
              <a:gd name="T46" fmla="*/ 2147483647 w 455"/>
              <a:gd name="T47" fmla="*/ 2147483647 h 401"/>
              <a:gd name="T48" fmla="*/ 2147483647 w 455"/>
              <a:gd name="T49" fmla="*/ 2147483647 h 401"/>
              <a:gd name="T50" fmla="*/ 2147483647 w 455"/>
              <a:gd name="T51" fmla="*/ 2147483647 h 401"/>
              <a:gd name="T52" fmla="*/ 2147483647 w 455"/>
              <a:gd name="T53" fmla="*/ 2147483647 h 401"/>
              <a:gd name="T54" fmla="*/ 2147483647 w 455"/>
              <a:gd name="T55" fmla="*/ 2147483647 h 401"/>
              <a:gd name="T56" fmla="*/ 2147483647 w 455"/>
              <a:gd name="T57" fmla="*/ 2147483647 h 401"/>
              <a:gd name="T58" fmla="*/ 2147483647 w 455"/>
              <a:gd name="T59" fmla="*/ 2147483647 h 401"/>
              <a:gd name="T60" fmla="*/ 2147483647 w 455"/>
              <a:gd name="T61" fmla="*/ 2147483647 h 401"/>
              <a:gd name="T62" fmla="*/ 2147483647 w 455"/>
              <a:gd name="T63" fmla="*/ 2147483647 h 401"/>
              <a:gd name="T64" fmla="*/ 2147483647 w 455"/>
              <a:gd name="T65" fmla="*/ 2147483647 h 401"/>
              <a:gd name="T66" fmla="*/ 2147483647 w 455"/>
              <a:gd name="T67" fmla="*/ 2147483647 h 401"/>
              <a:gd name="T68" fmla="*/ 2147483647 w 455"/>
              <a:gd name="T69" fmla="*/ 2147483647 h 401"/>
              <a:gd name="T70" fmla="*/ 2147483647 w 455"/>
              <a:gd name="T71" fmla="*/ 2147483647 h 401"/>
              <a:gd name="T72" fmla="*/ 2147483647 w 455"/>
              <a:gd name="T73" fmla="*/ 2147483647 h 401"/>
              <a:gd name="T74" fmla="*/ 2147483647 w 455"/>
              <a:gd name="T75" fmla="*/ 2147483647 h 401"/>
              <a:gd name="T76" fmla="*/ 2147483647 w 455"/>
              <a:gd name="T77" fmla="*/ 2147483647 h 401"/>
              <a:gd name="T78" fmla="*/ 2147483647 w 455"/>
              <a:gd name="T79" fmla="*/ 2147483647 h 401"/>
              <a:gd name="T80" fmla="*/ 2147483647 w 455"/>
              <a:gd name="T81" fmla="*/ 2147483647 h 401"/>
              <a:gd name="T82" fmla="*/ 2147483647 w 455"/>
              <a:gd name="T83" fmla="*/ 2147483647 h 401"/>
              <a:gd name="T84" fmla="*/ 2147483647 w 455"/>
              <a:gd name="T85" fmla="*/ 2147483647 h 401"/>
              <a:gd name="T86" fmla="*/ 2147483647 w 455"/>
              <a:gd name="T87" fmla="*/ 2147483647 h 401"/>
              <a:gd name="T88" fmla="*/ 2147483647 w 455"/>
              <a:gd name="T89" fmla="*/ 2147483647 h 401"/>
              <a:gd name="T90" fmla="*/ 2147483647 w 455"/>
              <a:gd name="T91" fmla="*/ 2147483647 h 401"/>
              <a:gd name="T92" fmla="*/ 2147483647 w 455"/>
              <a:gd name="T93" fmla="*/ 2147483647 h 40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55"/>
              <a:gd name="T142" fmla="*/ 0 h 401"/>
              <a:gd name="T143" fmla="*/ 455 w 455"/>
              <a:gd name="T144" fmla="*/ 401 h 40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55" h="401">
                <a:moveTo>
                  <a:pt x="455" y="85"/>
                </a:moveTo>
                <a:lnTo>
                  <a:pt x="455" y="43"/>
                </a:lnTo>
                <a:lnTo>
                  <a:pt x="453" y="41"/>
                </a:lnTo>
                <a:lnTo>
                  <a:pt x="410" y="41"/>
                </a:lnTo>
                <a:lnTo>
                  <a:pt x="410" y="14"/>
                </a:lnTo>
                <a:lnTo>
                  <a:pt x="410" y="0"/>
                </a:lnTo>
                <a:lnTo>
                  <a:pt x="394" y="6"/>
                </a:lnTo>
                <a:lnTo>
                  <a:pt x="379" y="12"/>
                </a:lnTo>
                <a:lnTo>
                  <a:pt x="365" y="24"/>
                </a:lnTo>
                <a:lnTo>
                  <a:pt x="348" y="39"/>
                </a:lnTo>
                <a:lnTo>
                  <a:pt x="321" y="41"/>
                </a:lnTo>
                <a:lnTo>
                  <a:pt x="311" y="41"/>
                </a:lnTo>
                <a:lnTo>
                  <a:pt x="286" y="49"/>
                </a:lnTo>
                <a:lnTo>
                  <a:pt x="274" y="53"/>
                </a:lnTo>
                <a:lnTo>
                  <a:pt x="254" y="43"/>
                </a:lnTo>
                <a:lnTo>
                  <a:pt x="237" y="49"/>
                </a:lnTo>
                <a:lnTo>
                  <a:pt x="241" y="65"/>
                </a:lnTo>
                <a:lnTo>
                  <a:pt x="239" y="69"/>
                </a:lnTo>
                <a:lnTo>
                  <a:pt x="241" y="98"/>
                </a:lnTo>
                <a:lnTo>
                  <a:pt x="214" y="100"/>
                </a:lnTo>
                <a:lnTo>
                  <a:pt x="186" y="100"/>
                </a:lnTo>
                <a:lnTo>
                  <a:pt x="181" y="100"/>
                </a:lnTo>
                <a:lnTo>
                  <a:pt x="177" y="120"/>
                </a:lnTo>
                <a:lnTo>
                  <a:pt x="144" y="120"/>
                </a:lnTo>
                <a:lnTo>
                  <a:pt x="144" y="108"/>
                </a:lnTo>
                <a:lnTo>
                  <a:pt x="120" y="110"/>
                </a:lnTo>
                <a:lnTo>
                  <a:pt x="120" y="118"/>
                </a:lnTo>
                <a:lnTo>
                  <a:pt x="101" y="116"/>
                </a:lnTo>
                <a:lnTo>
                  <a:pt x="97" y="122"/>
                </a:lnTo>
                <a:lnTo>
                  <a:pt x="93" y="138"/>
                </a:lnTo>
                <a:lnTo>
                  <a:pt x="81" y="136"/>
                </a:lnTo>
                <a:lnTo>
                  <a:pt x="58" y="132"/>
                </a:lnTo>
                <a:lnTo>
                  <a:pt x="58" y="151"/>
                </a:lnTo>
                <a:lnTo>
                  <a:pt x="58" y="177"/>
                </a:lnTo>
                <a:lnTo>
                  <a:pt x="58" y="181"/>
                </a:lnTo>
                <a:lnTo>
                  <a:pt x="56" y="212"/>
                </a:lnTo>
                <a:lnTo>
                  <a:pt x="21" y="216"/>
                </a:lnTo>
                <a:lnTo>
                  <a:pt x="19" y="244"/>
                </a:lnTo>
                <a:lnTo>
                  <a:pt x="37" y="251"/>
                </a:lnTo>
                <a:lnTo>
                  <a:pt x="58" y="249"/>
                </a:lnTo>
                <a:lnTo>
                  <a:pt x="58" y="267"/>
                </a:lnTo>
                <a:lnTo>
                  <a:pt x="58" y="273"/>
                </a:lnTo>
                <a:lnTo>
                  <a:pt x="37" y="275"/>
                </a:lnTo>
                <a:lnTo>
                  <a:pt x="11" y="273"/>
                </a:lnTo>
                <a:lnTo>
                  <a:pt x="11" y="281"/>
                </a:lnTo>
                <a:lnTo>
                  <a:pt x="9" y="302"/>
                </a:lnTo>
                <a:lnTo>
                  <a:pt x="0" y="312"/>
                </a:lnTo>
                <a:lnTo>
                  <a:pt x="0" y="344"/>
                </a:lnTo>
                <a:lnTo>
                  <a:pt x="21" y="344"/>
                </a:lnTo>
                <a:lnTo>
                  <a:pt x="27" y="342"/>
                </a:lnTo>
                <a:lnTo>
                  <a:pt x="27" y="346"/>
                </a:lnTo>
                <a:lnTo>
                  <a:pt x="52" y="346"/>
                </a:lnTo>
                <a:lnTo>
                  <a:pt x="58" y="352"/>
                </a:lnTo>
                <a:lnTo>
                  <a:pt x="74" y="361"/>
                </a:lnTo>
                <a:lnTo>
                  <a:pt x="66" y="365"/>
                </a:lnTo>
                <a:lnTo>
                  <a:pt x="62" y="371"/>
                </a:lnTo>
                <a:lnTo>
                  <a:pt x="62" y="379"/>
                </a:lnTo>
                <a:lnTo>
                  <a:pt x="74" y="395"/>
                </a:lnTo>
                <a:lnTo>
                  <a:pt x="79" y="395"/>
                </a:lnTo>
                <a:lnTo>
                  <a:pt x="81" y="395"/>
                </a:lnTo>
                <a:lnTo>
                  <a:pt x="91" y="389"/>
                </a:lnTo>
                <a:lnTo>
                  <a:pt x="95" y="387"/>
                </a:lnTo>
                <a:lnTo>
                  <a:pt x="114" y="383"/>
                </a:lnTo>
                <a:lnTo>
                  <a:pt x="128" y="381"/>
                </a:lnTo>
                <a:lnTo>
                  <a:pt x="140" y="381"/>
                </a:lnTo>
                <a:lnTo>
                  <a:pt x="142" y="361"/>
                </a:lnTo>
                <a:lnTo>
                  <a:pt x="161" y="375"/>
                </a:lnTo>
                <a:lnTo>
                  <a:pt x="165" y="373"/>
                </a:lnTo>
                <a:lnTo>
                  <a:pt x="177" y="367"/>
                </a:lnTo>
                <a:lnTo>
                  <a:pt x="192" y="373"/>
                </a:lnTo>
                <a:lnTo>
                  <a:pt x="198" y="379"/>
                </a:lnTo>
                <a:lnTo>
                  <a:pt x="204" y="377"/>
                </a:lnTo>
                <a:lnTo>
                  <a:pt x="214" y="377"/>
                </a:lnTo>
                <a:lnTo>
                  <a:pt x="216" y="371"/>
                </a:lnTo>
                <a:lnTo>
                  <a:pt x="223" y="365"/>
                </a:lnTo>
                <a:lnTo>
                  <a:pt x="237" y="363"/>
                </a:lnTo>
                <a:lnTo>
                  <a:pt x="239" y="379"/>
                </a:lnTo>
                <a:lnTo>
                  <a:pt x="243" y="381"/>
                </a:lnTo>
                <a:lnTo>
                  <a:pt x="253" y="385"/>
                </a:lnTo>
                <a:lnTo>
                  <a:pt x="258" y="391"/>
                </a:lnTo>
                <a:lnTo>
                  <a:pt x="262" y="393"/>
                </a:lnTo>
                <a:lnTo>
                  <a:pt x="264" y="401"/>
                </a:lnTo>
                <a:lnTo>
                  <a:pt x="272" y="401"/>
                </a:lnTo>
                <a:lnTo>
                  <a:pt x="288" y="397"/>
                </a:lnTo>
                <a:lnTo>
                  <a:pt x="291" y="381"/>
                </a:lnTo>
                <a:lnTo>
                  <a:pt x="299" y="381"/>
                </a:lnTo>
                <a:lnTo>
                  <a:pt x="299" y="365"/>
                </a:lnTo>
                <a:lnTo>
                  <a:pt x="299" y="355"/>
                </a:lnTo>
                <a:lnTo>
                  <a:pt x="305" y="352"/>
                </a:lnTo>
                <a:lnTo>
                  <a:pt x="307" y="336"/>
                </a:lnTo>
                <a:lnTo>
                  <a:pt x="311" y="334"/>
                </a:lnTo>
                <a:lnTo>
                  <a:pt x="315" y="330"/>
                </a:lnTo>
                <a:lnTo>
                  <a:pt x="326" y="338"/>
                </a:lnTo>
                <a:lnTo>
                  <a:pt x="324" y="346"/>
                </a:lnTo>
                <a:lnTo>
                  <a:pt x="328" y="346"/>
                </a:lnTo>
                <a:lnTo>
                  <a:pt x="330" y="346"/>
                </a:lnTo>
                <a:lnTo>
                  <a:pt x="332" y="340"/>
                </a:lnTo>
                <a:lnTo>
                  <a:pt x="338" y="340"/>
                </a:lnTo>
                <a:lnTo>
                  <a:pt x="338" y="332"/>
                </a:lnTo>
                <a:lnTo>
                  <a:pt x="334" y="328"/>
                </a:lnTo>
                <a:lnTo>
                  <a:pt x="334" y="324"/>
                </a:lnTo>
                <a:lnTo>
                  <a:pt x="342" y="320"/>
                </a:lnTo>
                <a:lnTo>
                  <a:pt x="340" y="312"/>
                </a:lnTo>
                <a:lnTo>
                  <a:pt x="342" y="308"/>
                </a:lnTo>
                <a:lnTo>
                  <a:pt x="350" y="301"/>
                </a:lnTo>
                <a:lnTo>
                  <a:pt x="356" y="301"/>
                </a:lnTo>
                <a:lnTo>
                  <a:pt x="359" y="293"/>
                </a:lnTo>
                <a:lnTo>
                  <a:pt x="369" y="285"/>
                </a:lnTo>
                <a:lnTo>
                  <a:pt x="377" y="291"/>
                </a:lnTo>
                <a:lnTo>
                  <a:pt x="389" y="287"/>
                </a:lnTo>
                <a:lnTo>
                  <a:pt x="398" y="281"/>
                </a:lnTo>
                <a:lnTo>
                  <a:pt x="400" y="277"/>
                </a:lnTo>
                <a:lnTo>
                  <a:pt x="408" y="269"/>
                </a:lnTo>
                <a:lnTo>
                  <a:pt x="408" y="265"/>
                </a:lnTo>
                <a:lnTo>
                  <a:pt x="387" y="263"/>
                </a:lnTo>
                <a:lnTo>
                  <a:pt x="383" y="261"/>
                </a:lnTo>
                <a:lnTo>
                  <a:pt x="385" y="249"/>
                </a:lnTo>
                <a:lnTo>
                  <a:pt x="381" y="249"/>
                </a:lnTo>
                <a:lnTo>
                  <a:pt x="383" y="230"/>
                </a:lnTo>
                <a:lnTo>
                  <a:pt x="389" y="230"/>
                </a:lnTo>
                <a:lnTo>
                  <a:pt x="426" y="234"/>
                </a:lnTo>
                <a:lnTo>
                  <a:pt x="429" y="230"/>
                </a:lnTo>
                <a:lnTo>
                  <a:pt x="428" y="224"/>
                </a:lnTo>
                <a:lnTo>
                  <a:pt x="431" y="224"/>
                </a:lnTo>
                <a:lnTo>
                  <a:pt x="433" y="212"/>
                </a:lnTo>
                <a:lnTo>
                  <a:pt x="433" y="208"/>
                </a:lnTo>
                <a:lnTo>
                  <a:pt x="437" y="198"/>
                </a:lnTo>
                <a:lnTo>
                  <a:pt x="433" y="196"/>
                </a:lnTo>
                <a:lnTo>
                  <a:pt x="422" y="196"/>
                </a:lnTo>
                <a:lnTo>
                  <a:pt x="424" y="167"/>
                </a:lnTo>
                <a:lnTo>
                  <a:pt x="416" y="167"/>
                </a:lnTo>
                <a:lnTo>
                  <a:pt x="418" y="149"/>
                </a:lnTo>
                <a:lnTo>
                  <a:pt x="424" y="149"/>
                </a:lnTo>
                <a:lnTo>
                  <a:pt x="424" y="145"/>
                </a:lnTo>
                <a:lnTo>
                  <a:pt x="439" y="147"/>
                </a:lnTo>
                <a:lnTo>
                  <a:pt x="441" y="145"/>
                </a:lnTo>
                <a:lnTo>
                  <a:pt x="455" y="142"/>
                </a:lnTo>
                <a:lnTo>
                  <a:pt x="455" y="116"/>
                </a:lnTo>
                <a:lnTo>
                  <a:pt x="455" y="110"/>
                </a:lnTo>
                <a:lnTo>
                  <a:pt x="455" y="85"/>
                </a:lnTo>
                <a:close/>
              </a:path>
            </a:pathLst>
          </a:custGeom>
          <a:solidFill>
            <a:srgbClr val="CBEA93"/>
          </a:solidFill>
          <a:ln w="9525" algn="ctr">
            <a:solidFill>
              <a:srgbClr val="7A8957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7" name="Shape 8285"/>
          <p:cNvSpPr>
            <a:spLocks/>
          </p:cNvSpPr>
          <p:nvPr/>
        </p:nvSpPr>
        <p:spPr bwMode="auto">
          <a:xfrm>
            <a:off x="5448300" y="3357563"/>
            <a:ext cx="2309813" cy="3103562"/>
          </a:xfrm>
          <a:custGeom>
            <a:avLst/>
            <a:gdLst>
              <a:gd name="T0" fmla="*/ 2147483647 w 1455"/>
              <a:gd name="T1" fmla="*/ 2147483647 h 1955"/>
              <a:gd name="T2" fmla="*/ 2147483647 w 1455"/>
              <a:gd name="T3" fmla="*/ 2147483647 h 1955"/>
              <a:gd name="T4" fmla="*/ 2147483647 w 1455"/>
              <a:gd name="T5" fmla="*/ 2147483647 h 1955"/>
              <a:gd name="T6" fmla="*/ 2147483647 w 1455"/>
              <a:gd name="T7" fmla="*/ 2147483647 h 1955"/>
              <a:gd name="T8" fmla="*/ 2147483647 w 1455"/>
              <a:gd name="T9" fmla="*/ 2147483647 h 1955"/>
              <a:gd name="T10" fmla="*/ 2147483647 w 1455"/>
              <a:gd name="T11" fmla="*/ 2147483647 h 1955"/>
              <a:gd name="T12" fmla="*/ 2147483647 w 1455"/>
              <a:gd name="T13" fmla="*/ 2147483647 h 1955"/>
              <a:gd name="T14" fmla="*/ 2147483647 w 1455"/>
              <a:gd name="T15" fmla="*/ 2147483647 h 1955"/>
              <a:gd name="T16" fmla="*/ 2147483647 w 1455"/>
              <a:gd name="T17" fmla="*/ 2147483647 h 1955"/>
              <a:gd name="T18" fmla="*/ 2147483647 w 1455"/>
              <a:gd name="T19" fmla="*/ 2147483647 h 1955"/>
              <a:gd name="T20" fmla="*/ 2147483647 w 1455"/>
              <a:gd name="T21" fmla="*/ 2147483647 h 1955"/>
              <a:gd name="T22" fmla="*/ 2147483647 w 1455"/>
              <a:gd name="T23" fmla="*/ 2147483647 h 1955"/>
              <a:gd name="T24" fmla="*/ 2147483647 w 1455"/>
              <a:gd name="T25" fmla="*/ 2147483647 h 1955"/>
              <a:gd name="T26" fmla="*/ 2147483647 w 1455"/>
              <a:gd name="T27" fmla="*/ 2147483647 h 1955"/>
              <a:gd name="T28" fmla="*/ 2147483647 w 1455"/>
              <a:gd name="T29" fmla="*/ 2147483647 h 1955"/>
              <a:gd name="T30" fmla="*/ 2147483647 w 1455"/>
              <a:gd name="T31" fmla="*/ 2147483647 h 1955"/>
              <a:gd name="T32" fmla="*/ 2147483647 w 1455"/>
              <a:gd name="T33" fmla="*/ 2147483647 h 1955"/>
              <a:gd name="T34" fmla="*/ 2147483647 w 1455"/>
              <a:gd name="T35" fmla="*/ 2147483647 h 1955"/>
              <a:gd name="T36" fmla="*/ 2147483647 w 1455"/>
              <a:gd name="T37" fmla="*/ 2147483647 h 1955"/>
              <a:gd name="T38" fmla="*/ 2147483647 w 1455"/>
              <a:gd name="T39" fmla="*/ 2147483647 h 1955"/>
              <a:gd name="T40" fmla="*/ 2147483647 w 1455"/>
              <a:gd name="T41" fmla="*/ 2147483647 h 1955"/>
              <a:gd name="T42" fmla="*/ 2147483647 w 1455"/>
              <a:gd name="T43" fmla="*/ 2147483647 h 1955"/>
              <a:gd name="T44" fmla="*/ 2147483647 w 1455"/>
              <a:gd name="T45" fmla="*/ 2147483647 h 1955"/>
              <a:gd name="T46" fmla="*/ 2147483647 w 1455"/>
              <a:gd name="T47" fmla="*/ 2147483647 h 1955"/>
              <a:gd name="T48" fmla="*/ 2147483647 w 1455"/>
              <a:gd name="T49" fmla="*/ 2147483647 h 1955"/>
              <a:gd name="T50" fmla="*/ 2147483647 w 1455"/>
              <a:gd name="T51" fmla="*/ 2147483647 h 1955"/>
              <a:gd name="T52" fmla="*/ 2147483647 w 1455"/>
              <a:gd name="T53" fmla="*/ 2147483647 h 1955"/>
              <a:gd name="T54" fmla="*/ 2147483647 w 1455"/>
              <a:gd name="T55" fmla="*/ 2147483647 h 1955"/>
              <a:gd name="T56" fmla="*/ 2147483647 w 1455"/>
              <a:gd name="T57" fmla="*/ 2147483647 h 1955"/>
              <a:gd name="T58" fmla="*/ 2147483647 w 1455"/>
              <a:gd name="T59" fmla="*/ 2147483647 h 1955"/>
              <a:gd name="T60" fmla="*/ 2147483647 w 1455"/>
              <a:gd name="T61" fmla="*/ 2147483647 h 1955"/>
              <a:gd name="T62" fmla="*/ 2147483647 w 1455"/>
              <a:gd name="T63" fmla="*/ 2147483647 h 1955"/>
              <a:gd name="T64" fmla="*/ 2147483647 w 1455"/>
              <a:gd name="T65" fmla="*/ 2147483647 h 1955"/>
              <a:gd name="T66" fmla="*/ 2147483647 w 1455"/>
              <a:gd name="T67" fmla="*/ 2147483647 h 1955"/>
              <a:gd name="T68" fmla="*/ 2147483647 w 1455"/>
              <a:gd name="T69" fmla="*/ 2147483647 h 1955"/>
              <a:gd name="T70" fmla="*/ 2147483647 w 1455"/>
              <a:gd name="T71" fmla="*/ 2147483647 h 1955"/>
              <a:gd name="T72" fmla="*/ 2147483647 w 1455"/>
              <a:gd name="T73" fmla="*/ 2147483647 h 1955"/>
              <a:gd name="T74" fmla="*/ 2147483647 w 1455"/>
              <a:gd name="T75" fmla="*/ 2147483647 h 1955"/>
              <a:gd name="T76" fmla="*/ 2147483647 w 1455"/>
              <a:gd name="T77" fmla="*/ 2147483647 h 1955"/>
              <a:gd name="T78" fmla="*/ 2147483647 w 1455"/>
              <a:gd name="T79" fmla="*/ 2147483647 h 1955"/>
              <a:gd name="T80" fmla="*/ 2147483647 w 1455"/>
              <a:gd name="T81" fmla="*/ 2147483647 h 1955"/>
              <a:gd name="T82" fmla="*/ 2147483647 w 1455"/>
              <a:gd name="T83" fmla="*/ 2147483647 h 1955"/>
              <a:gd name="T84" fmla="*/ 2147483647 w 1455"/>
              <a:gd name="T85" fmla="*/ 2147483647 h 1955"/>
              <a:gd name="T86" fmla="*/ 2147483647 w 1455"/>
              <a:gd name="T87" fmla="*/ 2147483647 h 1955"/>
              <a:gd name="T88" fmla="*/ 2147483647 w 1455"/>
              <a:gd name="T89" fmla="*/ 2147483647 h 1955"/>
              <a:gd name="T90" fmla="*/ 2147483647 w 1455"/>
              <a:gd name="T91" fmla="*/ 2147483647 h 1955"/>
              <a:gd name="T92" fmla="*/ 2147483647 w 1455"/>
              <a:gd name="T93" fmla="*/ 2147483647 h 1955"/>
              <a:gd name="T94" fmla="*/ 2147483647 w 1455"/>
              <a:gd name="T95" fmla="*/ 2147483647 h 1955"/>
              <a:gd name="T96" fmla="*/ 2147483647 w 1455"/>
              <a:gd name="T97" fmla="*/ 2147483647 h 1955"/>
              <a:gd name="T98" fmla="*/ 2147483647 w 1455"/>
              <a:gd name="T99" fmla="*/ 2147483647 h 1955"/>
              <a:gd name="T100" fmla="*/ 2147483647 w 1455"/>
              <a:gd name="T101" fmla="*/ 2147483647 h 1955"/>
              <a:gd name="T102" fmla="*/ 2147483647 w 1455"/>
              <a:gd name="T103" fmla="*/ 2147483647 h 1955"/>
              <a:gd name="T104" fmla="*/ 2147483647 w 1455"/>
              <a:gd name="T105" fmla="*/ 2147483647 h 1955"/>
              <a:gd name="T106" fmla="*/ 2147483647 w 1455"/>
              <a:gd name="T107" fmla="*/ 2147483647 h 1955"/>
              <a:gd name="T108" fmla="*/ 2147483647 w 1455"/>
              <a:gd name="T109" fmla="*/ 2147483647 h 1955"/>
              <a:gd name="T110" fmla="*/ 2147483647 w 1455"/>
              <a:gd name="T111" fmla="*/ 2147483647 h 1955"/>
              <a:gd name="T112" fmla="*/ 2147483647 w 1455"/>
              <a:gd name="T113" fmla="*/ 2147483647 h 1955"/>
              <a:gd name="T114" fmla="*/ 2147483647 w 1455"/>
              <a:gd name="T115" fmla="*/ 2147483647 h 1955"/>
              <a:gd name="T116" fmla="*/ 2147483647 w 1455"/>
              <a:gd name="T117" fmla="*/ 2147483647 h 1955"/>
              <a:gd name="T118" fmla="*/ 2147483647 w 1455"/>
              <a:gd name="T119" fmla="*/ 2147483647 h 1955"/>
              <a:gd name="T120" fmla="*/ 2147483647 w 1455"/>
              <a:gd name="T121" fmla="*/ 2147483647 h 1955"/>
              <a:gd name="T122" fmla="*/ 2147483647 w 1455"/>
              <a:gd name="T123" fmla="*/ 2147483647 h 195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55"/>
              <a:gd name="T187" fmla="*/ 0 h 1955"/>
              <a:gd name="T188" fmla="*/ 1455 w 1455"/>
              <a:gd name="T189" fmla="*/ 1955 h 195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55" h="1955">
                <a:moveTo>
                  <a:pt x="406" y="391"/>
                </a:moveTo>
                <a:lnTo>
                  <a:pt x="401" y="389"/>
                </a:lnTo>
                <a:lnTo>
                  <a:pt x="387" y="393"/>
                </a:lnTo>
                <a:lnTo>
                  <a:pt x="385" y="426"/>
                </a:lnTo>
                <a:lnTo>
                  <a:pt x="387" y="428"/>
                </a:lnTo>
                <a:lnTo>
                  <a:pt x="393" y="430"/>
                </a:lnTo>
                <a:lnTo>
                  <a:pt x="412" y="432"/>
                </a:lnTo>
                <a:lnTo>
                  <a:pt x="412" y="436"/>
                </a:lnTo>
                <a:lnTo>
                  <a:pt x="412" y="442"/>
                </a:lnTo>
                <a:lnTo>
                  <a:pt x="412" y="450"/>
                </a:lnTo>
                <a:lnTo>
                  <a:pt x="410" y="454"/>
                </a:lnTo>
                <a:lnTo>
                  <a:pt x="391" y="463"/>
                </a:lnTo>
                <a:lnTo>
                  <a:pt x="406" y="481"/>
                </a:lnTo>
                <a:lnTo>
                  <a:pt x="405" y="493"/>
                </a:lnTo>
                <a:lnTo>
                  <a:pt x="387" y="511"/>
                </a:lnTo>
                <a:lnTo>
                  <a:pt x="377" y="522"/>
                </a:lnTo>
                <a:lnTo>
                  <a:pt x="368" y="522"/>
                </a:lnTo>
                <a:lnTo>
                  <a:pt x="356" y="540"/>
                </a:lnTo>
                <a:lnTo>
                  <a:pt x="362" y="546"/>
                </a:lnTo>
                <a:lnTo>
                  <a:pt x="362" y="552"/>
                </a:lnTo>
                <a:lnTo>
                  <a:pt x="340" y="558"/>
                </a:lnTo>
                <a:lnTo>
                  <a:pt x="331" y="550"/>
                </a:lnTo>
                <a:lnTo>
                  <a:pt x="327" y="567"/>
                </a:lnTo>
                <a:lnTo>
                  <a:pt x="323" y="573"/>
                </a:lnTo>
                <a:lnTo>
                  <a:pt x="313" y="575"/>
                </a:lnTo>
                <a:lnTo>
                  <a:pt x="284" y="587"/>
                </a:lnTo>
                <a:lnTo>
                  <a:pt x="286" y="599"/>
                </a:lnTo>
                <a:lnTo>
                  <a:pt x="257" y="597"/>
                </a:lnTo>
                <a:lnTo>
                  <a:pt x="257" y="626"/>
                </a:lnTo>
                <a:lnTo>
                  <a:pt x="253" y="628"/>
                </a:lnTo>
                <a:lnTo>
                  <a:pt x="226" y="626"/>
                </a:lnTo>
                <a:lnTo>
                  <a:pt x="222" y="626"/>
                </a:lnTo>
                <a:lnTo>
                  <a:pt x="177" y="628"/>
                </a:lnTo>
                <a:lnTo>
                  <a:pt x="171" y="626"/>
                </a:lnTo>
                <a:lnTo>
                  <a:pt x="167" y="632"/>
                </a:lnTo>
                <a:lnTo>
                  <a:pt x="163" y="630"/>
                </a:lnTo>
                <a:lnTo>
                  <a:pt x="165" y="624"/>
                </a:lnTo>
                <a:lnTo>
                  <a:pt x="160" y="618"/>
                </a:lnTo>
                <a:lnTo>
                  <a:pt x="158" y="622"/>
                </a:lnTo>
                <a:lnTo>
                  <a:pt x="161" y="624"/>
                </a:lnTo>
                <a:lnTo>
                  <a:pt x="158" y="630"/>
                </a:lnTo>
                <a:lnTo>
                  <a:pt x="158" y="634"/>
                </a:lnTo>
                <a:lnTo>
                  <a:pt x="161" y="640"/>
                </a:lnTo>
                <a:lnTo>
                  <a:pt x="156" y="642"/>
                </a:lnTo>
                <a:lnTo>
                  <a:pt x="154" y="646"/>
                </a:lnTo>
                <a:lnTo>
                  <a:pt x="158" y="656"/>
                </a:lnTo>
                <a:lnTo>
                  <a:pt x="154" y="658"/>
                </a:lnTo>
                <a:lnTo>
                  <a:pt x="148" y="656"/>
                </a:lnTo>
                <a:lnTo>
                  <a:pt x="146" y="660"/>
                </a:lnTo>
                <a:lnTo>
                  <a:pt x="154" y="666"/>
                </a:lnTo>
                <a:lnTo>
                  <a:pt x="152" y="675"/>
                </a:lnTo>
                <a:lnTo>
                  <a:pt x="142" y="685"/>
                </a:lnTo>
                <a:lnTo>
                  <a:pt x="119" y="685"/>
                </a:lnTo>
                <a:lnTo>
                  <a:pt x="90" y="687"/>
                </a:lnTo>
                <a:lnTo>
                  <a:pt x="80" y="685"/>
                </a:lnTo>
                <a:lnTo>
                  <a:pt x="31" y="693"/>
                </a:lnTo>
                <a:lnTo>
                  <a:pt x="33" y="701"/>
                </a:lnTo>
                <a:lnTo>
                  <a:pt x="20" y="701"/>
                </a:lnTo>
                <a:lnTo>
                  <a:pt x="20" y="722"/>
                </a:lnTo>
                <a:lnTo>
                  <a:pt x="20" y="752"/>
                </a:lnTo>
                <a:lnTo>
                  <a:pt x="20" y="764"/>
                </a:lnTo>
                <a:lnTo>
                  <a:pt x="20" y="787"/>
                </a:lnTo>
                <a:lnTo>
                  <a:pt x="20" y="799"/>
                </a:lnTo>
                <a:lnTo>
                  <a:pt x="10" y="803"/>
                </a:lnTo>
                <a:lnTo>
                  <a:pt x="8" y="821"/>
                </a:lnTo>
                <a:lnTo>
                  <a:pt x="12" y="821"/>
                </a:lnTo>
                <a:lnTo>
                  <a:pt x="8" y="834"/>
                </a:lnTo>
                <a:lnTo>
                  <a:pt x="16" y="838"/>
                </a:lnTo>
                <a:lnTo>
                  <a:pt x="16" y="846"/>
                </a:lnTo>
                <a:lnTo>
                  <a:pt x="16" y="866"/>
                </a:lnTo>
                <a:lnTo>
                  <a:pt x="23" y="866"/>
                </a:lnTo>
                <a:lnTo>
                  <a:pt x="21" y="883"/>
                </a:lnTo>
                <a:lnTo>
                  <a:pt x="14" y="881"/>
                </a:lnTo>
                <a:lnTo>
                  <a:pt x="10" y="907"/>
                </a:lnTo>
                <a:lnTo>
                  <a:pt x="27" y="909"/>
                </a:lnTo>
                <a:lnTo>
                  <a:pt x="25" y="923"/>
                </a:lnTo>
                <a:lnTo>
                  <a:pt x="18" y="919"/>
                </a:lnTo>
                <a:lnTo>
                  <a:pt x="16" y="940"/>
                </a:lnTo>
                <a:lnTo>
                  <a:pt x="8" y="950"/>
                </a:lnTo>
                <a:lnTo>
                  <a:pt x="16" y="956"/>
                </a:lnTo>
                <a:lnTo>
                  <a:pt x="10" y="960"/>
                </a:lnTo>
                <a:lnTo>
                  <a:pt x="2" y="954"/>
                </a:lnTo>
                <a:lnTo>
                  <a:pt x="0" y="956"/>
                </a:lnTo>
                <a:lnTo>
                  <a:pt x="6" y="968"/>
                </a:lnTo>
                <a:lnTo>
                  <a:pt x="2" y="974"/>
                </a:lnTo>
                <a:lnTo>
                  <a:pt x="4" y="976"/>
                </a:lnTo>
                <a:lnTo>
                  <a:pt x="49" y="976"/>
                </a:lnTo>
                <a:lnTo>
                  <a:pt x="47" y="970"/>
                </a:lnTo>
                <a:lnTo>
                  <a:pt x="56" y="964"/>
                </a:lnTo>
                <a:lnTo>
                  <a:pt x="60" y="923"/>
                </a:lnTo>
                <a:lnTo>
                  <a:pt x="70" y="921"/>
                </a:lnTo>
                <a:lnTo>
                  <a:pt x="74" y="942"/>
                </a:lnTo>
                <a:lnTo>
                  <a:pt x="91" y="944"/>
                </a:lnTo>
                <a:lnTo>
                  <a:pt x="90" y="948"/>
                </a:lnTo>
                <a:lnTo>
                  <a:pt x="86" y="954"/>
                </a:lnTo>
                <a:lnTo>
                  <a:pt x="101" y="956"/>
                </a:lnTo>
                <a:lnTo>
                  <a:pt x="107" y="944"/>
                </a:lnTo>
                <a:lnTo>
                  <a:pt x="125" y="938"/>
                </a:lnTo>
                <a:lnTo>
                  <a:pt x="128" y="934"/>
                </a:lnTo>
                <a:lnTo>
                  <a:pt x="160" y="936"/>
                </a:lnTo>
                <a:lnTo>
                  <a:pt x="163" y="952"/>
                </a:lnTo>
                <a:lnTo>
                  <a:pt x="193" y="950"/>
                </a:lnTo>
                <a:lnTo>
                  <a:pt x="206" y="950"/>
                </a:lnTo>
                <a:lnTo>
                  <a:pt x="216" y="948"/>
                </a:lnTo>
                <a:lnTo>
                  <a:pt x="216" y="942"/>
                </a:lnTo>
                <a:lnTo>
                  <a:pt x="235" y="942"/>
                </a:lnTo>
                <a:lnTo>
                  <a:pt x="235" y="956"/>
                </a:lnTo>
                <a:lnTo>
                  <a:pt x="253" y="958"/>
                </a:lnTo>
                <a:lnTo>
                  <a:pt x="257" y="964"/>
                </a:lnTo>
                <a:lnTo>
                  <a:pt x="268" y="960"/>
                </a:lnTo>
                <a:lnTo>
                  <a:pt x="272" y="954"/>
                </a:lnTo>
                <a:lnTo>
                  <a:pt x="278" y="952"/>
                </a:lnTo>
                <a:lnTo>
                  <a:pt x="280" y="952"/>
                </a:lnTo>
                <a:lnTo>
                  <a:pt x="278" y="976"/>
                </a:lnTo>
                <a:lnTo>
                  <a:pt x="274" y="1003"/>
                </a:lnTo>
                <a:lnTo>
                  <a:pt x="272" y="1039"/>
                </a:lnTo>
                <a:lnTo>
                  <a:pt x="272" y="1046"/>
                </a:lnTo>
                <a:lnTo>
                  <a:pt x="268" y="1086"/>
                </a:lnTo>
                <a:lnTo>
                  <a:pt x="265" y="1117"/>
                </a:lnTo>
                <a:lnTo>
                  <a:pt x="263" y="1129"/>
                </a:lnTo>
                <a:lnTo>
                  <a:pt x="261" y="1168"/>
                </a:lnTo>
                <a:lnTo>
                  <a:pt x="263" y="1192"/>
                </a:lnTo>
                <a:lnTo>
                  <a:pt x="294" y="1192"/>
                </a:lnTo>
                <a:lnTo>
                  <a:pt x="294" y="1203"/>
                </a:lnTo>
                <a:lnTo>
                  <a:pt x="305" y="1209"/>
                </a:lnTo>
                <a:lnTo>
                  <a:pt x="313" y="1213"/>
                </a:lnTo>
                <a:lnTo>
                  <a:pt x="315" y="1235"/>
                </a:lnTo>
                <a:lnTo>
                  <a:pt x="307" y="1233"/>
                </a:lnTo>
                <a:lnTo>
                  <a:pt x="307" y="1241"/>
                </a:lnTo>
                <a:lnTo>
                  <a:pt x="307" y="1245"/>
                </a:lnTo>
                <a:lnTo>
                  <a:pt x="307" y="1250"/>
                </a:lnTo>
                <a:lnTo>
                  <a:pt x="309" y="1252"/>
                </a:lnTo>
                <a:lnTo>
                  <a:pt x="327" y="1235"/>
                </a:lnTo>
                <a:lnTo>
                  <a:pt x="335" y="1241"/>
                </a:lnTo>
                <a:lnTo>
                  <a:pt x="342" y="1247"/>
                </a:lnTo>
                <a:lnTo>
                  <a:pt x="348" y="1243"/>
                </a:lnTo>
                <a:lnTo>
                  <a:pt x="352" y="1241"/>
                </a:lnTo>
                <a:lnTo>
                  <a:pt x="358" y="1241"/>
                </a:lnTo>
                <a:lnTo>
                  <a:pt x="420" y="1239"/>
                </a:lnTo>
                <a:lnTo>
                  <a:pt x="418" y="1247"/>
                </a:lnTo>
                <a:lnTo>
                  <a:pt x="424" y="1249"/>
                </a:lnTo>
                <a:lnTo>
                  <a:pt x="424" y="1270"/>
                </a:lnTo>
                <a:lnTo>
                  <a:pt x="453" y="1270"/>
                </a:lnTo>
                <a:lnTo>
                  <a:pt x="471" y="1270"/>
                </a:lnTo>
                <a:lnTo>
                  <a:pt x="484" y="1270"/>
                </a:lnTo>
                <a:lnTo>
                  <a:pt x="535" y="1270"/>
                </a:lnTo>
                <a:lnTo>
                  <a:pt x="535" y="1268"/>
                </a:lnTo>
                <a:lnTo>
                  <a:pt x="535" y="1272"/>
                </a:lnTo>
                <a:lnTo>
                  <a:pt x="525" y="1288"/>
                </a:lnTo>
                <a:lnTo>
                  <a:pt x="537" y="1288"/>
                </a:lnTo>
                <a:lnTo>
                  <a:pt x="535" y="1292"/>
                </a:lnTo>
                <a:lnTo>
                  <a:pt x="543" y="1300"/>
                </a:lnTo>
                <a:lnTo>
                  <a:pt x="543" y="1317"/>
                </a:lnTo>
                <a:lnTo>
                  <a:pt x="545" y="1325"/>
                </a:lnTo>
                <a:lnTo>
                  <a:pt x="545" y="1360"/>
                </a:lnTo>
                <a:lnTo>
                  <a:pt x="545" y="1392"/>
                </a:lnTo>
                <a:lnTo>
                  <a:pt x="545" y="1396"/>
                </a:lnTo>
                <a:lnTo>
                  <a:pt x="547" y="1400"/>
                </a:lnTo>
                <a:lnTo>
                  <a:pt x="550" y="1402"/>
                </a:lnTo>
                <a:lnTo>
                  <a:pt x="552" y="1406"/>
                </a:lnTo>
                <a:lnTo>
                  <a:pt x="552" y="1409"/>
                </a:lnTo>
                <a:lnTo>
                  <a:pt x="550" y="1415"/>
                </a:lnTo>
                <a:lnTo>
                  <a:pt x="550" y="1419"/>
                </a:lnTo>
                <a:lnTo>
                  <a:pt x="548" y="1421"/>
                </a:lnTo>
                <a:lnTo>
                  <a:pt x="547" y="1419"/>
                </a:lnTo>
                <a:lnTo>
                  <a:pt x="545" y="1417"/>
                </a:lnTo>
                <a:lnTo>
                  <a:pt x="545" y="1411"/>
                </a:lnTo>
                <a:lnTo>
                  <a:pt x="545" y="1408"/>
                </a:lnTo>
                <a:lnTo>
                  <a:pt x="545" y="1400"/>
                </a:lnTo>
                <a:lnTo>
                  <a:pt x="545" y="1398"/>
                </a:lnTo>
                <a:lnTo>
                  <a:pt x="543" y="1400"/>
                </a:lnTo>
                <a:lnTo>
                  <a:pt x="541" y="1400"/>
                </a:lnTo>
                <a:lnTo>
                  <a:pt x="541" y="1402"/>
                </a:lnTo>
                <a:lnTo>
                  <a:pt x="541" y="1406"/>
                </a:lnTo>
                <a:lnTo>
                  <a:pt x="541" y="1409"/>
                </a:lnTo>
                <a:lnTo>
                  <a:pt x="541" y="1411"/>
                </a:lnTo>
                <a:lnTo>
                  <a:pt x="543" y="1417"/>
                </a:lnTo>
                <a:lnTo>
                  <a:pt x="545" y="1423"/>
                </a:lnTo>
                <a:lnTo>
                  <a:pt x="547" y="1423"/>
                </a:lnTo>
                <a:lnTo>
                  <a:pt x="548" y="1423"/>
                </a:lnTo>
                <a:lnTo>
                  <a:pt x="550" y="1423"/>
                </a:lnTo>
                <a:lnTo>
                  <a:pt x="552" y="1421"/>
                </a:lnTo>
                <a:lnTo>
                  <a:pt x="554" y="1421"/>
                </a:lnTo>
                <a:lnTo>
                  <a:pt x="558" y="1421"/>
                </a:lnTo>
                <a:lnTo>
                  <a:pt x="560" y="1421"/>
                </a:lnTo>
                <a:lnTo>
                  <a:pt x="562" y="1419"/>
                </a:lnTo>
                <a:lnTo>
                  <a:pt x="564" y="1417"/>
                </a:lnTo>
                <a:lnTo>
                  <a:pt x="566" y="1417"/>
                </a:lnTo>
                <a:lnTo>
                  <a:pt x="570" y="1417"/>
                </a:lnTo>
                <a:lnTo>
                  <a:pt x="578" y="1417"/>
                </a:lnTo>
                <a:lnTo>
                  <a:pt x="580" y="1417"/>
                </a:lnTo>
                <a:lnTo>
                  <a:pt x="582" y="1417"/>
                </a:lnTo>
                <a:lnTo>
                  <a:pt x="582" y="1413"/>
                </a:lnTo>
                <a:lnTo>
                  <a:pt x="583" y="1413"/>
                </a:lnTo>
                <a:lnTo>
                  <a:pt x="585" y="1413"/>
                </a:lnTo>
                <a:lnTo>
                  <a:pt x="587" y="1411"/>
                </a:lnTo>
                <a:lnTo>
                  <a:pt x="587" y="1409"/>
                </a:lnTo>
                <a:lnTo>
                  <a:pt x="589" y="1409"/>
                </a:lnTo>
                <a:lnTo>
                  <a:pt x="591" y="1409"/>
                </a:lnTo>
                <a:lnTo>
                  <a:pt x="593" y="1409"/>
                </a:lnTo>
                <a:lnTo>
                  <a:pt x="591" y="1411"/>
                </a:lnTo>
                <a:lnTo>
                  <a:pt x="591" y="1415"/>
                </a:lnTo>
                <a:lnTo>
                  <a:pt x="593" y="1415"/>
                </a:lnTo>
                <a:lnTo>
                  <a:pt x="595" y="1413"/>
                </a:lnTo>
                <a:lnTo>
                  <a:pt x="601" y="1409"/>
                </a:lnTo>
                <a:lnTo>
                  <a:pt x="607" y="1406"/>
                </a:lnTo>
                <a:lnTo>
                  <a:pt x="617" y="1400"/>
                </a:lnTo>
                <a:lnTo>
                  <a:pt x="622" y="1396"/>
                </a:lnTo>
                <a:lnTo>
                  <a:pt x="624" y="1396"/>
                </a:lnTo>
                <a:lnTo>
                  <a:pt x="626" y="1396"/>
                </a:lnTo>
                <a:lnTo>
                  <a:pt x="628" y="1396"/>
                </a:lnTo>
                <a:lnTo>
                  <a:pt x="630" y="1394"/>
                </a:lnTo>
                <a:lnTo>
                  <a:pt x="632" y="1394"/>
                </a:lnTo>
                <a:lnTo>
                  <a:pt x="634" y="1396"/>
                </a:lnTo>
                <a:lnTo>
                  <a:pt x="636" y="1398"/>
                </a:lnTo>
                <a:lnTo>
                  <a:pt x="640" y="1398"/>
                </a:lnTo>
                <a:lnTo>
                  <a:pt x="642" y="1398"/>
                </a:lnTo>
                <a:lnTo>
                  <a:pt x="642" y="1396"/>
                </a:lnTo>
                <a:lnTo>
                  <a:pt x="642" y="1394"/>
                </a:lnTo>
                <a:lnTo>
                  <a:pt x="640" y="1392"/>
                </a:lnTo>
                <a:lnTo>
                  <a:pt x="638" y="1390"/>
                </a:lnTo>
                <a:lnTo>
                  <a:pt x="636" y="1388"/>
                </a:lnTo>
                <a:lnTo>
                  <a:pt x="638" y="1388"/>
                </a:lnTo>
                <a:lnTo>
                  <a:pt x="642" y="1388"/>
                </a:lnTo>
                <a:lnTo>
                  <a:pt x="640" y="1384"/>
                </a:lnTo>
                <a:lnTo>
                  <a:pt x="638" y="1382"/>
                </a:lnTo>
                <a:lnTo>
                  <a:pt x="642" y="1378"/>
                </a:lnTo>
                <a:lnTo>
                  <a:pt x="644" y="1378"/>
                </a:lnTo>
                <a:lnTo>
                  <a:pt x="648" y="1378"/>
                </a:lnTo>
                <a:lnTo>
                  <a:pt x="650" y="1378"/>
                </a:lnTo>
                <a:lnTo>
                  <a:pt x="650" y="1374"/>
                </a:lnTo>
                <a:lnTo>
                  <a:pt x="652" y="1374"/>
                </a:lnTo>
                <a:lnTo>
                  <a:pt x="653" y="1374"/>
                </a:lnTo>
                <a:lnTo>
                  <a:pt x="655" y="1372"/>
                </a:lnTo>
                <a:lnTo>
                  <a:pt x="659" y="1376"/>
                </a:lnTo>
                <a:lnTo>
                  <a:pt x="661" y="1376"/>
                </a:lnTo>
                <a:lnTo>
                  <a:pt x="663" y="1376"/>
                </a:lnTo>
                <a:lnTo>
                  <a:pt x="665" y="1374"/>
                </a:lnTo>
                <a:lnTo>
                  <a:pt x="669" y="1374"/>
                </a:lnTo>
                <a:lnTo>
                  <a:pt x="671" y="1374"/>
                </a:lnTo>
                <a:lnTo>
                  <a:pt x="677" y="1374"/>
                </a:lnTo>
                <a:lnTo>
                  <a:pt x="681" y="1378"/>
                </a:lnTo>
                <a:lnTo>
                  <a:pt x="690" y="1388"/>
                </a:lnTo>
                <a:lnTo>
                  <a:pt x="694" y="1388"/>
                </a:lnTo>
                <a:lnTo>
                  <a:pt x="704" y="1394"/>
                </a:lnTo>
                <a:lnTo>
                  <a:pt x="710" y="1404"/>
                </a:lnTo>
                <a:lnTo>
                  <a:pt x="714" y="1406"/>
                </a:lnTo>
                <a:lnTo>
                  <a:pt x="712" y="1409"/>
                </a:lnTo>
                <a:lnTo>
                  <a:pt x="712" y="1413"/>
                </a:lnTo>
                <a:lnTo>
                  <a:pt x="716" y="1417"/>
                </a:lnTo>
                <a:lnTo>
                  <a:pt x="722" y="1417"/>
                </a:lnTo>
                <a:lnTo>
                  <a:pt x="723" y="1421"/>
                </a:lnTo>
                <a:lnTo>
                  <a:pt x="729" y="1425"/>
                </a:lnTo>
                <a:lnTo>
                  <a:pt x="731" y="1433"/>
                </a:lnTo>
                <a:lnTo>
                  <a:pt x="731" y="1443"/>
                </a:lnTo>
                <a:lnTo>
                  <a:pt x="735" y="1445"/>
                </a:lnTo>
                <a:lnTo>
                  <a:pt x="739" y="1449"/>
                </a:lnTo>
                <a:lnTo>
                  <a:pt x="739" y="1453"/>
                </a:lnTo>
                <a:lnTo>
                  <a:pt x="743" y="1453"/>
                </a:lnTo>
                <a:lnTo>
                  <a:pt x="749" y="1455"/>
                </a:lnTo>
                <a:lnTo>
                  <a:pt x="753" y="1460"/>
                </a:lnTo>
                <a:lnTo>
                  <a:pt x="753" y="1468"/>
                </a:lnTo>
                <a:lnTo>
                  <a:pt x="760" y="1470"/>
                </a:lnTo>
                <a:lnTo>
                  <a:pt x="760" y="1476"/>
                </a:lnTo>
                <a:lnTo>
                  <a:pt x="762" y="1480"/>
                </a:lnTo>
                <a:lnTo>
                  <a:pt x="784" y="1484"/>
                </a:lnTo>
                <a:lnTo>
                  <a:pt x="786" y="1484"/>
                </a:lnTo>
                <a:lnTo>
                  <a:pt x="786" y="1490"/>
                </a:lnTo>
                <a:lnTo>
                  <a:pt x="788" y="1494"/>
                </a:lnTo>
                <a:lnTo>
                  <a:pt x="792" y="1494"/>
                </a:lnTo>
                <a:lnTo>
                  <a:pt x="792" y="1500"/>
                </a:lnTo>
                <a:lnTo>
                  <a:pt x="793" y="1502"/>
                </a:lnTo>
                <a:lnTo>
                  <a:pt x="793" y="1508"/>
                </a:lnTo>
                <a:lnTo>
                  <a:pt x="795" y="1510"/>
                </a:lnTo>
                <a:lnTo>
                  <a:pt x="801" y="1515"/>
                </a:lnTo>
                <a:lnTo>
                  <a:pt x="801" y="1519"/>
                </a:lnTo>
                <a:lnTo>
                  <a:pt x="797" y="1519"/>
                </a:lnTo>
                <a:lnTo>
                  <a:pt x="795" y="1523"/>
                </a:lnTo>
                <a:lnTo>
                  <a:pt x="797" y="1525"/>
                </a:lnTo>
                <a:lnTo>
                  <a:pt x="799" y="1527"/>
                </a:lnTo>
                <a:lnTo>
                  <a:pt x="799" y="1535"/>
                </a:lnTo>
                <a:lnTo>
                  <a:pt x="801" y="1539"/>
                </a:lnTo>
                <a:lnTo>
                  <a:pt x="797" y="1545"/>
                </a:lnTo>
                <a:lnTo>
                  <a:pt x="799" y="1551"/>
                </a:lnTo>
                <a:lnTo>
                  <a:pt x="799" y="1559"/>
                </a:lnTo>
                <a:lnTo>
                  <a:pt x="797" y="1565"/>
                </a:lnTo>
                <a:lnTo>
                  <a:pt x="797" y="1568"/>
                </a:lnTo>
                <a:lnTo>
                  <a:pt x="795" y="1574"/>
                </a:lnTo>
                <a:lnTo>
                  <a:pt x="793" y="1580"/>
                </a:lnTo>
                <a:lnTo>
                  <a:pt x="793" y="1588"/>
                </a:lnTo>
                <a:lnTo>
                  <a:pt x="788" y="1594"/>
                </a:lnTo>
                <a:lnTo>
                  <a:pt x="786" y="1600"/>
                </a:lnTo>
                <a:lnTo>
                  <a:pt x="788" y="1616"/>
                </a:lnTo>
                <a:lnTo>
                  <a:pt x="782" y="1625"/>
                </a:lnTo>
                <a:lnTo>
                  <a:pt x="782" y="1631"/>
                </a:lnTo>
                <a:lnTo>
                  <a:pt x="784" y="1639"/>
                </a:lnTo>
                <a:lnTo>
                  <a:pt x="788" y="1639"/>
                </a:lnTo>
                <a:lnTo>
                  <a:pt x="790" y="1649"/>
                </a:lnTo>
                <a:lnTo>
                  <a:pt x="799" y="1655"/>
                </a:lnTo>
                <a:lnTo>
                  <a:pt x="801" y="1645"/>
                </a:lnTo>
                <a:lnTo>
                  <a:pt x="801" y="1639"/>
                </a:lnTo>
                <a:lnTo>
                  <a:pt x="801" y="1637"/>
                </a:lnTo>
                <a:lnTo>
                  <a:pt x="803" y="1635"/>
                </a:lnTo>
                <a:lnTo>
                  <a:pt x="797" y="1629"/>
                </a:lnTo>
                <a:lnTo>
                  <a:pt x="793" y="1627"/>
                </a:lnTo>
                <a:lnTo>
                  <a:pt x="795" y="1623"/>
                </a:lnTo>
                <a:lnTo>
                  <a:pt x="795" y="1616"/>
                </a:lnTo>
                <a:lnTo>
                  <a:pt x="797" y="1616"/>
                </a:lnTo>
                <a:lnTo>
                  <a:pt x="799" y="1619"/>
                </a:lnTo>
                <a:lnTo>
                  <a:pt x="803" y="1619"/>
                </a:lnTo>
                <a:lnTo>
                  <a:pt x="809" y="1623"/>
                </a:lnTo>
                <a:lnTo>
                  <a:pt x="811" y="1629"/>
                </a:lnTo>
                <a:lnTo>
                  <a:pt x="811" y="1635"/>
                </a:lnTo>
                <a:lnTo>
                  <a:pt x="815" y="1639"/>
                </a:lnTo>
                <a:lnTo>
                  <a:pt x="817" y="1637"/>
                </a:lnTo>
                <a:lnTo>
                  <a:pt x="815" y="1631"/>
                </a:lnTo>
                <a:lnTo>
                  <a:pt x="819" y="1625"/>
                </a:lnTo>
                <a:lnTo>
                  <a:pt x="823" y="1627"/>
                </a:lnTo>
                <a:lnTo>
                  <a:pt x="823" y="1631"/>
                </a:lnTo>
                <a:lnTo>
                  <a:pt x="825" y="1637"/>
                </a:lnTo>
                <a:lnTo>
                  <a:pt x="821" y="1645"/>
                </a:lnTo>
                <a:lnTo>
                  <a:pt x="817" y="1649"/>
                </a:lnTo>
                <a:lnTo>
                  <a:pt x="817" y="1655"/>
                </a:lnTo>
                <a:lnTo>
                  <a:pt x="809" y="1659"/>
                </a:lnTo>
                <a:lnTo>
                  <a:pt x="809" y="1663"/>
                </a:lnTo>
                <a:lnTo>
                  <a:pt x="805" y="1669"/>
                </a:lnTo>
                <a:lnTo>
                  <a:pt x="805" y="1676"/>
                </a:lnTo>
                <a:lnTo>
                  <a:pt x="799" y="1674"/>
                </a:lnTo>
                <a:lnTo>
                  <a:pt x="797" y="1682"/>
                </a:lnTo>
                <a:lnTo>
                  <a:pt x="805" y="1686"/>
                </a:lnTo>
                <a:lnTo>
                  <a:pt x="809" y="1692"/>
                </a:lnTo>
                <a:lnTo>
                  <a:pt x="809" y="1696"/>
                </a:lnTo>
                <a:lnTo>
                  <a:pt x="817" y="1720"/>
                </a:lnTo>
                <a:lnTo>
                  <a:pt x="817" y="1725"/>
                </a:lnTo>
                <a:lnTo>
                  <a:pt x="821" y="1733"/>
                </a:lnTo>
                <a:lnTo>
                  <a:pt x="823" y="1739"/>
                </a:lnTo>
                <a:lnTo>
                  <a:pt x="828" y="1745"/>
                </a:lnTo>
                <a:lnTo>
                  <a:pt x="828" y="1751"/>
                </a:lnTo>
                <a:lnTo>
                  <a:pt x="834" y="1757"/>
                </a:lnTo>
                <a:lnTo>
                  <a:pt x="838" y="1757"/>
                </a:lnTo>
                <a:lnTo>
                  <a:pt x="844" y="1759"/>
                </a:lnTo>
                <a:lnTo>
                  <a:pt x="846" y="1755"/>
                </a:lnTo>
                <a:lnTo>
                  <a:pt x="836" y="1739"/>
                </a:lnTo>
                <a:lnTo>
                  <a:pt x="838" y="1737"/>
                </a:lnTo>
                <a:lnTo>
                  <a:pt x="844" y="1743"/>
                </a:lnTo>
                <a:lnTo>
                  <a:pt x="856" y="1739"/>
                </a:lnTo>
                <a:lnTo>
                  <a:pt x="858" y="1741"/>
                </a:lnTo>
                <a:lnTo>
                  <a:pt x="856" y="1745"/>
                </a:lnTo>
                <a:lnTo>
                  <a:pt x="850" y="1745"/>
                </a:lnTo>
                <a:lnTo>
                  <a:pt x="854" y="1761"/>
                </a:lnTo>
                <a:lnTo>
                  <a:pt x="854" y="1765"/>
                </a:lnTo>
                <a:lnTo>
                  <a:pt x="852" y="1769"/>
                </a:lnTo>
                <a:lnTo>
                  <a:pt x="852" y="1773"/>
                </a:lnTo>
                <a:lnTo>
                  <a:pt x="854" y="1780"/>
                </a:lnTo>
                <a:lnTo>
                  <a:pt x="854" y="1786"/>
                </a:lnTo>
                <a:lnTo>
                  <a:pt x="856" y="1790"/>
                </a:lnTo>
                <a:lnTo>
                  <a:pt x="862" y="1790"/>
                </a:lnTo>
                <a:lnTo>
                  <a:pt x="860" y="1792"/>
                </a:lnTo>
                <a:lnTo>
                  <a:pt x="863" y="1796"/>
                </a:lnTo>
                <a:lnTo>
                  <a:pt x="869" y="1802"/>
                </a:lnTo>
                <a:lnTo>
                  <a:pt x="873" y="1802"/>
                </a:lnTo>
                <a:lnTo>
                  <a:pt x="873" y="1806"/>
                </a:lnTo>
                <a:lnTo>
                  <a:pt x="875" y="1810"/>
                </a:lnTo>
                <a:lnTo>
                  <a:pt x="873" y="1816"/>
                </a:lnTo>
                <a:lnTo>
                  <a:pt x="873" y="1826"/>
                </a:lnTo>
                <a:lnTo>
                  <a:pt x="881" y="1855"/>
                </a:lnTo>
                <a:lnTo>
                  <a:pt x="887" y="1865"/>
                </a:lnTo>
                <a:lnTo>
                  <a:pt x="893" y="1863"/>
                </a:lnTo>
                <a:lnTo>
                  <a:pt x="900" y="1867"/>
                </a:lnTo>
                <a:lnTo>
                  <a:pt x="904" y="1865"/>
                </a:lnTo>
                <a:lnTo>
                  <a:pt x="904" y="1867"/>
                </a:lnTo>
                <a:lnTo>
                  <a:pt x="916" y="1875"/>
                </a:lnTo>
                <a:lnTo>
                  <a:pt x="918" y="1877"/>
                </a:lnTo>
                <a:lnTo>
                  <a:pt x="924" y="1888"/>
                </a:lnTo>
                <a:lnTo>
                  <a:pt x="932" y="1904"/>
                </a:lnTo>
                <a:lnTo>
                  <a:pt x="935" y="1906"/>
                </a:lnTo>
                <a:lnTo>
                  <a:pt x="933" y="1908"/>
                </a:lnTo>
                <a:lnTo>
                  <a:pt x="937" y="1914"/>
                </a:lnTo>
                <a:lnTo>
                  <a:pt x="937" y="1922"/>
                </a:lnTo>
                <a:lnTo>
                  <a:pt x="943" y="1926"/>
                </a:lnTo>
                <a:lnTo>
                  <a:pt x="953" y="1930"/>
                </a:lnTo>
                <a:lnTo>
                  <a:pt x="955" y="1934"/>
                </a:lnTo>
                <a:lnTo>
                  <a:pt x="961" y="1932"/>
                </a:lnTo>
                <a:lnTo>
                  <a:pt x="961" y="1941"/>
                </a:lnTo>
                <a:lnTo>
                  <a:pt x="957" y="1943"/>
                </a:lnTo>
                <a:lnTo>
                  <a:pt x="951" y="1943"/>
                </a:lnTo>
                <a:lnTo>
                  <a:pt x="947" y="1937"/>
                </a:lnTo>
                <a:lnTo>
                  <a:pt x="945" y="1935"/>
                </a:lnTo>
                <a:lnTo>
                  <a:pt x="939" y="1932"/>
                </a:lnTo>
                <a:lnTo>
                  <a:pt x="935" y="1939"/>
                </a:lnTo>
                <a:lnTo>
                  <a:pt x="937" y="1943"/>
                </a:lnTo>
                <a:lnTo>
                  <a:pt x="941" y="1951"/>
                </a:lnTo>
                <a:lnTo>
                  <a:pt x="947" y="1955"/>
                </a:lnTo>
                <a:lnTo>
                  <a:pt x="949" y="1953"/>
                </a:lnTo>
                <a:lnTo>
                  <a:pt x="959" y="1953"/>
                </a:lnTo>
                <a:lnTo>
                  <a:pt x="963" y="1949"/>
                </a:lnTo>
                <a:lnTo>
                  <a:pt x="967" y="1949"/>
                </a:lnTo>
                <a:lnTo>
                  <a:pt x="972" y="1953"/>
                </a:lnTo>
                <a:lnTo>
                  <a:pt x="980" y="1953"/>
                </a:lnTo>
                <a:lnTo>
                  <a:pt x="986" y="1947"/>
                </a:lnTo>
                <a:lnTo>
                  <a:pt x="992" y="1947"/>
                </a:lnTo>
                <a:lnTo>
                  <a:pt x="992" y="1943"/>
                </a:lnTo>
                <a:lnTo>
                  <a:pt x="998" y="1947"/>
                </a:lnTo>
                <a:lnTo>
                  <a:pt x="1002" y="1943"/>
                </a:lnTo>
                <a:lnTo>
                  <a:pt x="1005" y="1943"/>
                </a:lnTo>
                <a:lnTo>
                  <a:pt x="1007" y="1937"/>
                </a:lnTo>
                <a:lnTo>
                  <a:pt x="1009" y="1935"/>
                </a:lnTo>
                <a:lnTo>
                  <a:pt x="1015" y="1928"/>
                </a:lnTo>
                <a:lnTo>
                  <a:pt x="1013" y="1912"/>
                </a:lnTo>
                <a:lnTo>
                  <a:pt x="1015" y="1906"/>
                </a:lnTo>
                <a:lnTo>
                  <a:pt x="1015" y="1900"/>
                </a:lnTo>
                <a:lnTo>
                  <a:pt x="1019" y="1898"/>
                </a:lnTo>
                <a:lnTo>
                  <a:pt x="1021" y="1896"/>
                </a:lnTo>
                <a:lnTo>
                  <a:pt x="1021" y="1888"/>
                </a:lnTo>
                <a:lnTo>
                  <a:pt x="1025" y="1882"/>
                </a:lnTo>
                <a:lnTo>
                  <a:pt x="1029" y="1871"/>
                </a:lnTo>
                <a:lnTo>
                  <a:pt x="1031" y="1871"/>
                </a:lnTo>
                <a:lnTo>
                  <a:pt x="1031" y="1877"/>
                </a:lnTo>
                <a:lnTo>
                  <a:pt x="1031" y="1879"/>
                </a:lnTo>
                <a:lnTo>
                  <a:pt x="1035" y="1879"/>
                </a:lnTo>
                <a:lnTo>
                  <a:pt x="1035" y="1871"/>
                </a:lnTo>
                <a:lnTo>
                  <a:pt x="1033" y="1865"/>
                </a:lnTo>
                <a:lnTo>
                  <a:pt x="1033" y="1859"/>
                </a:lnTo>
                <a:lnTo>
                  <a:pt x="1035" y="1847"/>
                </a:lnTo>
                <a:lnTo>
                  <a:pt x="1037" y="1833"/>
                </a:lnTo>
                <a:lnTo>
                  <a:pt x="1037" y="1822"/>
                </a:lnTo>
                <a:lnTo>
                  <a:pt x="1038" y="1816"/>
                </a:lnTo>
                <a:lnTo>
                  <a:pt x="1040" y="1784"/>
                </a:lnTo>
                <a:lnTo>
                  <a:pt x="1042" y="1765"/>
                </a:lnTo>
                <a:lnTo>
                  <a:pt x="1038" y="1741"/>
                </a:lnTo>
                <a:lnTo>
                  <a:pt x="1033" y="1722"/>
                </a:lnTo>
                <a:lnTo>
                  <a:pt x="1027" y="1718"/>
                </a:lnTo>
                <a:lnTo>
                  <a:pt x="1027" y="1714"/>
                </a:lnTo>
                <a:lnTo>
                  <a:pt x="1025" y="1708"/>
                </a:lnTo>
                <a:lnTo>
                  <a:pt x="1015" y="1686"/>
                </a:lnTo>
                <a:lnTo>
                  <a:pt x="1015" y="1672"/>
                </a:lnTo>
                <a:lnTo>
                  <a:pt x="1011" y="1661"/>
                </a:lnTo>
                <a:lnTo>
                  <a:pt x="1003" y="1643"/>
                </a:lnTo>
                <a:lnTo>
                  <a:pt x="1002" y="1637"/>
                </a:lnTo>
                <a:lnTo>
                  <a:pt x="986" y="1600"/>
                </a:lnTo>
                <a:lnTo>
                  <a:pt x="974" y="1559"/>
                </a:lnTo>
                <a:lnTo>
                  <a:pt x="967" y="1529"/>
                </a:lnTo>
                <a:lnTo>
                  <a:pt x="968" y="1529"/>
                </a:lnTo>
                <a:lnTo>
                  <a:pt x="972" y="1533"/>
                </a:lnTo>
                <a:lnTo>
                  <a:pt x="974" y="1533"/>
                </a:lnTo>
                <a:lnTo>
                  <a:pt x="972" y="1525"/>
                </a:lnTo>
                <a:lnTo>
                  <a:pt x="963" y="1508"/>
                </a:lnTo>
                <a:lnTo>
                  <a:pt x="963" y="1498"/>
                </a:lnTo>
                <a:lnTo>
                  <a:pt x="957" y="1496"/>
                </a:lnTo>
                <a:lnTo>
                  <a:pt x="957" y="1490"/>
                </a:lnTo>
                <a:lnTo>
                  <a:pt x="945" y="1460"/>
                </a:lnTo>
                <a:lnTo>
                  <a:pt x="943" y="1453"/>
                </a:lnTo>
                <a:lnTo>
                  <a:pt x="935" y="1427"/>
                </a:lnTo>
                <a:lnTo>
                  <a:pt x="930" y="1419"/>
                </a:lnTo>
                <a:lnTo>
                  <a:pt x="930" y="1406"/>
                </a:lnTo>
                <a:lnTo>
                  <a:pt x="926" y="1400"/>
                </a:lnTo>
                <a:lnTo>
                  <a:pt x="928" y="1396"/>
                </a:lnTo>
                <a:lnTo>
                  <a:pt x="920" y="1364"/>
                </a:lnTo>
                <a:lnTo>
                  <a:pt x="918" y="1358"/>
                </a:lnTo>
                <a:lnTo>
                  <a:pt x="918" y="1341"/>
                </a:lnTo>
                <a:lnTo>
                  <a:pt x="912" y="1343"/>
                </a:lnTo>
                <a:lnTo>
                  <a:pt x="910" y="1343"/>
                </a:lnTo>
                <a:lnTo>
                  <a:pt x="912" y="1339"/>
                </a:lnTo>
                <a:lnTo>
                  <a:pt x="912" y="1329"/>
                </a:lnTo>
                <a:lnTo>
                  <a:pt x="910" y="1325"/>
                </a:lnTo>
                <a:lnTo>
                  <a:pt x="910" y="1321"/>
                </a:lnTo>
                <a:lnTo>
                  <a:pt x="910" y="1315"/>
                </a:lnTo>
                <a:lnTo>
                  <a:pt x="910" y="1309"/>
                </a:lnTo>
                <a:lnTo>
                  <a:pt x="910" y="1307"/>
                </a:lnTo>
                <a:lnTo>
                  <a:pt x="906" y="1307"/>
                </a:lnTo>
                <a:lnTo>
                  <a:pt x="902" y="1307"/>
                </a:lnTo>
                <a:lnTo>
                  <a:pt x="902" y="1302"/>
                </a:lnTo>
                <a:lnTo>
                  <a:pt x="906" y="1302"/>
                </a:lnTo>
                <a:lnTo>
                  <a:pt x="906" y="1296"/>
                </a:lnTo>
                <a:lnTo>
                  <a:pt x="904" y="1290"/>
                </a:lnTo>
                <a:lnTo>
                  <a:pt x="906" y="1286"/>
                </a:lnTo>
                <a:lnTo>
                  <a:pt x="906" y="1284"/>
                </a:lnTo>
                <a:lnTo>
                  <a:pt x="906" y="1280"/>
                </a:lnTo>
                <a:lnTo>
                  <a:pt x="912" y="1276"/>
                </a:lnTo>
                <a:lnTo>
                  <a:pt x="910" y="1272"/>
                </a:lnTo>
                <a:lnTo>
                  <a:pt x="906" y="1274"/>
                </a:lnTo>
                <a:lnTo>
                  <a:pt x="906" y="1270"/>
                </a:lnTo>
                <a:lnTo>
                  <a:pt x="908" y="1270"/>
                </a:lnTo>
                <a:lnTo>
                  <a:pt x="914" y="1266"/>
                </a:lnTo>
                <a:lnTo>
                  <a:pt x="916" y="1262"/>
                </a:lnTo>
                <a:lnTo>
                  <a:pt x="916" y="1258"/>
                </a:lnTo>
                <a:lnTo>
                  <a:pt x="912" y="1256"/>
                </a:lnTo>
                <a:lnTo>
                  <a:pt x="912" y="1264"/>
                </a:lnTo>
                <a:lnTo>
                  <a:pt x="908" y="1266"/>
                </a:lnTo>
                <a:lnTo>
                  <a:pt x="906" y="1262"/>
                </a:lnTo>
                <a:lnTo>
                  <a:pt x="906" y="1256"/>
                </a:lnTo>
                <a:lnTo>
                  <a:pt x="902" y="1254"/>
                </a:lnTo>
                <a:lnTo>
                  <a:pt x="904" y="1252"/>
                </a:lnTo>
                <a:lnTo>
                  <a:pt x="902" y="1249"/>
                </a:lnTo>
                <a:lnTo>
                  <a:pt x="904" y="1249"/>
                </a:lnTo>
                <a:lnTo>
                  <a:pt x="908" y="1254"/>
                </a:lnTo>
                <a:lnTo>
                  <a:pt x="912" y="1254"/>
                </a:lnTo>
                <a:lnTo>
                  <a:pt x="912" y="1243"/>
                </a:lnTo>
                <a:lnTo>
                  <a:pt x="916" y="1241"/>
                </a:lnTo>
                <a:lnTo>
                  <a:pt x="914" y="1237"/>
                </a:lnTo>
                <a:lnTo>
                  <a:pt x="912" y="1231"/>
                </a:lnTo>
                <a:lnTo>
                  <a:pt x="914" y="1229"/>
                </a:lnTo>
                <a:lnTo>
                  <a:pt x="922" y="1231"/>
                </a:lnTo>
                <a:lnTo>
                  <a:pt x="924" y="1223"/>
                </a:lnTo>
                <a:lnTo>
                  <a:pt x="926" y="1221"/>
                </a:lnTo>
                <a:lnTo>
                  <a:pt x="930" y="1223"/>
                </a:lnTo>
                <a:lnTo>
                  <a:pt x="932" y="1215"/>
                </a:lnTo>
                <a:lnTo>
                  <a:pt x="935" y="1209"/>
                </a:lnTo>
                <a:lnTo>
                  <a:pt x="933" y="1207"/>
                </a:lnTo>
                <a:lnTo>
                  <a:pt x="926" y="1207"/>
                </a:lnTo>
                <a:lnTo>
                  <a:pt x="928" y="1203"/>
                </a:lnTo>
                <a:lnTo>
                  <a:pt x="935" y="1201"/>
                </a:lnTo>
                <a:lnTo>
                  <a:pt x="937" y="1203"/>
                </a:lnTo>
                <a:lnTo>
                  <a:pt x="939" y="1196"/>
                </a:lnTo>
                <a:lnTo>
                  <a:pt x="939" y="1190"/>
                </a:lnTo>
                <a:lnTo>
                  <a:pt x="935" y="1190"/>
                </a:lnTo>
                <a:lnTo>
                  <a:pt x="935" y="1186"/>
                </a:lnTo>
                <a:lnTo>
                  <a:pt x="933" y="1184"/>
                </a:lnTo>
                <a:lnTo>
                  <a:pt x="935" y="1182"/>
                </a:lnTo>
                <a:lnTo>
                  <a:pt x="941" y="1184"/>
                </a:lnTo>
                <a:lnTo>
                  <a:pt x="947" y="1174"/>
                </a:lnTo>
                <a:lnTo>
                  <a:pt x="949" y="1174"/>
                </a:lnTo>
                <a:lnTo>
                  <a:pt x="941" y="1168"/>
                </a:lnTo>
                <a:lnTo>
                  <a:pt x="943" y="1164"/>
                </a:lnTo>
                <a:lnTo>
                  <a:pt x="953" y="1168"/>
                </a:lnTo>
                <a:lnTo>
                  <a:pt x="957" y="1164"/>
                </a:lnTo>
                <a:lnTo>
                  <a:pt x="957" y="1158"/>
                </a:lnTo>
                <a:lnTo>
                  <a:pt x="963" y="1156"/>
                </a:lnTo>
                <a:lnTo>
                  <a:pt x="967" y="1150"/>
                </a:lnTo>
                <a:lnTo>
                  <a:pt x="963" y="1146"/>
                </a:lnTo>
                <a:lnTo>
                  <a:pt x="963" y="1143"/>
                </a:lnTo>
                <a:lnTo>
                  <a:pt x="967" y="1141"/>
                </a:lnTo>
                <a:lnTo>
                  <a:pt x="967" y="1135"/>
                </a:lnTo>
                <a:lnTo>
                  <a:pt x="970" y="1139"/>
                </a:lnTo>
                <a:lnTo>
                  <a:pt x="980" y="1131"/>
                </a:lnTo>
                <a:lnTo>
                  <a:pt x="982" y="1127"/>
                </a:lnTo>
                <a:lnTo>
                  <a:pt x="978" y="1121"/>
                </a:lnTo>
                <a:lnTo>
                  <a:pt x="972" y="1127"/>
                </a:lnTo>
                <a:lnTo>
                  <a:pt x="970" y="1125"/>
                </a:lnTo>
                <a:lnTo>
                  <a:pt x="974" y="1119"/>
                </a:lnTo>
                <a:lnTo>
                  <a:pt x="972" y="1117"/>
                </a:lnTo>
                <a:lnTo>
                  <a:pt x="968" y="1107"/>
                </a:lnTo>
                <a:lnTo>
                  <a:pt x="968" y="1101"/>
                </a:lnTo>
                <a:lnTo>
                  <a:pt x="970" y="1099"/>
                </a:lnTo>
                <a:lnTo>
                  <a:pt x="974" y="1105"/>
                </a:lnTo>
                <a:lnTo>
                  <a:pt x="980" y="1117"/>
                </a:lnTo>
                <a:lnTo>
                  <a:pt x="986" y="1117"/>
                </a:lnTo>
                <a:lnTo>
                  <a:pt x="990" y="1115"/>
                </a:lnTo>
                <a:lnTo>
                  <a:pt x="998" y="1105"/>
                </a:lnTo>
                <a:lnTo>
                  <a:pt x="1000" y="1103"/>
                </a:lnTo>
                <a:lnTo>
                  <a:pt x="1002" y="1099"/>
                </a:lnTo>
                <a:lnTo>
                  <a:pt x="994" y="1097"/>
                </a:lnTo>
                <a:lnTo>
                  <a:pt x="994" y="1093"/>
                </a:lnTo>
                <a:lnTo>
                  <a:pt x="998" y="1093"/>
                </a:lnTo>
                <a:lnTo>
                  <a:pt x="1003" y="1093"/>
                </a:lnTo>
                <a:lnTo>
                  <a:pt x="1009" y="1091"/>
                </a:lnTo>
                <a:lnTo>
                  <a:pt x="1011" y="1091"/>
                </a:lnTo>
                <a:lnTo>
                  <a:pt x="1013" y="1095"/>
                </a:lnTo>
                <a:lnTo>
                  <a:pt x="1025" y="1088"/>
                </a:lnTo>
                <a:lnTo>
                  <a:pt x="1023" y="1082"/>
                </a:lnTo>
                <a:lnTo>
                  <a:pt x="1029" y="1084"/>
                </a:lnTo>
                <a:lnTo>
                  <a:pt x="1037" y="1080"/>
                </a:lnTo>
                <a:lnTo>
                  <a:pt x="1042" y="1078"/>
                </a:lnTo>
                <a:lnTo>
                  <a:pt x="1048" y="1078"/>
                </a:lnTo>
                <a:lnTo>
                  <a:pt x="1050" y="1070"/>
                </a:lnTo>
                <a:lnTo>
                  <a:pt x="1054" y="1066"/>
                </a:lnTo>
                <a:lnTo>
                  <a:pt x="1050" y="1064"/>
                </a:lnTo>
                <a:lnTo>
                  <a:pt x="1052" y="1060"/>
                </a:lnTo>
                <a:lnTo>
                  <a:pt x="1052" y="1056"/>
                </a:lnTo>
                <a:lnTo>
                  <a:pt x="1054" y="1054"/>
                </a:lnTo>
                <a:lnTo>
                  <a:pt x="1056" y="1062"/>
                </a:lnTo>
                <a:lnTo>
                  <a:pt x="1060" y="1062"/>
                </a:lnTo>
                <a:lnTo>
                  <a:pt x="1072" y="1052"/>
                </a:lnTo>
                <a:lnTo>
                  <a:pt x="1077" y="1046"/>
                </a:lnTo>
                <a:lnTo>
                  <a:pt x="1077" y="1040"/>
                </a:lnTo>
                <a:lnTo>
                  <a:pt x="1083" y="1039"/>
                </a:lnTo>
                <a:lnTo>
                  <a:pt x="1087" y="1033"/>
                </a:lnTo>
                <a:lnTo>
                  <a:pt x="1095" y="1033"/>
                </a:lnTo>
                <a:lnTo>
                  <a:pt x="1099" y="1027"/>
                </a:lnTo>
                <a:lnTo>
                  <a:pt x="1103" y="1027"/>
                </a:lnTo>
                <a:lnTo>
                  <a:pt x="1105" y="1023"/>
                </a:lnTo>
                <a:lnTo>
                  <a:pt x="1108" y="1023"/>
                </a:lnTo>
                <a:lnTo>
                  <a:pt x="1112" y="1021"/>
                </a:lnTo>
                <a:lnTo>
                  <a:pt x="1114" y="1015"/>
                </a:lnTo>
                <a:lnTo>
                  <a:pt x="1116" y="1017"/>
                </a:lnTo>
                <a:lnTo>
                  <a:pt x="1118" y="1015"/>
                </a:lnTo>
                <a:lnTo>
                  <a:pt x="1120" y="1009"/>
                </a:lnTo>
                <a:lnTo>
                  <a:pt x="1116" y="1005"/>
                </a:lnTo>
                <a:lnTo>
                  <a:pt x="1112" y="1003"/>
                </a:lnTo>
                <a:lnTo>
                  <a:pt x="1110" y="997"/>
                </a:lnTo>
                <a:lnTo>
                  <a:pt x="1110" y="991"/>
                </a:lnTo>
                <a:lnTo>
                  <a:pt x="1114" y="993"/>
                </a:lnTo>
                <a:lnTo>
                  <a:pt x="1114" y="997"/>
                </a:lnTo>
                <a:lnTo>
                  <a:pt x="1120" y="997"/>
                </a:lnTo>
                <a:lnTo>
                  <a:pt x="1124" y="991"/>
                </a:lnTo>
                <a:lnTo>
                  <a:pt x="1126" y="984"/>
                </a:lnTo>
                <a:lnTo>
                  <a:pt x="1138" y="968"/>
                </a:lnTo>
                <a:lnTo>
                  <a:pt x="1151" y="952"/>
                </a:lnTo>
                <a:lnTo>
                  <a:pt x="1171" y="938"/>
                </a:lnTo>
                <a:lnTo>
                  <a:pt x="1178" y="933"/>
                </a:lnTo>
                <a:lnTo>
                  <a:pt x="1186" y="933"/>
                </a:lnTo>
                <a:lnTo>
                  <a:pt x="1196" y="927"/>
                </a:lnTo>
                <a:lnTo>
                  <a:pt x="1200" y="931"/>
                </a:lnTo>
                <a:lnTo>
                  <a:pt x="1210" y="927"/>
                </a:lnTo>
                <a:lnTo>
                  <a:pt x="1225" y="929"/>
                </a:lnTo>
                <a:lnTo>
                  <a:pt x="1233" y="919"/>
                </a:lnTo>
                <a:lnTo>
                  <a:pt x="1235" y="907"/>
                </a:lnTo>
                <a:lnTo>
                  <a:pt x="1237" y="921"/>
                </a:lnTo>
                <a:lnTo>
                  <a:pt x="1237" y="923"/>
                </a:lnTo>
                <a:lnTo>
                  <a:pt x="1241" y="911"/>
                </a:lnTo>
                <a:lnTo>
                  <a:pt x="1243" y="901"/>
                </a:lnTo>
                <a:lnTo>
                  <a:pt x="1252" y="881"/>
                </a:lnTo>
                <a:lnTo>
                  <a:pt x="1272" y="864"/>
                </a:lnTo>
                <a:lnTo>
                  <a:pt x="1283" y="860"/>
                </a:lnTo>
                <a:lnTo>
                  <a:pt x="1289" y="856"/>
                </a:lnTo>
                <a:lnTo>
                  <a:pt x="1287" y="852"/>
                </a:lnTo>
                <a:lnTo>
                  <a:pt x="1282" y="850"/>
                </a:lnTo>
                <a:lnTo>
                  <a:pt x="1283" y="846"/>
                </a:lnTo>
                <a:lnTo>
                  <a:pt x="1287" y="842"/>
                </a:lnTo>
                <a:lnTo>
                  <a:pt x="1283" y="836"/>
                </a:lnTo>
                <a:lnTo>
                  <a:pt x="1282" y="830"/>
                </a:lnTo>
                <a:lnTo>
                  <a:pt x="1283" y="828"/>
                </a:lnTo>
                <a:lnTo>
                  <a:pt x="1285" y="834"/>
                </a:lnTo>
                <a:lnTo>
                  <a:pt x="1289" y="838"/>
                </a:lnTo>
                <a:lnTo>
                  <a:pt x="1291" y="842"/>
                </a:lnTo>
                <a:lnTo>
                  <a:pt x="1287" y="846"/>
                </a:lnTo>
                <a:lnTo>
                  <a:pt x="1293" y="852"/>
                </a:lnTo>
                <a:lnTo>
                  <a:pt x="1307" y="844"/>
                </a:lnTo>
                <a:lnTo>
                  <a:pt x="1309" y="834"/>
                </a:lnTo>
                <a:lnTo>
                  <a:pt x="1309" y="828"/>
                </a:lnTo>
                <a:lnTo>
                  <a:pt x="1313" y="828"/>
                </a:lnTo>
                <a:lnTo>
                  <a:pt x="1315" y="838"/>
                </a:lnTo>
                <a:lnTo>
                  <a:pt x="1332" y="832"/>
                </a:lnTo>
                <a:lnTo>
                  <a:pt x="1348" y="832"/>
                </a:lnTo>
                <a:lnTo>
                  <a:pt x="1352" y="830"/>
                </a:lnTo>
                <a:lnTo>
                  <a:pt x="1346" y="828"/>
                </a:lnTo>
                <a:lnTo>
                  <a:pt x="1348" y="825"/>
                </a:lnTo>
                <a:lnTo>
                  <a:pt x="1353" y="825"/>
                </a:lnTo>
                <a:lnTo>
                  <a:pt x="1353" y="830"/>
                </a:lnTo>
                <a:lnTo>
                  <a:pt x="1355" y="832"/>
                </a:lnTo>
                <a:lnTo>
                  <a:pt x="1357" y="830"/>
                </a:lnTo>
                <a:lnTo>
                  <a:pt x="1359" y="825"/>
                </a:lnTo>
                <a:lnTo>
                  <a:pt x="1361" y="827"/>
                </a:lnTo>
                <a:lnTo>
                  <a:pt x="1361" y="832"/>
                </a:lnTo>
                <a:lnTo>
                  <a:pt x="1365" y="834"/>
                </a:lnTo>
                <a:lnTo>
                  <a:pt x="1367" y="830"/>
                </a:lnTo>
                <a:lnTo>
                  <a:pt x="1369" y="827"/>
                </a:lnTo>
                <a:lnTo>
                  <a:pt x="1373" y="823"/>
                </a:lnTo>
                <a:lnTo>
                  <a:pt x="1375" y="819"/>
                </a:lnTo>
                <a:lnTo>
                  <a:pt x="1377" y="815"/>
                </a:lnTo>
                <a:lnTo>
                  <a:pt x="1381" y="815"/>
                </a:lnTo>
                <a:lnTo>
                  <a:pt x="1385" y="811"/>
                </a:lnTo>
                <a:lnTo>
                  <a:pt x="1385" y="809"/>
                </a:lnTo>
                <a:lnTo>
                  <a:pt x="1389" y="807"/>
                </a:lnTo>
                <a:lnTo>
                  <a:pt x="1385" y="799"/>
                </a:lnTo>
                <a:lnTo>
                  <a:pt x="1381" y="807"/>
                </a:lnTo>
                <a:lnTo>
                  <a:pt x="1373" y="807"/>
                </a:lnTo>
                <a:lnTo>
                  <a:pt x="1377" y="801"/>
                </a:lnTo>
                <a:lnTo>
                  <a:pt x="1373" y="799"/>
                </a:lnTo>
                <a:lnTo>
                  <a:pt x="1373" y="793"/>
                </a:lnTo>
                <a:lnTo>
                  <a:pt x="1371" y="795"/>
                </a:lnTo>
                <a:lnTo>
                  <a:pt x="1369" y="801"/>
                </a:lnTo>
                <a:lnTo>
                  <a:pt x="1363" y="801"/>
                </a:lnTo>
                <a:lnTo>
                  <a:pt x="1365" y="809"/>
                </a:lnTo>
                <a:lnTo>
                  <a:pt x="1361" y="809"/>
                </a:lnTo>
                <a:lnTo>
                  <a:pt x="1359" y="803"/>
                </a:lnTo>
                <a:lnTo>
                  <a:pt x="1353" y="805"/>
                </a:lnTo>
                <a:lnTo>
                  <a:pt x="1355" y="811"/>
                </a:lnTo>
                <a:lnTo>
                  <a:pt x="1353" y="811"/>
                </a:lnTo>
                <a:lnTo>
                  <a:pt x="1353" y="807"/>
                </a:lnTo>
                <a:lnTo>
                  <a:pt x="1348" y="807"/>
                </a:lnTo>
                <a:lnTo>
                  <a:pt x="1346" y="811"/>
                </a:lnTo>
                <a:lnTo>
                  <a:pt x="1336" y="809"/>
                </a:lnTo>
                <a:lnTo>
                  <a:pt x="1326" y="803"/>
                </a:lnTo>
                <a:lnTo>
                  <a:pt x="1318" y="793"/>
                </a:lnTo>
                <a:lnTo>
                  <a:pt x="1313" y="789"/>
                </a:lnTo>
                <a:lnTo>
                  <a:pt x="1313" y="783"/>
                </a:lnTo>
                <a:lnTo>
                  <a:pt x="1317" y="783"/>
                </a:lnTo>
                <a:lnTo>
                  <a:pt x="1324" y="791"/>
                </a:lnTo>
                <a:lnTo>
                  <a:pt x="1328" y="793"/>
                </a:lnTo>
                <a:lnTo>
                  <a:pt x="1330" y="797"/>
                </a:lnTo>
                <a:lnTo>
                  <a:pt x="1334" y="799"/>
                </a:lnTo>
                <a:lnTo>
                  <a:pt x="1340" y="803"/>
                </a:lnTo>
                <a:lnTo>
                  <a:pt x="1352" y="795"/>
                </a:lnTo>
                <a:lnTo>
                  <a:pt x="1353" y="795"/>
                </a:lnTo>
                <a:lnTo>
                  <a:pt x="1355" y="789"/>
                </a:lnTo>
                <a:lnTo>
                  <a:pt x="1365" y="783"/>
                </a:lnTo>
                <a:lnTo>
                  <a:pt x="1363" y="781"/>
                </a:lnTo>
                <a:lnTo>
                  <a:pt x="1359" y="783"/>
                </a:lnTo>
                <a:lnTo>
                  <a:pt x="1353" y="779"/>
                </a:lnTo>
                <a:lnTo>
                  <a:pt x="1361" y="775"/>
                </a:lnTo>
                <a:lnTo>
                  <a:pt x="1365" y="777"/>
                </a:lnTo>
                <a:lnTo>
                  <a:pt x="1363" y="772"/>
                </a:lnTo>
                <a:lnTo>
                  <a:pt x="1367" y="772"/>
                </a:lnTo>
                <a:lnTo>
                  <a:pt x="1369" y="766"/>
                </a:lnTo>
                <a:lnTo>
                  <a:pt x="1359" y="762"/>
                </a:lnTo>
                <a:lnTo>
                  <a:pt x="1357" y="766"/>
                </a:lnTo>
                <a:lnTo>
                  <a:pt x="1353" y="762"/>
                </a:lnTo>
                <a:lnTo>
                  <a:pt x="1344" y="762"/>
                </a:lnTo>
                <a:lnTo>
                  <a:pt x="1344" y="758"/>
                </a:lnTo>
                <a:lnTo>
                  <a:pt x="1324" y="750"/>
                </a:lnTo>
                <a:lnTo>
                  <a:pt x="1320" y="744"/>
                </a:lnTo>
                <a:lnTo>
                  <a:pt x="1322" y="742"/>
                </a:lnTo>
                <a:lnTo>
                  <a:pt x="1336" y="748"/>
                </a:lnTo>
                <a:lnTo>
                  <a:pt x="1340" y="744"/>
                </a:lnTo>
                <a:lnTo>
                  <a:pt x="1342" y="750"/>
                </a:lnTo>
                <a:lnTo>
                  <a:pt x="1350" y="750"/>
                </a:lnTo>
                <a:lnTo>
                  <a:pt x="1355" y="756"/>
                </a:lnTo>
                <a:lnTo>
                  <a:pt x="1357" y="750"/>
                </a:lnTo>
                <a:lnTo>
                  <a:pt x="1355" y="746"/>
                </a:lnTo>
                <a:lnTo>
                  <a:pt x="1357" y="742"/>
                </a:lnTo>
                <a:lnTo>
                  <a:pt x="1352" y="738"/>
                </a:lnTo>
                <a:lnTo>
                  <a:pt x="1355" y="736"/>
                </a:lnTo>
                <a:lnTo>
                  <a:pt x="1359" y="740"/>
                </a:lnTo>
                <a:lnTo>
                  <a:pt x="1363" y="738"/>
                </a:lnTo>
                <a:lnTo>
                  <a:pt x="1369" y="738"/>
                </a:lnTo>
                <a:lnTo>
                  <a:pt x="1369" y="734"/>
                </a:lnTo>
                <a:lnTo>
                  <a:pt x="1373" y="736"/>
                </a:lnTo>
                <a:lnTo>
                  <a:pt x="1371" y="742"/>
                </a:lnTo>
                <a:lnTo>
                  <a:pt x="1365" y="744"/>
                </a:lnTo>
                <a:lnTo>
                  <a:pt x="1367" y="756"/>
                </a:lnTo>
                <a:lnTo>
                  <a:pt x="1379" y="750"/>
                </a:lnTo>
                <a:lnTo>
                  <a:pt x="1377" y="756"/>
                </a:lnTo>
                <a:lnTo>
                  <a:pt x="1381" y="758"/>
                </a:lnTo>
                <a:lnTo>
                  <a:pt x="1383" y="754"/>
                </a:lnTo>
                <a:lnTo>
                  <a:pt x="1390" y="760"/>
                </a:lnTo>
                <a:lnTo>
                  <a:pt x="1390" y="758"/>
                </a:lnTo>
                <a:lnTo>
                  <a:pt x="1400" y="762"/>
                </a:lnTo>
                <a:lnTo>
                  <a:pt x="1406" y="758"/>
                </a:lnTo>
                <a:lnTo>
                  <a:pt x="1410" y="748"/>
                </a:lnTo>
                <a:lnTo>
                  <a:pt x="1414" y="750"/>
                </a:lnTo>
                <a:lnTo>
                  <a:pt x="1416" y="744"/>
                </a:lnTo>
                <a:lnTo>
                  <a:pt x="1420" y="738"/>
                </a:lnTo>
                <a:lnTo>
                  <a:pt x="1424" y="736"/>
                </a:lnTo>
                <a:lnTo>
                  <a:pt x="1425" y="730"/>
                </a:lnTo>
                <a:lnTo>
                  <a:pt x="1429" y="732"/>
                </a:lnTo>
                <a:lnTo>
                  <a:pt x="1431" y="734"/>
                </a:lnTo>
                <a:lnTo>
                  <a:pt x="1433" y="734"/>
                </a:lnTo>
                <a:lnTo>
                  <a:pt x="1437" y="730"/>
                </a:lnTo>
                <a:lnTo>
                  <a:pt x="1437" y="724"/>
                </a:lnTo>
                <a:lnTo>
                  <a:pt x="1437" y="721"/>
                </a:lnTo>
                <a:lnTo>
                  <a:pt x="1439" y="719"/>
                </a:lnTo>
                <a:lnTo>
                  <a:pt x="1439" y="721"/>
                </a:lnTo>
                <a:lnTo>
                  <a:pt x="1439" y="715"/>
                </a:lnTo>
                <a:lnTo>
                  <a:pt x="1441" y="705"/>
                </a:lnTo>
                <a:lnTo>
                  <a:pt x="1439" y="703"/>
                </a:lnTo>
                <a:lnTo>
                  <a:pt x="1437" y="697"/>
                </a:lnTo>
                <a:lnTo>
                  <a:pt x="1435" y="693"/>
                </a:lnTo>
                <a:lnTo>
                  <a:pt x="1429" y="687"/>
                </a:lnTo>
                <a:lnTo>
                  <a:pt x="1425" y="691"/>
                </a:lnTo>
                <a:lnTo>
                  <a:pt x="1425" y="695"/>
                </a:lnTo>
                <a:lnTo>
                  <a:pt x="1420" y="695"/>
                </a:lnTo>
                <a:lnTo>
                  <a:pt x="1416" y="699"/>
                </a:lnTo>
                <a:lnTo>
                  <a:pt x="1416" y="705"/>
                </a:lnTo>
                <a:lnTo>
                  <a:pt x="1416" y="715"/>
                </a:lnTo>
                <a:lnTo>
                  <a:pt x="1412" y="722"/>
                </a:lnTo>
                <a:lnTo>
                  <a:pt x="1412" y="724"/>
                </a:lnTo>
                <a:lnTo>
                  <a:pt x="1406" y="724"/>
                </a:lnTo>
                <a:lnTo>
                  <a:pt x="1400" y="719"/>
                </a:lnTo>
                <a:lnTo>
                  <a:pt x="1410" y="721"/>
                </a:lnTo>
                <a:lnTo>
                  <a:pt x="1410" y="715"/>
                </a:lnTo>
                <a:lnTo>
                  <a:pt x="1406" y="711"/>
                </a:lnTo>
                <a:lnTo>
                  <a:pt x="1406" y="709"/>
                </a:lnTo>
                <a:lnTo>
                  <a:pt x="1410" y="707"/>
                </a:lnTo>
                <a:lnTo>
                  <a:pt x="1408" y="701"/>
                </a:lnTo>
                <a:lnTo>
                  <a:pt x="1408" y="699"/>
                </a:lnTo>
                <a:lnTo>
                  <a:pt x="1410" y="697"/>
                </a:lnTo>
                <a:lnTo>
                  <a:pt x="1412" y="691"/>
                </a:lnTo>
                <a:lnTo>
                  <a:pt x="1410" y="691"/>
                </a:lnTo>
                <a:lnTo>
                  <a:pt x="1410" y="685"/>
                </a:lnTo>
                <a:lnTo>
                  <a:pt x="1400" y="685"/>
                </a:lnTo>
                <a:lnTo>
                  <a:pt x="1389" y="689"/>
                </a:lnTo>
                <a:lnTo>
                  <a:pt x="1387" y="691"/>
                </a:lnTo>
                <a:lnTo>
                  <a:pt x="1379" y="693"/>
                </a:lnTo>
                <a:lnTo>
                  <a:pt x="1377" y="687"/>
                </a:lnTo>
                <a:lnTo>
                  <a:pt x="1371" y="689"/>
                </a:lnTo>
                <a:lnTo>
                  <a:pt x="1348" y="693"/>
                </a:lnTo>
                <a:lnTo>
                  <a:pt x="1346" y="687"/>
                </a:lnTo>
                <a:lnTo>
                  <a:pt x="1350" y="683"/>
                </a:lnTo>
                <a:lnTo>
                  <a:pt x="1346" y="673"/>
                </a:lnTo>
                <a:lnTo>
                  <a:pt x="1344" y="664"/>
                </a:lnTo>
                <a:lnTo>
                  <a:pt x="1346" y="660"/>
                </a:lnTo>
                <a:lnTo>
                  <a:pt x="1348" y="656"/>
                </a:lnTo>
                <a:lnTo>
                  <a:pt x="1348" y="652"/>
                </a:lnTo>
                <a:lnTo>
                  <a:pt x="1344" y="646"/>
                </a:lnTo>
                <a:lnTo>
                  <a:pt x="1348" y="644"/>
                </a:lnTo>
                <a:lnTo>
                  <a:pt x="1352" y="648"/>
                </a:lnTo>
                <a:lnTo>
                  <a:pt x="1353" y="654"/>
                </a:lnTo>
                <a:lnTo>
                  <a:pt x="1350" y="660"/>
                </a:lnTo>
                <a:lnTo>
                  <a:pt x="1350" y="668"/>
                </a:lnTo>
                <a:lnTo>
                  <a:pt x="1353" y="679"/>
                </a:lnTo>
                <a:lnTo>
                  <a:pt x="1357" y="679"/>
                </a:lnTo>
                <a:lnTo>
                  <a:pt x="1367" y="681"/>
                </a:lnTo>
                <a:lnTo>
                  <a:pt x="1371" y="679"/>
                </a:lnTo>
                <a:lnTo>
                  <a:pt x="1371" y="673"/>
                </a:lnTo>
                <a:lnTo>
                  <a:pt x="1381" y="673"/>
                </a:lnTo>
                <a:lnTo>
                  <a:pt x="1381" y="671"/>
                </a:lnTo>
                <a:lnTo>
                  <a:pt x="1377" y="668"/>
                </a:lnTo>
                <a:lnTo>
                  <a:pt x="1377" y="666"/>
                </a:lnTo>
                <a:lnTo>
                  <a:pt x="1381" y="664"/>
                </a:lnTo>
                <a:lnTo>
                  <a:pt x="1390" y="671"/>
                </a:lnTo>
                <a:lnTo>
                  <a:pt x="1392" y="670"/>
                </a:lnTo>
                <a:lnTo>
                  <a:pt x="1389" y="662"/>
                </a:lnTo>
                <a:lnTo>
                  <a:pt x="1398" y="670"/>
                </a:lnTo>
                <a:lnTo>
                  <a:pt x="1408" y="668"/>
                </a:lnTo>
                <a:lnTo>
                  <a:pt x="1408" y="664"/>
                </a:lnTo>
                <a:lnTo>
                  <a:pt x="1402" y="660"/>
                </a:lnTo>
                <a:lnTo>
                  <a:pt x="1402" y="656"/>
                </a:lnTo>
                <a:lnTo>
                  <a:pt x="1398" y="654"/>
                </a:lnTo>
                <a:lnTo>
                  <a:pt x="1398" y="650"/>
                </a:lnTo>
                <a:lnTo>
                  <a:pt x="1402" y="650"/>
                </a:lnTo>
                <a:lnTo>
                  <a:pt x="1416" y="664"/>
                </a:lnTo>
                <a:lnTo>
                  <a:pt x="1420" y="664"/>
                </a:lnTo>
                <a:lnTo>
                  <a:pt x="1416" y="660"/>
                </a:lnTo>
                <a:lnTo>
                  <a:pt x="1416" y="656"/>
                </a:lnTo>
                <a:lnTo>
                  <a:pt x="1416" y="650"/>
                </a:lnTo>
                <a:lnTo>
                  <a:pt x="1420" y="650"/>
                </a:lnTo>
                <a:lnTo>
                  <a:pt x="1420" y="656"/>
                </a:lnTo>
                <a:lnTo>
                  <a:pt x="1424" y="658"/>
                </a:lnTo>
                <a:lnTo>
                  <a:pt x="1429" y="671"/>
                </a:lnTo>
                <a:lnTo>
                  <a:pt x="1431" y="673"/>
                </a:lnTo>
                <a:lnTo>
                  <a:pt x="1429" y="660"/>
                </a:lnTo>
                <a:lnTo>
                  <a:pt x="1425" y="652"/>
                </a:lnTo>
                <a:lnTo>
                  <a:pt x="1422" y="636"/>
                </a:lnTo>
                <a:lnTo>
                  <a:pt x="1418" y="638"/>
                </a:lnTo>
                <a:lnTo>
                  <a:pt x="1412" y="630"/>
                </a:lnTo>
                <a:lnTo>
                  <a:pt x="1412" y="626"/>
                </a:lnTo>
                <a:lnTo>
                  <a:pt x="1406" y="624"/>
                </a:lnTo>
                <a:lnTo>
                  <a:pt x="1408" y="620"/>
                </a:lnTo>
                <a:lnTo>
                  <a:pt x="1410" y="615"/>
                </a:lnTo>
                <a:lnTo>
                  <a:pt x="1414" y="618"/>
                </a:lnTo>
                <a:lnTo>
                  <a:pt x="1416" y="624"/>
                </a:lnTo>
                <a:lnTo>
                  <a:pt x="1422" y="626"/>
                </a:lnTo>
                <a:lnTo>
                  <a:pt x="1420" y="618"/>
                </a:lnTo>
                <a:lnTo>
                  <a:pt x="1416" y="611"/>
                </a:lnTo>
                <a:lnTo>
                  <a:pt x="1418" y="609"/>
                </a:lnTo>
                <a:lnTo>
                  <a:pt x="1422" y="609"/>
                </a:lnTo>
                <a:lnTo>
                  <a:pt x="1424" y="613"/>
                </a:lnTo>
                <a:lnTo>
                  <a:pt x="1424" y="618"/>
                </a:lnTo>
                <a:lnTo>
                  <a:pt x="1425" y="640"/>
                </a:lnTo>
                <a:lnTo>
                  <a:pt x="1433" y="664"/>
                </a:lnTo>
                <a:lnTo>
                  <a:pt x="1435" y="677"/>
                </a:lnTo>
                <a:lnTo>
                  <a:pt x="1443" y="681"/>
                </a:lnTo>
                <a:lnTo>
                  <a:pt x="1437" y="683"/>
                </a:lnTo>
                <a:lnTo>
                  <a:pt x="1453" y="707"/>
                </a:lnTo>
                <a:lnTo>
                  <a:pt x="1455" y="703"/>
                </a:lnTo>
                <a:lnTo>
                  <a:pt x="1451" y="689"/>
                </a:lnTo>
                <a:lnTo>
                  <a:pt x="1437" y="666"/>
                </a:lnTo>
                <a:lnTo>
                  <a:pt x="1433" y="648"/>
                </a:lnTo>
                <a:lnTo>
                  <a:pt x="1427" y="618"/>
                </a:lnTo>
                <a:lnTo>
                  <a:pt x="1427" y="615"/>
                </a:lnTo>
                <a:lnTo>
                  <a:pt x="1418" y="587"/>
                </a:lnTo>
                <a:lnTo>
                  <a:pt x="1416" y="577"/>
                </a:lnTo>
                <a:lnTo>
                  <a:pt x="1410" y="575"/>
                </a:lnTo>
                <a:lnTo>
                  <a:pt x="1406" y="579"/>
                </a:lnTo>
                <a:lnTo>
                  <a:pt x="1402" y="577"/>
                </a:lnTo>
                <a:lnTo>
                  <a:pt x="1398" y="575"/>
                </a:lnTo>
                <a:lnTo>
                  <a:pt x="1392" y="573"/>
                </a:lnTo>
                <a:lnTo>
                  <a:pt x="1387" y="571"/>
                </a:lnTo>
                <a:lnTo>
                  <a:pt x="1385" y="579"/>
                </a:lnTo>
                <a:lnTo>
                  <a:pt x="1377" y="579"/>
                </a:lnTo>
                <a:lnTo>
                  <a:pt x="1371" y="581"/>
                </a:lnTo>
                <a:lnTo>
                  <a:pt x="1369" y="573"/>
                </a:lnTo>
                <a:lnTo>
                  <a:pt x="1359" y="567"/>
                </a:lnTo>
                <a:lnTo>
                  <a:pt x="1359" y="565"/>
                </a:lnTo>
                <a:lnTo>
                  <a:pt x="1355" y="564"/>
                </a:lnTo>
                <a:lnTo>
                  <a:pt x="1352" y="560"/>
                </a:lnTo>
                <a:lnTo>
                  <a:pt x="1353" y="556"/>
                </a:lnTo>
                <a:lnTo>
                  <a:pt x="1352" y="554"/>
                </a:lnTo>
                <a:lnTo>
                  <a:pt x="1350" y="548"/>
                </a:lnTo>
                <a:lnTo>
                  <a:pt x="1346" y="550"/>
                </a:lnTo>
                <a:lnTo>
                  <a:pt x="1342" y="548"/>
                </a:lnTo>
                <a:lnTo>
                  <a:pt x="1340" y="544"/>
                </a:lnTo>
                <a:lnTo>
                  <a:pt x="1332" y="546"/>
                </a:lnTo>
                <a:lnTo>
                  <a:pt x="1322" y="540"/>
                </a:lnTo>
                <a:lnTo>
                  <a:pt x="1322" y="538"/>
                </a:lnTo>
                <a:lnTo>
                  <a:pt x="1330" y="538"/>
                </a:lnTo>
                <a:lnTo>
                  <a:pt x="1332" y="530"/>
                </a:lnTo>
                <a:lnTo>
                  <a:pt x="1334" y="532"/>
                </a:lnTo>
                <a:lnTo>
                  <a:pt x="1334" y="538"/>
                </a:lnTo>
                <a:lnTo>
                  <a:pt x="1336" y="540"/>
                </a:lnTo>
                <a:lnTo>
                  <a:pt x="1346" y="542"/>
                </a:lnTo>
                <a:lnTo>
                  <a:pt x="1350" y="542"/>
                </a:lnTo>
                <a:lnTo>
                  <a:pt x="1355" y="544"/>
                </a:lnTo>
                <a:lnTo>
                  <a:pt x="1357" y="546"/>
                </a:lnTo>
                <a:lnTo>
                  <a:pt x="1357" y="554"/>
                </a:lnTo>
                <a:lnTo>
                  <a:pt x="1359" y="558"/>
                </a:lnTo>
                <a:lnTo>
                  <a:pt x="1369" y="564"/>
                </a:lnTo>
                <a:lnTo>
                  <a:pt x="1375" y="569"/>
                </a:lnTo>
                <a:lnTo>
                  <a:pt x="1377" y="567"/>
                </a:lnTo>
                <a:lnTo>
                  <a:pt x="1387" y="565"/>
                </a:lnTo>
                <a:lnTo>
                  <a:pt x="1390" y="562"/>
                </a:lnTo>
                <a:lnTo>
                  <a:pt x="1387" y="558"/>
                </a:lnTo>
                <a:lnTo>
                  <a:pt x="1383" y="558"/>
                </a:lnTo>
                <a:lnTo>
                  <a:pt x="1383" y="556"/>
                </a:lnTo>
                <a:lnTo>
                  <a:pt x="1385" y="552"/>
                </a:lnTo>
                <a:lnTo>
                  <a:pt x="1383" y="550"/>
                </a:lnTo>
                <a:lnTo>
                  <a:pt x="1377" y="550"/>
                </a:lnTo>
                <a:lnTo>
                  <a:pt x="1375" y="544"/>
                </a:lnTo>
                <a:lnTo>
                  <a:pt x="1369" y="542"/>
                </a:lnTo>
                <a:lnTo>
                  <a:pt x="1350" y="524"/>
                </a:lnTo>
                <a:lnTo>
                  <a:pt x="1348" y="520"/>
                </a:lnTo>
                <a:lnTo>
                  <a:pt x="1344" y="518"/>
                </a:lnTo>
                <a:lnTo>
                  <a:pt x="1342" y="512"/>
                </a:lnTo>
                <a:lnTo>
                  <a:pt x="1338" y="511"/>
                </a:lnTo>
                <a:lnTo>
                  <a:pt x="1338" y="507"/>
                </a:lnTo>
                <a:lnTo>
                  <a:pt x="1342" y="507"/>
                </a:lnTo>
                <a:lnTo>
                  <a:pt x="1348" y="516"/>
                </a:lnTo>
                <a:lnTo>
                  <a:pt x="1353" y="522"/>
                </a:lnTo>
                <a:lnTo>
                  <a:pt x="1369" y="538"/>
                </a:lnTo>
                <a:lnTo>
                  <a:pt x="1375" y="538"/>
                </a:lnTo>
                <a:lnTo>
                  <a:pt x="1381" y="534"/>
                </a:lnTo>
                <a:lnTo>
                  <a:pt x="1379" y="532"/>
                </a:lnTo>
                <a:lnTo>
                  <a:pt x="1377" y="532"/>
                </a:lnTo>
                <a:lnTo>
                  <a:pt x="1371" y="534"/>
                </a:lnTo>
                <a:lnTo>
                  <a:pt x="1371" y="530"/>
                </a:lnTo>
                <a:lnTo>
                  <a:pt x="1373" y="528"/>
                </a:lnTo>
                <a:lnTo>
                  <a:pt x="1373" y="526"/>
                </a:lnTo>
                <a:lnTo>
                  <a:pt x="1371" y="524"/>
                </a:lnTo>
                <a:lnTo>
                  <a:pt x="1375" y="522"/>
                </a:lnTo>
                <a:lnTo>
                  <a:pt x="1373" y="518"/>
                </a:lnTo>
                <a:lnTo>
                  <a:pt x="1377" y="518"/>
                </a:lnTo>
                <a:lnTo>
                  <a:pt x="1381" y="522"/>
                </a:lnTo>
                <a:lnTo>
                  <a:pt x="1383" y="522"/>
                </a:lnTo>
                <a:lnTo>
                  <a:pt x="1387" y="530"/>
                </a:lnTo>
                <a:lnTo>
                  <a:pt x="1389" y="530"/>
                </a:lnTo>
                <a:lnTo>
                  <a:pt x="1390" y="516"/>
                </a:lnTo>
                <a:lnTo>
                  <a:pt x="1385" y="514"/>
                </a:lnTo>
                <a:lnTo>
                  <a:pt x="1383" y="509"/>
                </a:lnTo>
                <a:lnTo>
                  <a:pt x="1373" y="509"/>
                </a:lnTo>
                <a:lnTo>
                  <a:pt x="1371" y="507"/>
                </a:lnTo>
                <a:lnTo>
                  <a:pt x="1373" y="505"/>
                </a:lnTo>
                <a:lnTo>
                  <a:pt x="1385" y="507"/>
                </a:lnTo>
                <a:lnTo>
                  <a:pt x="1385" y="501"/>
                </a:lnTo>
                <a:lnTo>
                  <a:pt x="1383" y="501"/>
                </a:lnTo>
                <a:lnTo>
                  <a:pt x="1379" y="501"/>
                </a:lnTo>
                <a:lnTo>
                  <a:pt x="1371" y="497"/>
                </a:lnTo>
                <a:lnTo>
                  <a:pt x="1365" y="497"/>
                </a:lnTo>
                <a:lnTo>
                  <a:pt x="1359" y="491"/>
                </a:lnTo>
                <a:lnTo>
                  <a:pt x="1359" y="485"/>
                </a:lnTo>
                <a:lnTo>
                  <a:pt x="1350" y="477"/>
                </a:lnTo>
                <a:lnTo>
                  <a:pt x="1342" y="471"/>
                </a:lnTo>
                <a:lnTo>
                  <a:pt x="1338" y="463"/>
                </a:lnTo>
                <a:lnTo>
                  <a:pt x="1334" y="461"/>
                </a:lnTo>
                <a:lnTo>
                  <a:pt x="1328" y="452"/>
                </a:lnTo>
                <a:lnTo>
                  <a:pt x="1326" y="448"/>
                </a:lnTo>
                <a:lnTo>
                  <a:pt x="1330" y="448"/>
                </a:lnTo>
                <a:lnTo>
                  <a:pt x="1338" y="459"/>
                </a:lnTo>
                <a:lnTo>
                  <a:pt x="1346" y="463"/>
                </a:lnTo>
                <a:lnTo>
                  <a:pt x="1348" y="471"/>
                </a:lnTo>
                <a:lnTo>
                  <a:pt x="1353" y="475"/>
                </a:lnTo>
                <a:lnTo>
                  <a:pt x="1363" y="483"/>
                </a:lnTo>
                <a:lnTo>
                  <a:pt x="1365" y="489"/>
                </a:lnTo>
                <a:lnTo>
                  <a:pt x="1371" y="489"/>
                </a:lnTo>
                <a:lnTo>
                  <a:pt x="1373" y="493"/>
                </a:lnTo>
                <a:lnTo>
                  <a:pt x="1383" y="493"/>
                </a:lnTo>
                <a:lnTo>
                  <a:pt x="1381" y="485"/>
                </a:lnTo>
                <a:lnTo>
                  <a:pt x="1383" y="483"/>
                </a:lnTo>
                <a:lnTo>
                  <a:pt x="1385" y="479"/>
                </a:lnTo>
                <a:lnTo>
                  <a:pt x="1383" y="475"/>
                </a:lnTo>
                <a:lnTo>
                  <a:pt x="1383" y="471"/>
                </a:lnTo>
                <a:lnTo>
                  <a:pt x="1383" y="467"/>
                </a:lnTo>
                <a:lnTo>
                  <a:pt x="1390" y="471"/>
                </a:lnTo>
                <a:lnTo>
                  <a:pt x="1392" y="467"/>
                </a:lnTo>
                <a:lnTo>
                  <a:pt x="1392" y="461"/>
                </a:lnTo>
                <a:lnTo>
                  <a:pt x="1381" y="458"/>
                </a:lnTo>
                <a:lnTo>
                  <a:pt x="1373" y="452"/>
                </a:lnTo>
                <a:lnTo>
                  <a:pt x="1369" y="454"/>
                </a:lnTo>
                <a:lnTo>
                  <a:pt x="1367" y="450"/>
                </a:lnTo>
                <a:lnTo>
                  <a:pt x="1363" y="448"/>
                </a:lnTo>
                <a:lnTo>
                  <a:pt x="1363" y="444"/>
                </a:lnTo>
                <a:lnTo>
                  <a:pt x="1355" y="436"/>
                </a:lnTo>
                <a:lnTo>
                  <a:pt x="1353" y="436"/>
                </a:lnTo>
                <a:lnTo>
                  <a:pt x="1353" y="438"/>
                </a:lnTo>
                <a:lnTo>
                  <a:pt x="1350" y="434"/>
                </a:lnTo>
                <a:lnTo>
                  <a:pt x="1348" y="434"/>
                </a:lnTo>
                <a:lnTo>
                  <a:pt x="1346" y="436"/>
                </a:lnTo>
                <a:lnTo>
                  <a:pt x="1342" y="432"/>
                </a:lnTo>
                <a:lnTo>
                  <a:pt x="1334" y="432"/>
                </a:lnTo>
                <a:lnTo>
                  <a:pt x="1324" y="426"/>
                </a:lnTo>
                <a:lnTo>
                  <a:pt x="1324" y="422"/>
                </a:lnTo>
                <a:lnTo>
                  <a:pt x="1320" y="418"/>
                </a:lnTo>
                <a:lnTo>
                  <a:pt x="1317" y="412"/>
                </a:lnTo>
                <a:lnTo>
                  <a:pt x="1318" y="410"/>
                </a:lnTo>
                <a:lnTo>
                  <a:pt x="1317" y="405"/>
                </a:lnTo>
                <a:lnTo>
                  <a:pt x="1315" y="405"/>
                </a:lnTo>
                <a:lnTo>
                  <a:pt x="1297" y="412"/>
                </a:lnTo>
                <a:lnTo>
                  <a:pt x="1295" y="410"/>
                </a:lnTo>
                <a:lnTo>
                  <a:pt x="1291" y="403"/>
                </a:lnTo>
                <a:lnTo>
                  <a:pt x="1291" y="391"/>
                </a:lnTo>
                <a:lnTo>
                  <a:pt x="1285" y="387"/>
                </a:lnTo>
                <a:lnTo>
                  <a:pt x="1282" y="383"/>
                </a:lnTo>
                <a:lnTo>
                  <a:pt x="1276" y="381"/>
                </a:lnTo>
                <a:lnTo>
                  <a:pt x="1272" y="387"/>
                </a:lnTo>
                <a:lnTo>
                  <a:pt x="1262" y="399"/>
                </a:lnTo>
                <a:lnTo>
                  <a:pt x="1262" y="403"/>
                </a:lnTo>
                <a:lnTo>
                  <a:pt x="1250" y="399"/>
                </a:lnTo>
                <a:lnTo>
                  <a:pt x="1247" y="389"/>
                </a:lnTo>
                <a:lnTo>
                  <a:pt x="1241" y="381"/>
                </a:lnTo>
                <a:lnTo>
                  <a:pt x="1241" y="377"/>
                </a:lnTo>
                <a:lnTo>
                  <a:pt x="1237" y="369"/>
                </a:lnTo>
                <a:lnTo>
                  <a:pt x="1233" y="369"/>
                </a:lnTo>
                <a:lnTo>
                  <a:pt x="1212" y="389"/>
                </a:lnTo>
                <a:lnTo>
                  <a:pt x="1208" y="389"/>
                </a:lnTo>
                <a:lnTo>
                  <a:pt x="1196" y="377"/>
                </a:lnTo>
                <a:lnTo>
                  <a:pt x="1186" y="389"/>
                </a:lnTo>
                <a:lnTo>
                  <a:pt x="1184" y="395"/>
                </a:lnTo>
                <a:lnTo>
                  <a:pt x="1180" y="405"/>
                </a:lnTo>
                <a:lnTo>
                  <a:pt x="1175" y="412"/>
                </a:lnTo>
                <a:lnTo>
                  <a:pt x="1169" y="416"/>
                </a:lnTo>
                <a:lnTo>
                  <a:pt x="1169" y="418"/>
                </a:lnTo>
                <a:lnTo>
                  <a:pt x="1159" y="424"/>
                </a:lnTo>
                <a:lnTo>
                  <a:pt x="1114" y="395"/>
                </a:lnTo>
                <a:lnTo>
                  <a:pt x="1107" y="403"/>
                </a:lnTo>
                <a:lnTo>
                  <a:pt x="1091" y="399"/>
                </a:lnTo>
                <a:lnTo>
                  <a:pt x="1087" y="387"/>
                </a:lnTo>
                <a:lnTo>
                  <a:pt x="1077" y="381"/>
                </a:lnTo>
                <a:lnTo>
                  <a:pt x="1077" y="375"/>
                </a:lnTo>
                <a:lnTo>
                  <a:pt x="1073" y="371"/>
                </a:lnTo>
                <a:lnTo>
                  <a:pt x="1066" y="371"/>
                </a:lnTo>
                <a:lnTo>
                  <a:pt x="1068" y="367"/>
                </a:lnTo>
                <a:lnTo>
                  <a:pt x="1064" y="365"/>
                </a:lnTo>
                <a:lnTo>
                  <a:pt x="1056" y="387"/>
                </a:lnTo>
                <a:lnTo>
                  <a:pt x="1040" y="397"/>
                </a:lnTo>
                <a:lnTo>
                  <a:pt x="1033" y="395"/>
                </a:lnTo>
                <a:lnTo>
                  <a:pt x="1021" y="405"/>
                </a:lnTo>
                <a:lnTo>
                  <a:pt x="1011" y="412"/>
                </a:lnTo>
                <a:lnTo>
                  <a:pt x="1011" y="424"/>
                </a:lnTo>
                <a:lnTo>
                  <a:pt x="1003" y="420"/>
                </a:lnTo>
                <a:lnTo>
                  <a:pt x="988" y="410"/>
                </a:lnTo>
                <a:lnTo>
                  <a:pt x="980" y="393"/>
                </a:lnTo>
                <a:lnTo>
                  <a:pt x="984" y="389"/>
                </a:lnTo>
                <a:lnTo>
                  <a:pt x="974" y="389"/>
                </a:lnTo>
                <a:lnTo>
                  <a:pt x="970" y="385"/>
                </a:lnTo>
                <a:lnTo>
                  <a:pt x="963" y="391"/>
                </a:lnTo>
                <a:lnTo>
                  <a:pt x="957" y="381"/>
                </a:lnTo>
                <a:lnTo>
                  <a:pt x="947" y="373"/>
                </a:lnTo>
                <a:lnTo>
                  <a:pt x="943" y="379"/>
                </a:lnTo>
                <a:lnTo>
                  <a:pt x="941" y="383"/>
                </a:lnTo>
                <a:lnTo>
                  <a:pt x="933" y="389"/>
                </a:lnTo>
                <a:lnTo>
                  <a:pt x="926" y="397"/>
                </a:lnTo>
                <a:lnTo>
                  <a:pt x="924" y="397"/>
                </a:lnTo>
                <a:lnTo>
                  <a:pt x="932" y="389"/>
                </a:lnTo>
                <a:lnTo>
                  <a:pt x="906" y="387"/>
                </a:lnTo>
                <a:lnTo>
                  <a:pt x="900" y="379"/>
                </a:lnTo>
                <a:lnTo>
                  <a:pt x="900" y="348"/>
                </a:lnTo>
                <a:lnTo>
                  <a:pt x="902" y="344"/>
                </a:lnTo>
                <a:lnTo>
                  <a:pt x="898" y="338"/>
                </a:lnTo>
                <a:lnTo>
                  <a:pt x="900" y="334"/>
                </a:lnTo>
                <a:lnTo>
                  <a:pt x="895" y="330"/>
                </a:lnTo>
                <a:lnTo>
                  <a:pt x="879" y="320"/>
                </a:lnTo>
                <a:lnTo>
                  <a:pt x="879" y="312"/>
                </a:lnTo>
                <a:lnTo>
                  <a:pt x="881" y="308"/>
                </a:lnTo>
                <a:lnTo>
                  <a:pt x="889" y="301"/>
                </a:lnTo>
                <a:lnTo>
                  <a:pt x="895" y="301"/>
                </a:lnTo>
                <a:lnTo>
                  <a:pt x="897" y="293"/>
                </a:lnTo>
                <a:lnTo>
                  <a:pt x="906" y="285"/>
                </a:lnTo>
                <a:lnTo>
                  <a:pt x="914" y="291"/>
                </a:lnTo>
                <a:lnTo>
                  <a:pt x="928" y="287"/>
                </a:lnTo>
                <a:lnTo>
                  <a:pt x="935" y="281"/>
                </a:lnTo>
                <a:lnTo>
                  <a:pt x="939" y="277"/>
                </a:lnTo>
                <a:lnTo>
                  <a:pt x="945" y="269"/>
                </a:lnTo>
                <a:lnTo>
                  <a:pt x="945" y="265"/>
                </a:lnTo>
                <a:lnTo>
                  <a:pt x="926" y="263"/>
                </a:lnTo>
                <a:lnTo>
                  <a:pt x="922" y="261"/>
                </a:lnTo>
                <a:lnTo>
                  <a:pt x="924" y="249"/>
                </a:lnTo>
                <a:lnTo>
                  <a:pt x="920" y="249"/>
                </a:lnTo>
                <a:lnTo>
                  <a:pt x="920" y="230"/>
                </a:lnTo>
                <a:lnTo>
                  <a:pt x="928" y="230"/>
                </a:lnTo>
                <a:lnTo>
                  <a:pt x="965" y="234"/>
                </a:lnTo>
                <a:lnTo>
                  <a:pt x="967" y="230"/>
                </a:lnTo>
                <a:lnTo>
                  <a:pt x="967" y="224"/>
                </a:lnTo>
                <a:lnTo>
                  <a:pt x="970" y="224"/>
                </a:lnTo>
                <a:lnTo>
                  <a:pt x="972" y="212"/>
                </a:lnTo>
                <a:lnTo>
                  <a:pt x="972" y="208"/>
                </a:lnTo>
                <a:lnTo>
                  <a:pt x="976" y="198"/>
                </a:lnTo>
                <a:lnTo>
                  <a:pt x="970" y="196"/>
                </a:lnTo>
                <a:lnTo>
                  <a:pt x="961" y="196"/>
                </a:lnTo>
                <a:lnTo>
                  <a:pt x="961" y="167"/>
                </a:lnTo>
                <a:lnTo>
                  <a:pt x="955" y="167"/>
                </a:lnTo>
                <a:lnTo>
                  <a:pt x="957" y="149"/>
                </a:lnTo>
                <a:lnTo>
                  <a:pt x="961" y="149"/>
                </a:lnTo>
                <a:lnTo>
                  <a:pt x="963" y="145"/>
                </a:lnTo>
                <a:lnTo>
                  <a:pt x="978" y="147"/>
                </a:lnTo>
                <a:lnTo>
                  <a:pt x="980" y="145"/>
                </a:lnTo>
                <a:lnTo>
                  <a:pt x="992" y="142"/>
                </a:lnTo>
                <a:lnTo>
                  <a:pt x="994" y="116"/>
                </a:lnTo>
                <a:lnTo>
                  <a:pt x="994" y="110"/>
                </a:lnTo>
                <a:lnTo>
                  <a:pt x="992" y="85"/>
                </a:lnTo>
                <a:lnTo>
                  <a:pt x="992" y="43"/>
                </a:lnTo>
                <a:lnTo>
                  <a:pt x="992" y="41"/>
                </a:lnTo>
                <a:lnTo>
                  <a:pt x="947" y="41"/>
                </a:lnTo>
                <a:lnTo>
                  <a:pt x="947" y="14"/>
                </a:lnTo>
                <a:lnTo>
                  <a:pt x="947" y="0"/>
                </a:lnTo>
                <a:lnTo>
                  <a:pt x="933" y="6"/>
                </a:lnTo>
                <a:lnTo>
                  <a:pt x="916" y="12"/>
                </a:lnTo>
                <a:lnTo>
                  <a:pt x="902" y="24"/>
                </a:lnTo>
                <a:lnTo>
                  <a:pt x="887" y="39"/>
                </a:lnTo>
                <a:lnTo>
                  <a:pt x="860" y="41"/>
                </a:lnTo>
                <a:lnTo>
                  <a:pt x="850" y="41"/>
                </a:lnTo>
                <a:lnTo>
                  <a:pt x="823" y="49"/>
                </a:lnTo>
                <a:lnTo>
                  <a:pt x="813" y="53"/>
                </a:lnTo>
                <a:lnTo>
                  <a:pt x="793" y="43"/>
                </a:lnTo>
                <a:lnTo>
                  <a:pt x="776" y="49"/>
                </a:lnTo>
              </a:path>
            </a:pathLst>
          </a:cu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Shape 8286"/>
          <p:cNvSpPr>
            <a:spLocks/>
          </p:cNvSpPr>
          <p:nvPr/>
        </p:nvSpPr>
        <p:spPr bwMode="auto">
          <a:xfrm>
            <a:off x="7807325" y="3311525"/>
            <a:ext cx="249238" cy="476250"/>
          </a:xfrm>
          <a:custGeom>
            <a:avLst/>
            <a:gdLst>
              <a:gd name="T0" fmla="*/ 2147483647 w 157"/>
              <a:gd name="T1" fmla="*/ 2147483647 h 300"/>
              <a:gd name="T2" fmla="*/ 2147483647 w 157"/>
              <a:gd name="T3" fmla="*/ 2147483647 h 300"/>
              <a:gd name="T4" fmla="*/ 2147483647 w 157"/>
              <a:gd name="T5" fmla="*/ 2147483647 h 300"/>
              <a:gd name="T6" fmla="*/ 2147483647 w 157"/>
              <a:gd name="T7" fmla="*/ 2147483647 h 300"/>
              <a:gd name="T8" fmla="*/ 2147483647 w 157"/>
              <a:gd name="T9" fmla="*/ 2147483647 h 300"/>
              <a:gd name="T10" fmla="*/ 2147483647 w 157"/>
              <a:gd name="T11" fmla="*/ 2147483647 h 300"/>
              <a:gd name="T12" fmla="*/ 2147483647 w 157"/>
              <a:gd name="T13" fmla="*/ 2147483647 h 300"/>
              <a:gd name="T14" fmla="*/ 2147483647 w 157"/>
              <a:gd name="T15" fmla="*/ 2147483647 h 300"/>
              <a:gd name="T16" fmla="*/ 2147483647 w 157"/>
              <a:gd name="T17" fmla="*/ 2147483647 h 300"/>
              <a:gd name="T18" fmla="*/ 2147483647 w 157"/>
              <a:gd name="T19" fmla="*/ 2147483647 h 300"/>
              <a:gd name="T20" fmla="*/ 2147483647 w 157"/>
              <a:gd name="T21" fmla="*/ 2147483647 h 300"/>
              <a:gd name="T22" fmla="*/ 2147483647 w 157"/>
              <a:gd name="T23" fmla="*/ 2147483647 h 300"/>
              <a:gd name="T24" fmla="*/ 2147483647 w 157"/>
              <a:gd name="T25" fmla="*/ 2147483647 h 300"/>
              <a:gd name="T26" fmla="*/ 2147483647 w 157"/>
              <a:gd name="T27" fmla="*/ 2147483647 h 300"/>
              <a:gd name="T28" fmla="*/ 2147483647 w 157"/>
              <a:gd name="T29" fmla="*/ 2147483647 h 300"/>
              <a:gd name="T30" fmla="*/ 2147483647 w 157"/>
              <a:gd name="T31" fmla="*/ 0 h 300"/>
              <a:gd name="T32" fmla="*/ 2147483647 w 157"/>
              <a:gd name="T33" fmla="*/ 2147483647 h 300"/>
              <a:gd name="T34" fmla="*/ 2147483647 w 157"/>
              <a:gd name="T35" fmla="*/ 2147483647 h 300"/>
              <a:gd name="T36" fmla="*/ 2147483647 w 157"/>
              <a:gd name="T37" fmla="*/ 2147483647 h 300"/>
              <a:gd name="T38" fmla="*/ 2147483647 w 157"/>
              <a:gd name="T39" fmla="*/ 2147483647 h 300"/>
              <a:gd name="T40" fmla="*/ 2147483647 w 157"/>
              <a:gd name="T41" fmla="*/ 2147483647 h 300"/>
              <a:gd name="T42" fmla="*/ 2147483647 w 157"/>
              <a:gd name="T43" fmla="*/ 2147483647 h 300"/>
              <a:gd name="T44" fmla="*/ 2147483647 w 157"/>
              <a:gd name="T45" fmla="*/ 2147483647 h 300"/>
              <a:gd name="T46" fmla="*/ 2147483647 w 157"/>
              <a:gd name="T47" fmla="*/ 2147483647 h 300"/>
              <a:gd name="T48" fmla="*/ 2147483647 w 157"/>
              <a:gd name="T49" fmla="*/ 2147483647 h 300"/>
              <a:gd name="T50" fmla="*/ 2147483647 w 157"/>
              <a:gd name="T51" fmla="*/ 2147483647 h 300"/>
              <a:gd name="T52" fmla="*/ 2147483647 w 157"/>
              <a:gd name="T53" fmla="*/ 2147483647 h 300"/>
              <a:gd name="T54" fmla="*/ 2147483647 w 157"/>
              <a:gd name="T55" fmla="*/ 2147483647 h 300"/>
              <a:gd name="T56" fmla="*/ 0 w 157"/>
              <a:gd name="T57" fmla="*/ 2147483647 h 300"/>
              <a:gd name="T58" fmla="*/ 2147483647 w 157"/>
              <a:gd name="T59" fmla="*/ 2147483647 h 300"/>
              <a:gd name="T60" fmla="*/ 2147483647 w 157"/>
              <a:gd name="T61" fmla="*/ 2147483647 h 300"/>
              <a:gd name="T62" fmla="*/ 2147483647 w 157"/>
              <a:gd name="T63" fmla="*/ 2147483647 h 300"/>
              <a:gd name="T64" fmla="*/ 2147483647 w 157"/>
              <a:gd name="T65" fmla="*/ 2147483647 h 300"/>
              <a:gd name="T66" fmla="*/ 2147483647 w 157"/>
              <a:gd name="T67" fmla="*/ 2147483647 h 300"/>
              <a:gd name="T68" fmla="*/ 2147483647 w 157"/>
              <a:gd name="T69" fmla="*/ 2147483647 h 300"/>
              <a:gd name="T70" fmla="*/ 2147483647 w 157"/>
              <a:gd name="T71" fmla="*/ 2147483647 h 300"/>
              <a:gd name="T72" fmla="*/ 2147483647 w 157"/>
              <a:gd name="T73" fmla="*/ 2147483647 h 300"/>
              <a:gd name="T74" fmla="*/ 2147483647 w 157"/>
              <a:gd name="T75" fmla="*/ 2147483647 h 300"/>
              <a:gd name="T76" fmla="*/ 2147483647 w 157"/>
              <a:gd name="T77" fmla="*/ 2147483647 h 300"/>
              <a:gd name="T78" fmla="*/ 2147483647 w 157"/>
              <a:gd name="T79" fmla="*/ 2147483647 h 300"/>
              <a:gd name="T80" fmla="*/ 2147483647 w 157"/>
              <a:gd name="T81" fmla="*/ 2147483647 h 300"/>
              <a:gd name="T82" fmla="*/ 2147483647 w 157"/>
              <a:gd name="T83" fmla="*/ 2147483647 h 300"/>
              <a:gd name="T84" fmla="*/ 2147483647 w 157"/>
              <a:gd name="T85" fmla="*/ 2147483647 h 300"/>
              <a:gd name="T86" fmla="*/ 2147483647 w 157"/>
              <a:gd name="T87" fmla="*/ 2147483647 h 3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57"/>
              <a:gd name="T133" fmla="*/ 0 h 300"/>
              <a:gd name="T134" fmla="*/ 157 w 157"/>
              <a:gd name="T135" fmla="*/ 300 h 30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57" h="300">
                <a:moveTo>
                  <a:pt x="111" y="190"/>
                </a:moveTo>
                <a:lnTo>
                  <a:pt x="111" y="198"/>
                </a:lnTo>
                <a:lnTo>
                  <a:pt x="101" y="194"/>
                </a:lnTo>
                <a:lnTo>
                  <a:pt x="93" y="194"/>
                </a:lnTo>
                <a:lnTo>
                  <a:pt x="91" y="192"/>
                </a:lnTo>
                <a:lnTo>
                  <a:pt x="87" y="190"/>
                </a:lnTo>
                <a:lnTo>
                  <a:pt x="85" y="188"/>
                </a:lnTo>
                <a:lnTo>
                  <a:pt x="99" y="180"/>
                </a:lnTo>
                <a:lnTo>
                  <a:pt x="107" y="172"/>
                </a:lnTo>
                <a:lnTo>
                  <a:pt x="101" y="167"/>
                </a:lnTo>
                <a:lnTo>
                  <a:pt x="111" y="149"/>
                </a:lnTo>
                <a:lnTo>
                  <a:pt x="116" y="141"/>
                </a:lnTo>
                <a:lnTo>
                  <a:pt x="118" y="139"/>
                </a:lnTo>
                <a:lnTo>
                  <a:pt x="120" y="151"/>
                </a:lnTo>
                <a:lnTo>
                  <a:pt x="122" y="151"/>
                </a:lnTo>
                <a:lnTo>
                  <a:pt x="122" y="147"/>
                </a:lnTo>
                <a:lnTo>
                  <a:pt x="128" y="151"/>
                </a:lnTo>
                <a:lnTo>
                  <a:pt x="128" y="141"/>
                </a:lnTo>
                <a:lnTo>
                  <a:pt x="140" y="131"/>
                </a:lnTo>
                <a:lnTo>
                  <a:pt x="140" y="125"/>
                </a:lnTo>
                <a:lnTo>
                  <a:pt x="136" y="116"/>
                </a:lnTo>
                <a:lnTo>
                  <a:pt x="153" y="106"/>
                </a:lnTo>
                <a:lnTo>
                  <a:pt x="157" y="102"/>
                </a:lnTo>
                <a:lnTo>
                  <a:pt x="151" y="92"/>
                </a:lnTo>
                <a:lnTo>
                  <a:pt x="151" y="84"/>
                </a:lnTo>
                <a:lnTo>
                  <a:pt x="153" y="66"/>
                </a:lnTo>
                <a:lnTo>
                  <a:pt x="153" y="49"/>
                </a:lnTo>
                <a:lnTo>
                  <a:pt x="157" y="6"/>
                </a:lnTo>
                <a:lnTo>
                  <a:pt x="153" y="6"/>
                </a:lnTo>
                <a:lnTo>
                  <a:pt x="153" y="14"/>
                </a:lnTo>
                <a:lnTo>
                  <a:pt x="138" y="10"/>
                </a:lnTo>
                <a:lnTo>
                  <a:pt x="116" y="0"/>
                </a:lnTo>
                <a:lnTo>
                  <a:pt x="113" y="19"/>
                </a:lnTo>
                <a:lnTo>
                  <a:pt x="116" y="33"/>
                </a:lnTo>
                <a:lnTo>
                  <a:pt x="113" y="61"/>
                </a:lnTo>
                <a:lnTo>
                  <a:pt x="99" y="57"/>
                </a:lnTo>
                <a:lnTo>
                  <a:pt x="87" y="55"/>
                </a:lnTo>
                <a:lnTo>
                  <a:pt x="76" y="59"/>
                </a:lnTo>
                <a:lnTo>
                  <a:pt x="74" y="53"/>
                </a:lnTo>
                <a:lnTo>
                  <a:pt x="56" y="41"/>
                </a:lnTo>
                <a:lnTo>
                  <a:pt x="68" y="25"/>
                </a:lnTo>
                <a:lnTo>
                  <a:pt x="39" y="10"/>
                </a:lnTo>
                <a:lnTo>
                  <a:pt x="4" y="29"/>
                </a:lnTo>
                <a:lnTo>
                  <a:pt x="13" y="43"/>
                </a:lnTo>
                <a:lnTo>
                  <a:pt x="13" y="59"/>
                </a:lnTo>
                <a:lnTo>
                  <a:pt x="17" y="70"/>
                </a:lnTo>
                <a:lnTo>
                  <a:pt x="31" y="76"/>
                </a:lnTo>
                <a:lnTo>
                  <a:pt x="41" y="76"/>
                </a:lnTo>
                <a:lnTo>
                  <a:pt x="44" y="86"/>
                </a:lnTo>
                <a:lnTo>
                  <a:pt x="35" y="92"/>
                </a:lnTo>
                <a:lnTo>
                  <a:pt x="25" y="112"/>
                </a:lnTo>
                <a:lnTo>
                  <a:pt x="19" y="118"/>
                </a:lnTo>
                <a:lnTo>
                  <a:pt x="8" y="127"/>
                </a:lnTo>
                <a:lnTo>
                  <a:pt x="6" y="133"/>
                </a:lnTo>
                <a:lnTo>
                  <a:pt x="11" y="139"/>
                </a:lnTo>
                <a:lnTo>
                  <a:pt x="8" y="151"/>
                </a:lnTo>
                <a:lnTo>
                  <a:pt x="4" y="155"/>
                </a:lnTo>
                <a:lnTo>
                  <a:pt x="0" y="172"/>
                </a:lnTo>
                <a:lnTo>
                  <a:pt x="0" y="174"/>
                </a:lnTo>
                <a:lnTo>
                  <a:pt x="11" y="178"/>
                </a:lnTo>
                <a:lnTo>
                  <a:pt x="11" y="192"/>
                </a:lnTo>
                <a:lnTo>
                  <a:pt x="21" y="196"/>
                </a:lnTo>
                <a:lnTo>
                  <a:pt x="27" y="206"/>
                </a:lnTo>
                <a:lnTo>
                  <a:pt x="39" y="218"/>
                </a:lnTo>
                <a:lnTo>
                  <a:pt x="43" y="225"/>
                </a:lnTo>
                <a:lnTo>
                  <a:pt x="46" y="224"/>
                </a:lnTo>
                <a:lnTo>
                  <a:pt x="58" y="229"/>
                </a:lnTo>
                <a:lnTo>
                  <a:pt x="62" y="235"/>
                </a:lnTo>
                <a:lnTo>
                  <a:pt x="76" y="273"/>
                </a:lnTo>
                <a:lnTo>
                  <a:pt x="74" y="298"/>
                </a:lnTo>
                <a:lnTo>
                  <a:pt x="76" y="298"/>
                </a:lnTo>
                <a:lnTo>
                  <a:pt x="81" y="300"/>
                </a:lnTo>
                <a:lnTo>
                  <a:pt x="81" y="296"/>
                </a:lnTo>
                <a:lnTo>
                  <a:pt x="89" y="286"/>
                </a:lnTo>
                <a:lnTo>
                  <a:pt x="95" y="280"/>
                </a:lnTo>
                <a:lnTo>
                  <a:pt x="95" y="269"/>
                </a:lnTo>
                <a:lnTo>
                  <a:pt x="99" y="263"/>
                </a:lnTo>
                <a:lnTo>
                  <a:pt x="99" y="249"/>
                </a:lnTo>
                <a:lnTo>
                  <a:pt x="105" y="243"/>
                </a:lnTo>
                <a:lnTo>
                  <a:pt x="105" y="257"/>
                </a:lnTo>
                <a:lnTo>
                  <a:pt x="101" y="265"/>
                </a:lnTo>
                <a:lnTo>
                  <a:pt x="103" y="269"/>
                </a:lnTo>
                <a:lnTo>
                  <a:pt x="105" y="269"/>
                </a:lnTo>
                <a:lnTo>
                  <a:pt x="111" y="231"/>
                </a:lnTo>
                <a:lnTo>
                  <a:pt x="111" y="225"/>
                </a:lnTo>
                <a:lnTo>
                  <a:pt x="114" y="214"/>
                </a:lnTo>
                <a:lnTo>
                  <a:pt x="114" y="194"/>
                </a:lnTo>
                <a:lnTo>
                  <a:pt x="111" y="190"/>
                </a:lnTo>
                <a:close/>
              </a:path>
            </a:pathLst>
          </a:custGeom>
          <a:solidFill>
            <a:srgbClr val="F9DC96"/>
          </a:solidFill>
          <a:ln w="9525" algn="ctr">
            <a:solidFill>
              <a:srgbClr val="AF8D6A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Shape 8287"/>
          <p:cNvSpPr>
            <a:spLocks/>
          </p:cNvSpPr>
          <p:nvPr/>
        </p:nvSpPr>
        <p:spPr bwMode="auto">
          <a:xfrm>
            <a:off x="7229475" y="2768600"/>
            <a:ext cx="862013" cy="657225"/>
          </a:xfrm>
          <a:custGeom>
            <a:avLst/>
            <a:gdLst>
              <a:gd name="T0" fmla="*/ 2147483647 w 543"/>
              <a:gd name="T1" fmla="*/ 2147483647 h 414"/>
              <a:gd name="T2" fmla="*/ 2147483647 w 543"/>
              <a:gd name="T3" fmla="*/ 2147483647 h 414"/>
              <a:gd name="T4" fmla="*/ 2147483647 w 543"/>
              <a:gd name="T5" fmla="*/ 2147483647 h 414"/>
              <a:gd name="T6" fmla="*/ 2147483647 w 543"/>
              <a:gd name="T7" fmla="*/ 2147483647 h 414"/>
              <a:gd name="T8" fmla="*/ 2147483647 w 543"/>
              <a:gd name="T9" fmla="*/ 2147483647 h 414"/>
              <a:gd name="T10" fmla="*/ 2147483647 w 543"/>
              <a:gd name="T11" fmla="*/ 2147483647 h 414"/>
              <a:gd name="T12" fmla="*/ 2147483647 w 543"/>
              <a:gd name="T13" fmla="*/ 2147483647 h 414"/>
              <a:gd name="T14" fmla="*/ 2147483647 w 543"/>
              <a:gd name="T15" fmla="*/ 2147483647 h 414"/>
              <a:gd name="T16" fmla="*/ 2147483647 w 543"/>
              <a:gd name="T17" fmla="*/ 2147483647 h 414"/>
              <a:gd name="T18" fmla="*/ 2147483647 w 543"/>
              <a:gd name="T19" fmla="*/ 2147483647 h 414"/>
              <a:gd name="T20" fmla="*/ 2147483647 w 543"/>
              <a:gd name="T21" fmla="*/ 2147483647 h 414"/>
              <a:gd name="T22" fmla="*/ 2147483647 w 543"/>
              <a:gd name="T23" fmla="*/ 2147483647 h 414"/>
              <a:gd name="T24" fmla="*/ 2147483647 w 543"/>
              <a:gd name="T25" fmla="*/ 2147483647 h 414"/>
              <a:gd name="T26" fmla="*/ 2147483647 w 543"/>
              <a:gd name="T27" fmla="*/ 2147483647 h 414"/>
              <a:gd name="T28" fmla="*/ 2147483647 w 543"/>
              <a:gd name="T29" fmla="*/ 2147483647 h 414"/>
              <a:gd name="T30" fmla="*/ 2147483647 w 543"/>
              <a:gd name="T31" fmla="*/ 2147483647 h 414"/>
              <a:gd name="T32" fmla="*/ 2147483647 w 543"/>
              <a:gd name="T33" fmla="*/ 2147483647 h 414"/>
              <a:gd name="T34" fmla="*/ 2147483647 w 543"/>
              <a:gd name="T35" fmla="*/ 2147483647 h 414"/>
              <a:gd name="T36" fmla="*/ 2147483647 w 543"/>
              <a:gd name="T37" fmla="*/ 2147483647 h 414"/>
              <a:gd name="T38" fmla="*/ 2147483647 w 543"/>
              <a:gd name="T39" fmla="*/ 2147483647 h 414"/>
              <a:gd name="T40" fmla="*/ 2147483647 w 543"/>
              <a:gd name="T41" fmla="*/ 2147483647 h 414"/>
              <a:gd name="T42" fmla="*/ 2147483647 w 543"/>
              <a:gd name="T43" fmla="*/ 2147483647 h 414"/>
              <a:gd name="T44" fmla="*/ 2147483647 w 543"/>
              <a:gd name="T45" fmla="*/ 2147483647 h 414"/>
              <a:gd name="T46" fmla="*/ 2147483647 w 543"/>
              <a:gd name="T47" fmla="*/ 2147483647 h 414"/>
              <a:gd name="T48" fmla="*/ 2147483647 w 543"/>
              <a:gd name="T49" fmla="*/ 2147483647 h 414"/>
              <a:gd name="T50" fmla="*/ 2147483647 w 543"/>
              <a:gd name="T51" fmla="*/ 2147483647 h 414"/>
              <a:gd name="T52" fmla="*/ 2147483647 w 543"/>
              <a:gd name="T53" fmla="*/ 2147483647 h 414"/>
              <a:gd name="T54" fmla="*/ 0 w 543"/>
              <a:gd name="T55" fmla="*/ 2147483647 h 414"/>
              <a:gd name="T56" fmla="*/ 2147483647 w 543"/>
              <a:gd name="T57" fmla="*/ 2147483647 h 414"/>
              <a:gd name="T58" fmla="*/ 2147483647 w 543"/>
              <a:gd name="T59" fmla="*/ 2147483647 h 414"/>
              <a:gd name="T60" fmla="*/ 2147483647 w 543"/>
              <a:gd name="T61" fmla="*/ 2147483647 h 414"/>
              <a:gd name="T62" fmla="*/ 2147483647 w 543"/>
              <a:gd name="T63" fmla="*/ 2147483647 h 414"/>
              <a:gd name="T64" fmla="*/ 2147483647 w 543"/>
              <a:gd name="T65" fmla="*/ 2147483647 h 414"/>
              <a:gd name="T66" fmla="*/ 2147483647 w 543"/>
              <a:gd name="T67" fmla="*/ 2147483647 h 414"/>
              <a:gd name="T68" fmla="*/ 2147483647 w 543"/>
              <a:gd name="T69" fmla="*/ 2147483647 h 414"/>
              <a:gd name="T70" fmla="*/ 2147483647 w 543"/>
              <a:gd name="T71" fmla="*/ 2147483647 h 414"/>
              <a:gd name="T72" fmla="*/ 2147483647 w 543"/>
              <a:gd name="T73" fmla="*/ 2147483647 h 414"/>
              <a:gd name="T74" fmla="*/ 2147483647 w 543"/>
              <a:gd name="T75" fmla="*/ 2147483647 h 414"/>
              <a:gd name="T76" fmla="*/ 2147483647 w 543"/>
              <a:gd name="T77" fmla="*/ 2147483647 h 414"/>
              <a:gd name="T78" fmla="*/ 2147483647 w 543"/>
              <a:gd name="T79" fmla="*/ 2147483647 h 414"/>
              <a:gd name="T80" fmla="*/ 2147483647 w 543"/>
              <a:gd name="T81" fmla="*/ 2147483647 h 414"/>
              <a:gd name="T82" fmla="*/ 2147483647 w 543"/>
              <a:gd name="T83" fmla="*/ 2147483647 h 414"/>
              <a:gd name="T84" fmla="*/ 2147483647 w 543"/>
              <a:gd name="T85" fmla="*/ 2147483647 h 414"/>
              <a:gd name="T86" fmla="*/ 2147483647 w 543"/>
              <a:gd name="T87" fmla="*/ 2147483647 h 414"/>
              <a:gd name="T88" fmla="*/ 2147483647 w 543"/>
              <a:gd name="T89" fmla="*/ 2147483647 h 41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43"/>
              <a:gd name="T136" fmla="*/ 0 h 414"/>
              <a:gd name="T137" fmla="*/ 543 w 543"/>
              <a:gd name="T138" fmla="*/ 414 h 41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43" h="414">
                <a:moveTo>
                  <a:pt x="543" y="198"/>
                </a:moveTo>
                <a:lnTo>
                  <a:pt x="543" y="171"/>
                </a:lnTo>
                <a:lnTo>
                  <a:pt x="535" y="163"/>
                </a:lnTo>
                <a:lnTo>
                  <a:pt x="529" y="169"/>
                </a:lnTo>
                <a:lnTo>
                  <a:pt x="527" y="159"/>
                </a:lnTo>
                <a:lnTo>
                  <a:pt x="533" y="147"/>
                </a:lnTo>
                <a:lnTo>
                  <a:pt x="531" y="140"/>
                </a:lnTo>
                <a:lnTo>
                  <a:pt x="525" y="112"/>
                </a:lnTo>
                <a:lnTo>
                  <a:pt x="537" y="87"/>
                </a:lnTo>
                <a:lnTo>
                  <a:pt x="535" y="63"/>
                </a:lnTo>
                <a:lnTo>
                  <a:pt x="533" y="55"/>
                </a:lnTo>
                <a:lnTo>
                  <a:pt x="533" y="53"/>
                </a:lnTo>
                <a:lnTo>
                  <a:pt x="533" y="26"/>
                </a:lnTo>
                <a:lnTo>
                  <a:pt x="531" y="22"/>
                </a:lnTo>
                <a:lnTo>
                  <a:pt x="535" y="8"/>
                </a:lnTo>
                <a:lnTo>
                  <a:pt x="533" y="0"/>
                </a:lnTo>
                <a:lnTo>
                  <a:pt x="471" y="2"/>
                </a:lnTo>
                <a:lnTo>
                  <a:pt x="407" y="2"/>
                </a:lnTo>
                <a:lnTo>
                  <a:pt x="399" y="0"/>
                </a:lnTo>
                <a:lnTo>
                  <a:pt x="381" y="6"/>
                </a:lnTo>
                <a:lnTo>
                  <a:pt x="354" y="20"/>
                </a:lnTo>
                <a:lnTo>
                  <a:pt x="307" y="61"/>
                </a:lnTo>
                <a:lnTo>
                  <a:pt x="309" y="67"/>
                </a:lnTo>
                <a:lnTo>
                  <a:pt x="303" y="75"/>
                </a:lnTo>
                <a:lnTo>
                  <a:pt x="286" y="89"/>
                </a:lnTo>
                <a:lnTo>
                  <a:pt x="257" y="104"/>
                </a:lnTo>
                <a:lnTo>
                  <a:pt x="255" y="110"/>
                </a:lnTo>
                <a:lnTo>
                  <a:pt x="259" y="112"/>
                </a:lnTo>
                <a:lnTo>
                  <a:pt x="263" y="124"/>
                </a:lnTo>
                <a:lnTo>
                  <a:pt x="265" y="124"/>
                </a:lnTo>
                <a:lnTo>
                  <a:pt x="268" y="120"/>
                </a:lnTo>
                <a:lnTo>
                  <a:pt x="265" y="116"/>
                </a:lnTo>
                <a:lnTo>
                  <a:pt x="267" y="114"/>
                </a:lnTo>
                <a:lnTo>
                  <a:pt x="274" y="118"/>
                </a:lnTo>
                <a:lnTo>
                  <a:pt x="268" y="122"/>
                </a:lnTo>
                <a:lnTo>
                  <a:pt x="274" y="126"/>
                </a:lnTo>
                <a:lnTo>
                  <a:pt x="274" y="130"/>
                </a:lnTo>
                <a:lnTo>
                  <a:pt x="268" y="136"/>
                </a:lnTo>
                <a:lnTo>
                  <a:pt x="263" y="134"/>
                </a:lnTo>
                <a:lnTo>
                  <a:pt x="261" y="136"/>
                </a:lnTo>
                <a:lnTo>
                  <a:pt x="263" y="142"/>
                </a:lnTo>
                <a:lnTo>
                  <a:pt x="267" y="147"/>
                </a:lnTo>
                <a:lnTo>
                  <a:pt x="268" y="157"/>
                </a:lnTo>
                <a:lnTo>
                  <a:pt x="268" y="171"/>
                </a:lnTo>
                <a:lnTo>
                  <a:pt x="263" y="177"/>
                </a:lnTo>
                <a:lnTo>
                  <a:pt x="253" y="175"/>
                </a:lnTo>
                <a:lnTo>
                  <a:pt x="245" y="177"/>
                </a:lnTo>
                <a:lnTo>
                  <a:pt x="241" y="183"/>
                </a:lnTo>
                <a:lnTo>
                  <a:pt x="235" y="185"/>
                </a:lnTo>
                <a:lnTo>
                  <a:pt x="231" y="187"/>
                </a:lnTo>
                <a:lnTo>
                  <a:pt x="226" y="193"/>
                </a:lnTo>
                <a:lnTo>
                  <a:pt x="222" y="198"/>
                </a:lnTo>
                <a:lnTo>
                  <a:pt x="212" y="200"/>
                </a:lnTo>
                <a:lnTo>
                  <a:pt x="204" y="200"/>
                </a:lnTo>
                <a:lnTo>
                  <a:pt x="198" y="206"/>
                </a:lnTo>
                <a:lnTo>
                  <a:pt x="196" y="204"/>
                </a:lnTo>
                <a:lnTo>
                  <a:pt x="177" y="202"/>
                </a:lnTo>
                <a:lnTo>
                  <a:pt x="161" y="204"/>
                </a:lnTo>
                <a:lnTo>
                  <a:pt x="150" y="208"/>
                </a:lnTo>
                <a:lnTo>
                  <a:pt x="146" y="210"/>
                </a:lnTo>
                <a:lnTo>
                  <a:pt x="146" y="206"/>
                </a:lnTo>
                <a:lnTo>
                  <a:pt x="138" y="206"/>
                </a:lnTo>
                <a:lnTo>
                  <a:pt x="126" y="198"/>
                </a:lnTo>
                <a:lnTo>
                  <a:pt x="105" y="195"/>
                </a:lnTo>
                <a:lnTo>
                  <a:pt x="95" y="193"/>
                </a:lnTo>
                <a:lnTo>
                  <a:pt x="62" y="195"/>
                </a:lnTo>
                <a:lnTo>
                  <a:pt x="56" y="195"/>
                </a:lnTo>
                <a:lnTo>
                  <a:pt x="43" y="197"/>
                </a:lnTo>
                <a:lnTo>
                  <a:pt x="27" y="200"/>
                </a:lnTo>
                <a:lnTo>
                  <a:pt x="16" y="202"/>
                </a:lnTo>
                <a:lnTo>
                  <a:pt x="12" y="204"/>
                </a:lnTo>
                <a:lnTo>
                  <a:pt x="10" y="220"/>
                </a:lnTo>
                <a:lnTo>
                  <a:pt x="6" y="224"/>
                </a:lnTo>
                <a:lnTo>
                  <a:pt x="10" y="228"/>
                </a:lnTo>
                <a:lnTo>
                  <a:pt x="10" y="234"/>
                </a:lnTo>
                <a:lnTo>
                  <a:pt x="14" y="244"/>
                </a:lnTo>
                <a:lnTo>
                  <a:pt x="20" y="242"/>
                </a:lnTo>
                <a:lnTo>
                  <a:pt x="21" y="248"/>
                </a:lnTo>
                <a:lnTo>
                  <a:pt x="25" y="259"/>
                </a:lnTo>
                <a:lnTo>
                  <a:pt x="21" y="267"/>
                </a:lnTo>
                <a:lnTo>
                  <a:pt x="12" y="269"/>
                </a:lnTo>
                <a:lnTo>
                  <a:pt x="8" y="273"/>
                </a:lnTo>
                <a:lnTo>
                  <a:pt x="0" y="287"/>
                </a:lnTo>
                <a:lnTo>
                  <a:pt x="6" y="291"/>
                </a:lnTo>
                <a:lnTo>
                  <a:pt x="6" y="354"/>
                </a:lnTo>
                <a:lnTo>
                  <a:pt x="20" y="354"/>
                </a:lnTo>
                <a:lnTo>
                  <a:pt x="76" y="354"/>
                </a:lnTo>
                <a:lnTo>
                  <a:pt x="86" y="354"/>
                </a:lnTo>
                <a:lnTo>
                  <a:pt x="86" y="399"/>
                </a:lnTo>
                <a:lnTo>
                  <a:pt x="101" y="414"/>
                </a:lnTo>
                <a:lnTo>
                  <a:pt x="107" y="414"/>
                </a:lnTo>
                <a:lnTo>
                  <a:pt x="140" y="414"/>
                </a:lnTo>
                <a:lnTo>
                  <a:pt x="142" y="408"/>
                </a:lnTo>
                <a:lnTo>
                  <a:pt x="193" y="407"/>
                </a:lnTo>
                <a:lnTo>
                  <a:pt x="206" y="401"/>
                </a:lnTo>
                <a:lnTo>
                  <a:pt x="202" y="354"/>
                </a:lnTo>
                <a:lnTo>
                  <a:pt x="237" y="354"/>
                </a:lnTo>
                <a:lnTo>
                  <a:pt x="241" y="324"/>
                </a:lnTo>
                <a:lnTo>
                  <a:pt x="249" y="322"/>
                </a:lnTo>
                <a:lnTo>
                  <a:pt x="251" y="316"/>
                </a:lnTo>
                <a:lnTo>
                  <a:pt x="267" y="318"/>
                </a:lnTo>
                <a:lnTo>
                  <a:pt x="268" y="312"/>
                </a:lnTo>
                <a:lnTo>
                  <a:pt x="263" y="308"/>
                </a:lnTo>
                <a:lnTo>
                  <a:pt x="267" y="306"/>
                </a:lnTo>
                <a:lnTo>
                  <a:pt x="274" y="304"/>
                </a:lnTo>
                <a:lnTo>
                  <a:pt x="278" y="322"/>
                </a:lnTo>
                <a:lnTo>
                  <a:pt x="278" y="332"/>
                </a:lnTo>
                <a:lnTo>
                  <a:pt x="280" y="352"/>
                </a:lnTo>
                <a:lnTo>
                  <a:pt x="337" y="354"/>
                </a:lnTo>
                <a:lnTo>
                  <a:pt x="344" y="352"/>
                </a:lnTo>
                <a:lnTo>
                  <a:pt x="350" y="354"/>
                </a:lnTo>
                <a:lnTo>
                  <a:pt x="356" y="359"/>
                </a:lnTo>
                <a:lnTo>
                  <a:pt x="358" y="367"/>
                </a:lnTo>
                <a:lnTo>
                  <a:pt x="368" y="371"/>
                </a:lnTo>
                <a:lnTo>
                  <a:pt x="403" y="354"/>
                </a:lnTo>
                <a:lnTo>
                  <a:pt x="432" y="367"/>
                </a:lnTo>
                <a:lnTo>
                  <a:pt x="420" y="383"/>
                </a:lnTo>
                <a:lnTo>
                  <a:pt x="434" y="397"/>
                </a:lnTo>
                <a:lnTo>
                  <a:pt x="442" y="401"/>
                </a:lnTo>
                <a:lnTo>
                  <a:pt x="451" y="397"/>
                </a:lnTo>
                <a:lnTo>
                  <a:pt x="461" y="399"/>
                </a:lnTo>
                <a:lnTo>
                  <a:pt x="475" y="403"/>
                </a:lnTo>
                <a:lnTo>
                  <a:pt x="478" y="375"/>
                </a:lnTo>
                <a:lnTo>
                  <a:pt x="480" y="361"/>
                </a:lnTo>
                <a:lnTo>
                  <a:pt x="482" y="344"/>
                </a:lnTo>
                <a:lnTo>
                  <a:pt x="502" y="352"/>
                </a:lnTo>
                <a:lnTo>
                  <a:pt x="519" y="359"/>
                </a:lnTo>
                <a:lnTo>
                  <a:pt x="521" y="348"/>
                </a:lnTo>
                <a:lnTo>
                  <a:pt x="535" y="293"/>
                </a:lnTo>
                <a:lnTo>
                  <a:pt x="543" y="271"/>
                </a:lnTo>
                <a:lnTo>
                  <a:pt x="541" y="267"/>
                </a:lnTo>
                <a:lnTo>
                  <a:pt x="541" y="242"/>
                </a:lnTo>
                <a:lnTo>
                  <a:pt x="543" y="198"/>
                </a:lnTo>
                <a:close/>
              </a:path>
            </a:pathLst>
          </a:custGeom>
          <a:solidFill>
            <a:srgbClr val="F9DC96"/>
          </a:solidFill>
          <a:ln w="9525" algn="ctr">
            <a:solidFill>
              <a:srgbClr val="AF8D6A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Shape 8288"/>
          <p:cNvSpPr>
            <a:spLocks/>
          </p:cNvSpPr>
          <p:nvPr/>
        </p:nvSpPr>
        <p:spPr bwMode="auto">
          <a:xfrm>
            <a:off x="8023225" y="2314575"/>
            <a:ext cx="981075" cy="1198563"/>
          </a:xfrm>
          <a:custGeom>
            <a:avLst/>
            <a:gdLst>
              <a:gd name="T0" fmla="*/ 2147483647 w 618"/>
              <a:gd name="T1" fmla="*/ 2147483647 h 755"/>
              <a:gd name="T2" fmla="*/ 2147483647 w 618"/>
              <a:gd name="T3" fmla="*/ 2147483647 h 755"/>
              <a:gd name="T4" fmla="*/ 2147483647 w 618"/>
              <a:gd name="T5" fmla="*/ 2147483647 h 755"/>
              <a:gd name="T6" fmla="*/ 2147483647 w 618"/>
              <a:gd name="T7" fmla="*/ 2147483647 h 755"/>
              <a:gd name="T8" fmla="*/ 2147483647 w 618"/>
              <a:gd name="T9" fmla="*/ 2147483647 h 755"/>
              <a:gd name="T10" fmla="*/ 2147483647 w 618"/>
              <a:gd name="T11" fmla="*/ 2147483647 h 755"/>
              <a:gd name="T12" fmla="*/ 2147483647 w 618"/>
              <a:gd name="T13" fmla="*/ 2147483647 h 755"/>
              <a:gd name="T14" fmla="*/ 2147483647 w 618"/>
              <a:gd name="T15" fmla="*/ 2147483647 h 755"/>
              <a:gd name="T16" fmla="*/ 2147483647 w 618"/>
              <a:gd name="T17" fmla="*/ 2147483647 h 755"/>
              <a:gd name="T18" fmla="*/ 2147483647 w 618"/>
              <a:gd name="T19" fmla="*/ 2147483647 h 755"/>
              <a:gd name="T20" fmla="*/ 2147483647 w 618"/>
              <a:gd name="T21" fmla="*/ 2147483647 h 755"/>
              <a:gd name="T22" fmla="*/ 2147483647 w 618"/>
              <a:gd name="T23" fmla="*/ 2147483647 h 755"/>
              <a:gd name="T24" fmla="*/ 2147483647 w 618"/>
              <a:gd name="T25" fmla="*/ 2147483647 h 755"/>
              <a:gd name="T26" fmla="*/ 2147483647 w 618"/>
              <a:gd name="T27" fmla="*/ 2147483647 h 755"/>
              <a:gd name="T28" fmla="*/ 2147483647 w 618"/>
              <a:gd name="T29" fmla="*/ 2147483647 h 755"/>
              <a:gd name="T30" fmla="*/ 2147483647 w 618"/>
              <a:gd name="T31" fmla="*/ 2147483647 h 755"/>
              <a:gd name="T32" fmla="*/ 2147483647 w 618"/>
              <a:gd name="T33" fmla="*/ 2147483647 h 755"/>
              <a:gd name="T34" fmla="*/ 2147483647 w 618"/>
              <a:gd name="T35" fmla="*/ 2147483647 h 755"/>
              <a:gd name="T36" fmla="*/ 2147483647 w 618"/>
              <a:gd name="T37" fmla="*/ 2147483647 h 755"/>
              <a:gd name="T38" fmla="*/ 2147483647 w 618"/>
              <a:gd name="T39" fmla="*/ 2147483647 h 755"/>
              <a:gd name="T40" fmla="*/ 2147483647 w 618"/>
              <a:gd name="T41" fmla="*/ 2147483647 h 755"/>
              <a:gd name="T42" fmla="*/ 2147483647 w 618"/>
              <a:gd name="T43" fmla="*/ 2147483647 h 755"/>
              <a:gd name="T44" fmla="*/ 2147483647 w 618"/>
              <a:gd name="T45" fmla="*/ 2147483647 h 755"/>
              <a:gd name="T46" fmla="*/ 2147483647 w 618"/>
              <a:gd name="T47" fmla="*/ 2147483647 h 755"/>
              <a:gd name="T48" fmla="*/ 2147483647 w 618"/>
              <a:gd name="T49" fmla="*/ 2147483647 h 755"/>
              <a:gd name="T50" fmla="*/ 2147483647 w 618"/>
              <a:gd name="T51" fmla="*/ 2147483647 h 755"/>
              <a:gd name="T52" fmla="*/ 2147483647 w 618"/>
              <a:gd name="T53" fmla="*/ 2147483647 h 755"/>
              <a:gd name="T54" fmla="*/ 2147483647 w 618"/>
              <a:gd name="T55" fmla="*/ 2147483647 h 755"/>
              <a:gd name="T56" fmla="*/ 2147483647 w 618"/>
              <a:gd name="T57" fmla="*/ 2147483647 h 755"/>
              <a:gd name="T58" fmla="*/ 2147483647 w 618"/>
              <a:gd name="T59" fmla="*/ 2147483647 h 755"/>
              <a:gd name="T60" fmla="*/ 2147483647 w 618"/>
              <a:gd name="T61" fmla="*/ 2147483647 h 755"/>
              <a:gd name="T62" fmla="*/ 2147483647 w 618"/>
              <a:gd name="T63" fmla="*/ 2147483647 h 755"/>
              <a:gd name="T64" fmla="*/ 2147483647 w 618"/>
              <a:gd name="T65" fmla="*/ 2147483647 h 755"/>
              <a:gd name="T66" fmla="*/ 2147483647 w 618"/>
              <a:gd name="T67" fmla="*/ 2147483647 h 755"/>
              <a:gd name="T68" fmla="*/ 2147483647 w 618"/>
              <a:gd name="T69" fmla="*/ 2147483647 h 755"/>
              <a:gd name="T70" fmla="*/ 2147483647 w 618"/>
              <a:gd name="T71" fmla="*/ 2147483647 h 755"/>
              <a:gd name="T72" fmla="*/ 2147483647 w 618"/>
              <a:gd name="T73" fmla="*/ 2147483647 h 755"/>
              <a:gd name="T74" fmla="*/ 2147483647 w 618"/>
              <a:gd name="T75" fmla="*/ 2147483647 h 755"/>
              <a:gd name="T76" fmla="*/ 2147483647 w 618"/>
              <a:gd name="T77" fmla="*/ 2147483647 h 755"/>
              <a:gd name="T78" fmla="*/ 2147483647 w 618"/>
              <a:gd name="T79" fmla="*/ 2147483647 h 755"/>
              <a:gd name="T80" fmla="*/ 2147483647 w 618"/>
              <a:gd name="T81" fmla="*/ 2147483647 h 755"/>
              <a:gd name="T82" fmla="*/ 2147483647 w 618"/>
              <a:gd name="T83" fmla="*/ 2147483647 h 755"/>
              <a:gd name="T84" fmla="*/ 2147483647 w 618"/>
              <a:gd name="T85" fmla="*/ 2147483647 h 755"/>
              <a:gd name="T86" fmla="*/ 2147483647 w 618"/>
              <a:gd name="T87" fmla="*/ 2147483647 h 755"/>
              <a:gd name="T88" fmla="*/ 2147483647 w 618"/>
              <a:gd name="T89" fmla="*/ 2147483647 h 755"/>
              <a:gd name="T90" fmla="*/ 2147483647 w 618"/>
              <a:gd name="T91" fmla="*/ 2147483647 h 755"/>
              <a:gd name="T92" fmla="*/ 2147483647 w 618"/>
              <a:gd name="T93" fmla="*/ 2147483647 h 755"/>
              <a:gd name="T94" fmla="*/ 2147483647 w 618"/>
              <a:gd name="T95" fmla="*/ 2147483647 h 755"/>
              <a:gd name="T96" fmla="*/ 2147483647 w 618"/>
              <a:gd name="T97" fmla="*/ 2147483647 h 755"/>
              <a:gd name="T98" fmla="*/ 2147483647 w 618"/>
              <a:gd name="T99" fmla="*/ 2147483647 h 755"/>
              <a:gd name="T100" fmla="*/ 2147483647 w 618"/>
              <a:gd name="T101" fmla="*/ 2147483647 h 755"/>
              <a:gd name="T102" fmla="*/ 2147483647 w 618"/>
              <a:gd name="T103" fmla="*/ 2147483647 h 755"/>
              <a:gd name="T104" fmla="*/ 2147483647 w 618"/>
              <a:gd name="T105" fmla="*/ 2147483647 h 755"/>
              <a:gd name="T106" fmla="*/ 2147483647 w 618"/>
              <a:gd name="T107" fmla="*/ 2147483647 h 755"/>
              <a:gd name="T108" fmla="*/ 2147483647 w 618"/>
              <a:gd name="T109" fmla="*/ 2147483647 h 755"/>
              <a:gd name="T110" fmla="*/ 2147483647 w 618"/>
              <a:gd name="T111" fmla="*/ 2147483647 h 75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618"/>
              <a:gd name="T169" fmla="*/ 0 h 755"/>
              <a:gd name="T170" fmla="*/ 618 w 618"/>
              <a:gd name="T171" fmla="*/ 755 h 75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618" h="755">
                <a:moveTo>
                  <a:pt x="618" y="306"/>
                </a:moveTo>
                <a:lnTo>
                  <a:pt x="614" y="306"/>
                </a:lnTo>
                <a:lnTo>
                  <a:pt x="610" y="302"/>
                </a:lnTo>
                <a:lnTo>
                  <a:pt x="608" y="304"/>
                </a:lnTo>
                <a:lnTo>
                  <a:pt x="603" y="302"/>
                </a:lnTo>
                <a:lnTo>
                  <a:pt x="605" y="294"/>
                </a:lnTo>
                <a:lnTo>
                  <a:pt x="612" y="296"/>
                </a:lnTo>
                <a:lnTo>
                  <a:pt x="614" y="288"/>
                </a:lnTo>
                <a:lnTo>
                  <a:pt x="608" y="282"/>
                </a:lnTo>
                <a:lnTo>
                  <a:pt x="612" y="276"/>
                </a:lnTo>
                <a:lnTo>
                  <a:pt x="605" y="267"/>
                </a:lnTo>
                <a:lnTo>
                  <a:pt x="597" y="263"/>
                </a:lnTo>
                <a:lnTo>
                  <a:pt x="591" y="269"/>
                </a:lnTo>
                <a:lnTo>
                  <a:pt x="585" y="269"/>
                </a:lnTo>
                <a:lnTo>
                  <a:pt x="577" y="255"/>
                </a:lnTo>
                <a:lnTo>
                  <a:pt x="581" y="245"/>
                </a:lnTo>
                <a:lnTo>
                  <a:pt x="575" y="229"/>
                </a:lnTo>
                <a:lnTo>
                  <a:pt x="581" y="229"/>
                </a:lnTo>
                <a:lnTo>
                  <a:pt x="581" y="220"/>
                </a:lnTo>
                <a:lnTo>
                  <a:pt x="579" y="218"/>
                </a:lnTo>
                <a:lnTo>
                  <a:pt x="572" y="218"/>
                </a:lnTo>
                <a:lnTo>
                  <a:pt x="560" y="214"/>
                </a:lnTo>
                <a:lnTo>
                  <a:pt x="556" y="208"/>
                </a:lnTo>
                <a:lnTo>
                  <a:pt x="550" y="210"/>
                </a:lnTo>
                <a:lnTo>
                  <a:pt x="548" y="208"/>
                </a:lnTo>
                <a:lnTo>
                  <a:pt x="544" y="204"/>
                </a:lnTo>
                <a:lnTo>
                  <a:pt x="546" y="194"/>
                </a:lnTo>
                <a:lnTo>
                  <a:pt x="548" y="192"/>
                </a:lnTo>
                <a:lnTo>
                  <a:pt x="546" y="186"/>
                </a:lnTo>
                <a:lnTo>
                  <a:pt x="548" y="178"/>
                </a:lnTo>
                <a:lnTo>
                  <a:pt x="548" y="53"/>
                </a:lnTo>
                <a:lnTo>
                  <a:pt x="546" y="45"/>
                </a:lnTo>
                <a:lnTo>
                  <a:pt x="537" y="37"/>
                </a:lnTo>
                <a:lnTo>
                  <a:pt x="533" y="31"/>
                </a:lnTo>
                <a:lnTo>
                  <a:pt x="509" y="11"/>
                </a:lnTo>
                <a:lnTo>
                  <a:pt x="494" y="11"/>
                </a:lnTo>
                <a:lnTo>
                  <a:pt x="488" y="19"/>
                </a:lnTo>
                <a:lnTo>
                  <a:pt x="478" y="17"/>
                </a:lnTo>
                <a:lnTo>
                  <a:pt x="474" y="17"/>
                </a:lnTo>
                <a:lnTo>
                  <a:pt x="470" y="23"/>
                </a:lnTo>
                <a:lnTo>
                  <a:pt x="457" y="23"/>
                </a:lnTo>
                <a:lnTo>
                  <a:pt x="443" y="29"/>
                </a:lnTo>
                <a:lnTo>
                  <a:pt x="430" y="23"/>
                </a:lnTo>
                <a:lnTo>
                  <a:pt x="430" y="2"/>
                </a:lnTo>
                <a:lnTo>
                  <a:pt x="418" y="0"/>
                </a:lnTo>
                <a:lnTo>
                  <a:pt x="412" y="0"/>
                </a:lnTo>
                <a:lnTo>
                  <a:pt x="344" y="88"/>
                </a:lnTo>
                <a:lnTo>
                  <a:pt x="340" y="104"/>
                </a:lnTo>
                <a:lnTo>
                  <a:pt x="338" y="115"/>
                </a:lnTo>
                <a:lnTo>
                  <a:pt x="332" y="123"/>
                </a:lnTo>
                <a:lnTo>
                  <a:pt x="325" y="131"/>
                </a:lnTo>
                <a:lnTo>
                  <a:pt x="315" y="147"/>
                </a:lnTo>
                <a:lnTo>
                  <a:pt x="321" y="153"/>
                </a:lnTo>
                <a:lnTo>
                  <a:pt x="315" y="167"/>
                </a:lnTo>
                <a:lnTo>
                  <a:pt x="315" y="172"/>
                </a:lnTo>
                <a:lnTo>
                  <a:pt x="319" y="174"/>
                </a:lnTo>
                <a:lnTo>
                  <a:pt x="315" y="186"/>
                </a:lnTo>
                <a:lnTo>
                  <a:pt x="309" y="186"/>
                </a:lnTo>
                <a:lnTo>
                  <a:pt x="305" y="192"/>
                </a:lnTo>
                <a:lnTo>
                  <a:pt x="305" y="200"/>
                </a:lnTo>
                <a:lnTo>
                  <a:pt x="297" y="210"/>
                </a:lnTo>
                <a:lnTo>
                  <a:pt x="292" y="210"/>
                </a:lnTo>
                <a:lnTo>
                  <a:pt x="280" y="221"/>
                </a:lnTo>
                <a:lnTo>
                  <a:pt x="276" y="227"/>
                </a:lnTo>
                <a:lnTo>
                  <a:pt x="284" y="237"/>
                </a:lnTo>
                <a:lnTo>
                  <a:pt x="282" y="241"/>
                </a:lnTo>
                <a:lnTo>
                  <a:pt x="272" y="237"/>
                </a:lnTo>
                <a:lnTo>
                  <a:pt x="268" y="239"/>
                </a:lnTo>
                <a:lnTo>
                  <a:pt x="264" y="257"/>
                </a:lnTo>
                <a:lnTo>
                  <a:pt x="260" y="257"/>
                </a:lnTo>
                <a:lnTo>
                  <a:pt x="257" y="247"/>
                </a:lnTo>
                <a:lnTo>
                  <a:pt x="249" y="247"/>
                </a:lnTo>
                <a:lnTo>
                  <a:pt x="243" y="251"/>
                </a:lnTo>
                <a:lnTo>
                  <a:pt x="233" y="257"/>
                </a:lnTo>
                <a:lnTo>
                  <a:pt x="223" y="251"/>
                </a:lnTo>
                <a:lnTo>
                  <a:pt x="218" y="257"/>
                </a:lnTo>
                <a:lnTo>
                  <a:pt x="210" y="259"/>
                </a:lnTo>
                <a:lnTo>
                  <a:pt x="214" y="265"/>
                </a:lnTo>
                <a:lnTo>
                  <a:pt x="204" y="286"/>
                </a:lnTo>
                <a:lnTo>
                  <a:pt x="169" y="286"/>
                </a:lnTo>
                <a:lnTo>
                  <a:pt x="107" y="286"/>
                </a:lnTo>
                <a:lnTo>
                  <a:pt x="47" y="286"/>
                </a:lnTo>
                <a:lnTo>
                  <a:pt x="33" y="288"/>
                </a:lnTo>
                <a:lnTo>
                  <a:pt x="33" y="294"/>
                </a:lnTo>
                <a:lnTo>
                  <a:pt x="29" y="308"/>
                </a:lnTo>
                <a:lnTo>
                  <a:pt x="33" y="312"/>
                </a:lnTo>
                <a:lnTo>
                  <a:pt x="31" y="339"/>
                </a:lnTo>
                <a:lnTo>
                  <a:pt x="31" y="341"/>
                </a:lnTo>
                <a:lnTo>
                  <a:pt x="35" y="349"/>
                </a:lnTo>
                <a:lnTo>
                  <a:pt x="35" y="373"/>
                </a:lnTo>
                <a:lnTo>
                  <a:pt x="23" y="398"/>
                </a:lnTo>
                <a:lnTo>
                  <a:pt x="29" y="426"/>
                </a:lnTo>
                <a:lnTo>
                  <a:pt x="31" y="433"/>
                </a:lnTo>
                <a:lnTo>
                  <a:pt x="27" y="445"/>
                </a:lnTo>
                <a:lnTo>
                  <a:pt x="27" y="455"/>
                </a:lnTo>
                <a:lnTo>
                  <a:pt x="35" y="449"/>
                </a:lnTo>
                <a:lnTo>
                  <a:pt x="43" y="459"/>
                </a:lnTo>
                <a:lnTo>
                  <a:pt x="41" y="484"/>
                </a:lnTo>
                <a:lnTo>
                  <a:pt x="39" y="528"/>
                </a:lnTo>
                <a:lnTo>
                  <a:pt x="39" y="553"/>
                </a:lnTo>
                <a:lnTo>
                  <a:pt x="41" y="557"/>
                </a:lnTo>
                <a:lnTo>
                  <a:pt x="33" y="579"/>
                </a:lnTo>
                <a:lnTo>
                  <a:pt x="19" y="634"/>
                </a:lnTo>
                <a:lnTo>
                  <a:pt x="17" y="677"/>
                </a:lnTo>
                <a:lnTo>
                  <a:pt x="17" y="694"/>
                </a:lnTo>
                <a:lnTo>
                  <a:pt x="15" y="712"/>
                </a:lnTo>
                <a:lnTo>
                  <a:pt x="15" y="720"/>
                </a:lnTo>
                <a:lnTo>
                  <a:pt x="21" y="730"/>
                </a:lnTo>
                <a:lnTo>
                  <a:pt x="17" y="734"/>
                </a:lnTo>
                <a:lnTo>
                  <a:pt x="0" y="744"/>
                </a:lnTo>
                <a:lnTo>
                  <a:pt x="4" y="753"/>
                </a:lnTo>
                <a:lnTo>
                  <a:pt x="8" y="755"/>
                </a:lnTo>
                <a:lnTo>
                  <a:pt x="21" y="751"/>
                </a:lnTo>
                <a:lnTo>
                  <a:pt x="31" y="742"/>
                </a:lnTo>
                <a:lnTo>
                  <a:pt x="43" y="742"/>
                </a:lnTo>
                <a:lnTo>
                  <a:pt x="48" y="736"/>
                </a:lnTo>
                <a:lnTo>
                  <a:pt x="56" y="738"/>
                </a:lnTo>
                <a:lnTo>
                  <a:pt x="58" y="736"/>
                </a:lnTo>
                <a:lnTo>
                  <a:pt x="68" y="730"/>
                </a:lnTo>
                <a:lnTo>
                  <a:pt x="72" y="722"/>
                </a:lnTo>
                <a:lnTo>
                  <a:pt x="76" y="722"/>
                </a:lnTo>
                <a:lnTo>
                  <a:pt x="76" y="726"/>
                </a:lnTo>
                <a:lnTo>
                  <a:pt x="85" y="726"/>
                </a:lnTo>
                <a:lnTo>
                  <a:pt x="95" y="726"/>
                </a:lnTo>
                <a:lnTo>
                  <a:pt x="99" y="724"/>
                </a:lnTo>
                <a:lnTo>
                  <a:pt x="111" y="726"/>
                </a:lnTo>
                <a:lnTo>
                  <a:pt x="122" y="724"/>
                </a:lnTo>
                <a:lnTo>
                  <a:pt x="126" y="718"/>
                </a:lnTo>
                <a:lnTo>
                  <a:pt x="128" y="722"/>
                </a:lnTo>
                <a:lnTo>
                  <a:pt x="134" y="724"/>
                </a:lnTo>
                <a:lnTo>
                  <a:pt x="140" y="722"/>
                </a:lnTo>
                <a:lnTo>
                  <a:pt x="140" y="718"/>
                </a:lnTo>
                <a:lnTo>
                  <a:pt x="148" y="720"/>
                </a:lnTo>
                <a:lnTo>
                  <a:pt x="155" y="720"/>
                </a:lnTo>
                <a:lnTo>
                  <a:pt x="173" y="716"/>
                </a:lnTo>
                <a:lnTo>
                  <a:pt x="173" y="720"/>
                </a:lnTo>
                <a:lnTo>
                  <a:pt x="179" y="718"/>
                </a:lnTo>
                <a:lnTo>
                  <a:pt x="200" y="710"/>
                </a:lnTo>
                <a:lnTo>
                  <a:pt x="202" y="708"/>
                </a:lnTo>
                <a:lnTo>
                  <a:pt x="206" y="706"/>
                </a:lnTo>
                <a:lnTo>
                  <a:pt x="204" y="710"/>
                </a:lnTo>
                <a:lnTo>
                  <a:pt x="208" y="712"/>
                </a:lnTo>
                <a:lnTo>
                  <a:pt x="208" y="704"/>
                </a:lnTo>
                <a:lnTo>
                  <a:pt x="212" y="700"/>
                </a:lnTo>
                <a:lnTo>
                  <a:pt x="210" y="689"/>
                </a:lnTo>
                <a:lnTo>
                  <a:pt x="216" y="679"/>
                </a:lnTo>
                <a:lnTo>
                  <a:pt x="218" y="679"/>
                </a:lnTo>
                <a:lnTo>
                  <a:pt x="223" y="687"/>
                </a:lnTo>
                <a:lnTo>
                  <a:pt x="220" y="702"/>
                </a:lnTo>
                <a:lnTo>
                  <a:pt x="222" y="704"/>
                </a:lnTo>
                <a:lnTo>
                  <a:pt x="227" y="706"/>
                </a:lnTo>
                <a:lnTo>
                  <a:pt x="229" y="700"/>
                </a:lnTo>
                <a:lnTo>
                  <a:pt x="229" y="696"/>
                </a:lnTo>
                <a:lnTo>
                  <a:pt x="233" y="696"/>
                </a:lnTo>
                <a:lnTo>
                  <a:pt x="233" y="702"/>
                </a:lnTo>
                <a:lnTo>
                  <a:pt x="241" y="696"/>
                </a:lnTo>
                <a:lnTo>
                  <a:pt x="241" y="693"/>
                </a:lnTo>
                <a:lnTo>
                  <a:pt x="245" y="693"/>
                </a:lnTo>
                <a:lnTo>
                  <a:pt x="247" y="696"/>
                </a:lnTo>
                <a:lnTo>
                  <a:pt x="253" y="693"/>
                </a:lnTo>
                <a:lnTo>
                  <a:pt x="257" y="693"/>
                </a:lnTo>
                <a:lnTo>
                  <a:pt x="255" y="689"/>
                </a:lnTo>
                <a:lnTo>
                  <a:pt x="258" y="685"/>
                </a:lnTo>
                <a:lnTo>
                  <a:pt x="266" y="687"/>
                </a:lnTo>
                <a:lnTo>
                  <a:pt x="268" y="683"/>
                </a:lnTo>
                <a:lnTo>
                  <a:pt x="274" y="671"/>
                </a:lnTo>
                <a:lnTo>
                  <a:pt x="280" y="669"/>
                </a:lnTo>
                <a:lnTo>
                  <a:pt x="282" y="669"/>
                </a:lnTo>
                <a:lnTo>
                  <a:pt x="286" y="671"/>
                </a:lnTo>
                <a:lnTo>
                  <a:pt x="282" y="693"/>
                </a:lnTo>
                <a:lnTo>
                  <a:pt x="297" y="691"/>
                </a:lnTo>
                <a:lnTo>
                  <a:pt x="303" y="683"/>
                </a:lnTo>
                <a:lnTo>
                  <a:pt x="317" y="681"/>
                </a:lnTo>
                <a:lnTo>
                  <a:pt x="321" y="681"/>
                </a:lnTo>
                <a:lnTo>
                  <a:pt x="327" y="679"/>
                </a:lnTo>
                <a:lnTo>
                  <a:pt x="344" y="679"/>
                </a:lnTo>
                <a:lnTo>
                  <a:pt x="346" y="687"/>
                </a:lnTo>
                <a:lnTo>
                  <a:pt x="348" y="681"/>
                </a:lnTo>
                <a:lnTo>
                  <a:pt x="346" y="671"/>
                </a:lnTo>
                <a:lnTo>
                  <a:pt x="348" y="665"/>
                </a:lnTo>
                <a:lnTo>
                  <a:pt x="346" y="661"/>
                </a:lnTo>
                <a:lnTo>
                  <a:pt x="348" y="659"/>
                </a:lnTo>
                <a:lnTo>
                  <a:pt x="340" y="638"/>
                </a:lnTo>
                <a:lnTo>
                  <a:pt x="332" y="630"/>
                </a:lnTo>
                <a:lnTo>
                  <a:pt x="325" y="628"/>
                </a:lnTo>
                <a:lnTo>
                  <a:pt x="321" y="630"/>
                </a:lnTo>
                <a:lnTo>
                  <a:pt x="325" y="636"/>
                </a:lnTo>
                <a:lnTo>
                  <a:pt x="328" y="634"/>
                </a:lnTo>
                <a:lnTo>
                  <a:pt x="336" y="640"/>
                </a:lnTo>
                <a:lnTo>
                  <a:pt x="334" y="647"/>
                </a:lnTo>
                <a:lnTo>
                  <a:pt x="340" y="647"/>
                </a:lnTo>
                <a:lnTo>
                  <a:pt x="342" y="657"/>
                </a:lnTo>
                <a:lnTo>
                  <a:pt x="340" y="661"/>
                </a:lnTo>
                <a:lnTo>
                  <a:pt x="313" y="671"/>
                </a:lnTo>
                <a:lnTo>
                  <a:pt x="299" y="667"/>
                </a:lnTo>
                <a:lnTo>
                  <a:pt x="293" y="663"/>
                </a:lnTo>
                <a:lnTo>
                  <a:pt x="292" y="645"/>
                </a:lnTo>
                <a:lnTo>
                  <a:pt x="282" y="643"/>
                </a:lnTo>
                <a:lnTo>
                  <a:pt x="280" y="640"/>
                </a:lnTo>
                <a:lnTo>
                  <a:pt x="282" y="634"/>
                </a:lnTo>
                <a:lnTo>
                  <a:pt x="286" y="638"/>
                </a:lnTo>
                <a:lnTo>
                  <a:pt x="288" y="636"/>
                </a:lnTo>
                <a:lnTo>
                  <a:pt x="284" y="628"/>
                </a:lnTo>
                <a:lnTo>
                  <a:pt x="278" y="622"/>
                </a:lnTo>
                <a:lnTo>
                  <a:pt x="276" y="616"/>
                </a:lnTo>
                <a:lnTo>
                  <a:pt x="270" y="610"/>
                </a:lnTo>
                <a:lnTo>
                  <a:pt x="264" y="610"/>
                </a:lnTo>
                <a:lnTo>
                  <a:pt x="260" y="604"/>
                </a:lnTo>
                <a:lnTo>
                  <a:pt x="258" y="612"/>
                </a:lnTo>
                <a:lnTo>
                  <a:pt x="253" y="610"/>
                </a:lnTo>
                <a:lnTo>
                  <a:pt x="247" y="606"/>
                </a:lnTo>
                <a:lnTo>
                  <a:pt x="247" y="596"/>
                </a:lnTo>
                <a:lnTo>
                  <a:pt x="249" y="594"/>
                </a:lnTo>
                <a:lnTo>
                  <a:pt x="253" y="589"/>
                </a:lnTo>
                <a:lnTo>
                  <a:pt x="264" y="581"/>
                </a:lnTo>
                <a:lnTo>
                  <a:pt x="262" y="579"/>
                </a:lnTo>
                <a:lnTo>
                  <a:pt x="262" y="575"/>
                </a:lnTo>
                <a:lnTo>
                  <a:pt x="278" y="571"/>
                </a:lnTo>
                <a:lnTo>
                  <a:pt x="280" y="569"/>
                </a:lnTo>
                <a:lnTo>
                  <a:pt x="278" y="563"/>
                </a:lnTo>
                <a:lnTo>
                  <a:pt x="268" y="557"/>
                </a:lnTo>
                <a:lnTo>
                  <a:pt x="264" y="537"/>
                </a:lnTo>
                <a:lnTo>
                  <a:pt x="276" y="520"/>
                </a:lnTo>
                <a:lnTo>
                  <a:pt x="274" y="518"/>
                </a:lnTo>
                <a:lnTo>
                  <a:pt x="276" y="512"/>
                </a:lnTo>
                <a:lnTo>
                  <a:pt x="282" y="512"/>
                </a:lnTo>
                <a:lnTo>
                  <a:pt x="286" y="502"/>
                </a:lnTo>
                <a:lnTo>
                  <a:pt x="288" y="496"/>
                </a:lnTo>
                <a:lnTo>
                  <a:pt x="293" y="483"/>
                </a:lnTo>
                <a:lnTo>
                  <a:pt x="301" y="481"/>
                </a:lnTo>
                <a:lnTo>
                  <a:pt x="309" y="471"/>
                </a:lnTo>
                <a:lnTo>
                  <a:pt x="307" y="467"/>
                </a:lnTo>
                <a:lnTo>
                  <a:pt x="309" y="459"/>
                </a:lnTo>
                <a:lnTo>
                  <a:pt x="323" y="455"/>
                </a:lnTo>
                <a:lnTo>
                  <a:pt x="323" y="453"/>
                </a:lnTo>
                <a:lnTo>
                  <a:pt x="317" y="445"/>
                </a:lnTo>
                <a:lnTo>
                  <a:pt x="325" y="431"/>
                </a:lnTo>
                <a:lnTo>
                  <a:pt x="330" y="428"/>
                </a:lnTo>
                <a:lnTo>
                  <a:pt x="344" y="422"/>
                </a:lnTo>
                <a:lnTo>
                  <a:pt x="346" y="426"/>
                </a:lnTo>
                <a:lnTo>
                  <a:pt x="352" y="422"/>
                </a:lnTo>
                <a:lnTo>
                  <a:pt x="352" y="431"/>
                </a:lnTo>
                <a:lnTo>
                  <a:pt x="358" y="439"/>
                </a:lnTo>
                <a:lnTo>
                  <a:pt x="360" y="435"/>
                </a:lnTo>
                <a:lnTo>
                  <a:pt x="358" y="428"/>
                </a:lnTo>
                <a:lnTo>
                  <a:pt x="365" y="418"/>
                </a:lnTo>
                <a:lnTo>
                  <a:pt x="375" y="424"/>
                </a:lnTo>
                <a:lnTo>
                  <a:pt x="379" y="420"/>
                </a:lnTo>
                <a:lnTo>
                  <a:pt x="379" y="414"/>
                </a:lnTo>
                <a:lnTo>
                  <a:pt x="385" y="416"/>
                </a:lnTo>
                <a:lnTo>
                  <a:pt x="387" y="422"/>
                </a:lnTo>
                <a:lnTo>
                  <a:pt x="389" y="422"/>
                </a:lnTo>
                <a:lnTo>
                  <a:pt x="393" y="416"/>
                </a:lnTo>
                <a:lnTo>
                  <a:pt x="393" y="406"/>
                </a:lnTo>
                <a:lnTo>
                  <a:pt x="397" y="400"/>
                </a:lnTo>
                <a:lnTo>
                  <a:pt x="400" y="402"/>
                </a:lnTo>
                <a:lnTo>
                  <a:pt x="398" y="406"/>
                </a:lnTo>
                <a:lnTo>
                  <a:pt x="402" y="408"/>
                </a:lnTo>
                <a:lnTo>
                  <a:pt x="406" y="404"/>
                </a:lnTo>
                <a:lnTo>
                  <a:pt x="412" y="404"/>
                </a:lnTo>
                <a:lnTo>
                  <a:pt x="408" y="408"/>
                </a:lnTo>
                <a:lnTo>
                  <a:pt x="412" y="414"/>
                </a:lnTo>
                <a:lnTo>
                  <a:pt x="416" y="406"/>
                </a:lnTo>
                <a:lnTo>
                  <a:pt x="420" y="404"/>
                </a:lnTo>
                <a:lnTo>
                  <a:pt x="420" y="400"/>
                </a:lnTo>
                <a:lnTo>
                  <a:pt x="426" y="398"/>
                </a:lnTo>
                <a:lnTo>
                  <a:pt x="426" y="394"/>
                </a:lnTo>
                <a:lnTo>
                  <a:pt x="424" y="390"/>
                </a:lnTo>
                <a:lnTo>
                  <a:pt x="432" y="378"/>
                </a:lnTo>
                <a:lnTo>
                  <a:pt x="432" y="373"/>
                </a:lnTo>
                <a:lnTo>
                  <a:pt x="435" y="369"/>
                </a:lnTo>
                <a:lnTo>
                  <a:pt x="437" y="363"/>
                </a:lnTo>
                <a:lnTo>
                  <a:pt x="435" y="359"/>
                </a:lnTo>
                <a:lnTo>
                  <a:pt x="437" y="353"/>
                </a:lnTo>
                <a:lnTo>
                  <a:pt x="447" y="351"/>
                </a:lnTo>
                <a:lnTo>
                  <a:pt x="449" y="351"/>
                </a:lnTo>
                <a:lnTo>
                  <a:pt x="453" y="339"/>
                </a:lnTo>
                <a:lnTo>
                  <a:pt x="455" y="343"/>
                </a:lnTo>
                <a:lnTo>
                  <a:pt x="455" y="347"/>
                </a:lnTo>
                <a:lnTo>
                  <a:pt x="451" y="357"/>
                </a:lnTo>
                <a:lnTo>
                  <a:pt x="457" y="353"/>
                </a:lnTo>
                <a:lnTo>
                  <a:pt x="459" y="353"/>
                </a:lnTo>
                <a:lnTo>
                  <a:pt x="463" y="359"/>
                </a:lnTo>
                <a:lnTo>
                  <a:pt x="455" y="357"/>
                </a:lnTo>
                <a:lnTo>
                  <a:pt x="455" y="363"/>
                </a:lnTo>
                <a:lnTo>
                  <a:pt x="451" y="363"/>
                </a:lnTo>
                <a:lnTo>
                  <a:pt x="451" y="367"/>
                </a:lnTo>
                <a:lnTo>
                  <a:pt x="463" y="369"/>
                </a:lnTo>
                <a:lnTo>
                  <a:pt x="467" y="375"/>
                </a:lnTo>
                <a:lnTo>
                  <a:pt x="468" y="373"/>
                </a:lnTo>
                <a:lnTo>
                  <a:pt x="476" y="375"/>
                </a:lnTo>
                <a:lnTo>
                  <a:pt x="476" y="371"/>
                </a:lnTo>
                <a:lnTo>
                  <a:pt x="474" y="369"/>
                </a:lnTo>
                <a:lnTo>
                  <a:pt x="474" y="359"/>
                </a:lnTo>
                <a:lnTo>
                  <a:pt x="478" y="357"/>
                </a:lnTo>
                <a:lnTo>
                  <a:pt x="486" y="347"/>
                </a:lnTo>
                <a:lnTo>
                  <a:pt x="486" y="355"/>
                </a:lnTo>
                <a:lnTo>
                  <a:pt x="490" y="357"/>
                </a:lnTo>
                <a:lnTo>
                  <a:pt x="498" y="351"/>
                </a:lnTo>
                <a:lnTo>
                  <a:pt x="498" y="345"/>
                </a:lnTo>
                <a:lnTo>
                  <a:pt x="503" y="351"/>
                </a:lnTo>
                <a:lnTo>
                  <a:pt x="509" y="343"/>
                </a:lnTo>
                <a:lnTo>
                  <a:pt x="513" y="351"/>
                </a:lnTo>
                <a:lnTo>
                  <a:pt x="515" y="349"/>
                </a:lnTo>
                <a:lnTo>
                  <a:pt x="519" y="351"/>
                </a:lnTo>
                <a:lnTo>
                  <a:pt x="515" y="355"/>
                </a:lnTo>
                <a:lnTo>
                  <a:pt x="521" y="357"/>
                </a:lnTo>
                <a:lnTo>
                  <a:pt x="521" y="367"/>
                </a:lnTo>
                <a:lnTo>
                  <a:pt x="529" y="357"/>
                </a:lnTo>
                <a:lnTo>
                  <a:pt x="527" y="351"/>
                </a:lnTo>
                <a:lnTo>
                  <a:pt x="529" y="347"/>
                </a:lnTo>
                <a:lnTo>
                  <a:pt x="533" y="351"/>
                </a:lnTo>
                <a:lnTo>
                  <a:pt x="537" y="355"/>
                </a:lnTo>
                <a:lnTo>
                  <a:pt x="538" y="349"/>
                </a:lnTo>
                <a:lnTo>
                  <a:pt x="538" y="341"/>
                </a:lnTo>
                <a:lnTo>
                  <a:pt x="544" y="337"/>
                </a:lnTo>
                <a:lnTo>
                  <a:pt x="548" y="337"/>
                </a:lnTo>
                <a:lnTo>
                  <a:pt x="550" y="343"/>
                </a:lnTo>
                <a:lnTo>
                  <a:pt x="554" y="345"/>
                </a:lnTo>
                <a:lnTo>
                  <a:pt x="558" y="339"/>
                </a:lnTo>
                <a:lnTo>
                  <a:pt x="564" y="341"/>
                </a:lnTo>
                <a:lnTo>
                  <a:pt x="568" y="337"/>
                </a:lnTo>
                <a:lnTo>
                  <a:pt x="566" y="331"/>
                </a:lnTo>
                <a:lnTo>
                  <a:pt x="572" y="329"/>
                </a:lnTo>
                <a:lnTo>
                  <a:pt x="575" y="333"/>
                </a:lnTo>
                <a:lnTo>
                  <a:pt x="577" y="327"/>
                </a:lnTo>
                <a:lnTo>
                  <a:pt x="581" y="327"/>
                </a:lnTo>
                <a:lnTo>
                  <a:pt x="579" y="331"/>
                </a:lnTo>
                <a:lnTo>
                  <a:pt x="583" y="333"/>
                </a:lnTo>
                <a:lnTo>
                  <a:pt x="585" y="324"/>
                </a:lnTo>
                <a:lnTo>
                  <a:pt x="593" y="324"/>
                </a:lnTo>
                <a:lnTo>
                  <a:pt x="595" y="327"/>
                </a:lnTo>
                <a:lnTo>
                  <a:pt x="603" y="327"/>
                </a:lnTo>
                <a:lnTo>
                  <a:pt x="612" y="314"/>
                </a:lnTo>
                <a:lnTo>
                  <a:pt x="618" y="312"/>
                </a:lnTo>
                <a:lnTo>
                  <a:pt x="618" y="306"/>
                </a:lnTo>
                <a:close/>
              </a:path>
            </a:pathLst>
          </a:custGeom>
          <a:solidFill>
            <a:srgbClr val="F9DC96"/>
          </a:solidFill>
          <a:ln w="9525" algn="ctr">
            <a:solidFill>
              <a:srgbClr val="AF8D6A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1" name="Shape 8289"/>
          <p:cNvSpPr>
            <a:spLocks/>
          </p:cNvSpPr>
          <p:nvPr/>
        </p:nvSpPr>
        <p:spPr bwMode="auto">
          <a:xfrm>
            <a:off x="7158038" y="3651250"/>
            <a:ext cx="673100" cy="438150"/>
          </a:xfrm>
          <a:custGeom>
            <a:avLst/>
            <a:gdLst>
              <a:gd name="T0" fmla="*/ 2147483647 w 424"/>
              <a:gd name="T1" fmla="*/ 2147483647 h 276"/>
              <a:gd name="T2" fmla="*/ 2147483647 w 424"/>
              <a:gd name="T3" fmla="*/ 2147483647 h 276"/>
              <a:gd name="T4" fmla="*/ 2147483647 w 424"/>
              <a:gd name="T5" fmla="*/ 2147483647 h 276"/>
              <a:gd name="T6" fmla="*/ 2147483647 w 424"/>
              <a:gd name="T7" fmla="*/ 2147483647 h 276"/>
              <a:gd name="T8" fmla="*/ 2147483647 w 424"/>
              <a:gd name="T9" fmla="*/ 0 h 276"/>
              <a:gd name="T10" fmla="*/ 2147483647 w 424"/>
              <a:gd name="T11" fmla="*/ 2147483647 h 276"/>
              <a:gd name="T12" fmla="*/ 2147483647 w 424"/>
              <a:gd name="T13" fmla="*/ 2147483647 h 276"/>
              <a:gd name="T14" fmla="*/ 2147483647 w 424"/>
              <a:gd name="T15" fmla="*/ 2147483647 h 276"/>
              <a:gd name="T16" fmla="*/ 2147483647 w 424"/>
              <a:gd name="T17" fmla="*/ 2147483647 h 276"/>
              <a:gd name="T18" fmla="*/ 2147483647 w 424"/>
              <a:gd name="T19" fmla="*/ 2147483647 h 276"/>
              <a:gd name="T20" fmla="*/ 2147483647 w 424"/>
              <a:gd name="T21" fmla="*/ 2147483647 h 276"/>
              <a:gd name="T22" fmla="*/ 0 w 424"/>
              <a:gd name="T23" fmla="*/ 2147483647 h 276"/>
              <a:gd name="T24" fmla="*/ 2147483647 w 424"/>
              <a:gd name="T25" fmla="*/ 2147483647 h 276"/>
              <a:gd name="T26" fmla="*/ 2147483647 w 424"/>
              <a:gd name="T27" fmla="*/ 2147483647 h 276"/>
              <a:gd name="T28" fmla="*/ 2147483647 w 424"/>
              <a:gd name="T29" fmla="*/ 2147483647 h 276"/>
              <a:gd name="T30" fmla="*/ 2147483647 w 424"/>
              <a:gd name="T31" fmla="*/ 2147483647 h 276"/>
              <a:gd name="T32" fmla="*/ 2147483647 w 424"/>
              <a:gd name="T33" fmla="*/ 2147483647 h 276"/>
              <a:gd name="T34" fmla="*/ 2147483647 w 424"/>
              <a:gd name="T35" fmla="*/ 2147483647 h 276"/>
              <a:gd name="T36" fmla="*/ 2147483647 w 424"/>
              <a:gd name="T37" fmla="*/ 2147483647 h 276"/>
              <a:gd name="T38" fmla="*/ 2147483647 w 424"/>
              <a:gd name="T39" fmla="*/ 2147483647 h 276"/>
              <a:gd name="T40" fmla="*/ 2147483647 w 424"/>
              <a:gd name="T41" fmla="*/ 2147483647 h 276"/>
              <a:gd name="T42" fmla="*/ 2147483647 w 424"/>
              <a:gd name="T43" fmla="*/ 2147483647 h 276"/>
              <a:gd name="T44" fmla="*/ 2147483647 w 424"/>
              <a:gd name="T45" fmla="*/ 2147483647 h 276"/>
              <a:gd name="T46" fmla="*/ 2147483647 w 424"/>
              <a:gd name="T47" fmla="*/ 2147483647 h 276"/>
              <a:gd name="T48" fmla="*/ 2147483647 w 424"/>
              <a:gd name="T49" fmla="*/ 2147483647 h 276"/>
              <a:gd name="T50" fmla="*/ 2147483647 w 424"/>
              <a:gd name="T51" fmla="*/ 2147483647 h 276"/>
              <a:gd name="T52" fmla="*/ 2147483647 w 424"/>
              <a:gd name="T53" fmla="*/ 2147483647 h 276"/>
              <a:gd name="T54" fmla="*/ 2147483647 w 424"/>
              <a:gd name="T55" fmla="*/ 2147483647 h 276"/>
              <a:gd name="T56" fmla="*/ 2147483647 w 424"/>
              <a:gd name="T57" fmla="*/ 2147483647 h 276"/>
              <a:gd name="T58" fmla="*/ 2147483647 w 424"/>
              <a:gd name="T59" fmla="*/ 2147483647 h 276"/>
              <a:gd name="T60" fmla="*/ 2147483647 w 424"/>
              <a:gd name="T61" fmla="*/ 2147483647 h 276"/>
              <a:gd name="T62" fmla="*/ 2147483647 w 424"/>
              <a:gd name="T63" fmla="*/ 2147483647 h 276"/>
              <a:gd name="T64" fmla="*/ 2147483647 w 424"/>
              <a:gd name="T65" fmla="*/ 2147483647 h 276"/>
              <a:gd name="T66" fmla="*/ 2147483647 w 424"/>
              <a:gd name="T67" fmla="*/ 2147483647 h 276"/>
              <a:gd name="T68" fmla="*/ 2147483647 w 424"/>
              <a:gd name="T69" fmla="*/ 2147483647 h 276"/>
              <a:gd name="T70" fmla="*/ 2147483647 w 424"/>
              <a:gd name="T71" fmla="*/ 2147483647 h 276"/>
              <a:gd name="T72" fmla="*/ 2147483647 w 424"/>
              <a:gd name="T73" fmla="*/ 2147483647 h 276"/>
              <a:gd name="T74" fmla="*/ 2147483647 w 424"/>
              <a:gd name="T75" fmla="*/ 2147483647 h 276"/>
              <a:gd name="T76" fmla="*/ 2147483647 w 424"/>
              <a:gd name="T77" fmla="*/ 2147483647 h 276"/>
              <a:gd name="T78" fmla="*/ 2147483647 w 424"/>
              <a:gd name="T79" fmla="*/ 2147483647 h 276"/>
              <a:gd name="T80" fmla="*/ 2147483647 w 424"/>
              <a:gd name="T81" fmla="*/ 2147483647 h 276"/>
              <a:gd name="T82" fmla="*/ 2147483647 w 424"/>
              <a:gd name="T83" fmla="*/ 2147483647 h 276"/>
              <a:gd name="T84" fmla="*/ 2147483647 w 424"/>
              <a:gd name="T85" fmla="*/ 2147483647 h 276"/>
              <a:gd name="T86" fmla="*/ 2147483647 w 424"/>
              <a:gd name="T87" fmla="*/ 2147483647 h 276"/>
              <a:gd name="T88" fmla="*/ 2147483647 w 424"/>
              <a:gd name="T89" fmla="*/ 2147483647 h 276"/>
              <a:gd name="T90" fmla="*/ 2147483647 w 424"/>
              <a:gd name="T91" fmla="*/ 2147483647 h 276"/>
              <a:gd name="T92" fmla="*/ 2147483647 w 424"/>
              <a:gd name="T93" fmla="*/ 2147483647 h 276"/>
              <a:gd name="T94" fmla="*/ 2147483647 w 424"/>
              <a:gd name="T95" fmla="*/ 2147483647 h 276"/>
              <a:gd name="T96" fmla="*/ 2147483647 w 424"/>
              <a:gd name="T97" fmla="*/ 2147483647 h 276"/>
              <a:gd name="T98" fmla="*/ 2147483647 w 424"/>
              <a:gd name="T99" fmla="*/ 2147483647 h 276"/>
              <a:gd name="T100" fmla="*/ 2147483647 w 424"/>
              <a:gd name="T101" fmla="*/ 2147483647 h 276"/>
              <a:gd name="T102" fmla="*/ 2147483647 w 424"/>
              <a:gd name="T103" fmla="*/ 2147483647 h 276"/>
              <a:gd name="T104" fmla="*/ 2147483647 w 424"/>
              <a:gd name="T105" fmla="*/ 2147483647 h 276"/>
              <a:gd name="T106" fmla="*/ 2147483647 w 424"/>
              <a:gd name="T107" fmla="*/ 2147483647 h 276"/>
              <a:gd name="T108" fmla="*/ 2147483647 w 424"/>
              <a:gd name="T109" fmla="*/ 2147483647 h 276"/>
              <a:gd name="T110" fmla="*/ 2147483647 w 424"/>
              <a:gd name="T111" fmla="*/ 2147483647 h 276"/>
              <a:gd name="T112" fmla="*/ 2147483647 w 424"/>
              <a:gd name="T113" fmla="*/ 2147483647 h 276"/>
              <a:gd name="T114" fmla="*/ 2147483647 w 424"/>
              <a:gd name="T115" fmla="*/ 2147483647 h 276"/>
              <a:gd name="T116" fmla="*/ 2147483647 w 424"/>
              <a:gd name="T117" fmla="*/ 2147483647 h 276"/>
              <a:gd name="T118" fmla="*/ 2147483647 w 424"/>
              <a:gd name="T119" fmla="*/ 2147483647 h 276"/>
              <a:gd name="T120" fmla="*/ 2147483647 w 424"/>
              <a:gd name="T121" fmla="*/ 2147483647 h 276"/>
              <a:gd name="T122" fmla="*/ 2147483647 w 424"/>
              <a:gd name="T123" fmla="*/ 2147483647 h 276"/>
              <a:gd name="T124" fmla="*/ 2147483647 w 424"/>
              <a:gd name="T125" fmla="*/ 2147483647 h 2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4"/>
              <a:gd name="T190" fmla="*/ 0 h 276"/>
              <a:gd name="T191" fmla="*/ 424 w 424"/>
              <a:gd name="T192" fmla="*/ 276 h 27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4" h="276">
                <a:moveTo>
                  <a:pt x="397" y="212"/>
                </a:moveTo>
                <a:lnTo>
                  <a:pt x="364" y="212"/>
                </a:lnTo>
                <a:lnTo>
                  <a:pt x="364" y="200"/>
                </a:lnTo>
                <a:lnTo>
                  <a:pt x="362" y="190"/>
                </a:lnTo>
                <a:lnTo>
                  <a:pt x="362" y="169"/>
                </a:lnTo>
                <a:lnTo>
                  <a:pt x="358" y="131"/>
                </a:lnTo>
                <a:lnTo>
                  <a:pt x="358" y="121"/>
                </a:lnTo>
                <a:lnTo>
                  <a:pt x="358" y="114"/>
                </a:lnTo>
                <a:lnTo>
                  <a:pt x="356" y="106"/>
                </a:lnTo>
                <a:lnTo>
                  <a:pt x="354" y="63"/>
                </a:lnTo>
                <a:lnTo>
                  <a:pt x="327" y="63"/>
                </a:lnTo>
                <a:lnTo>
                  <a:pt x="315" y="63"/>
                </a:lnTo>
                <a:lnTo>
                  <a:pt x="282" y="63"/>
                </a:lnTo>
                <a:lnTo>
                  <a:pt x="263" y="63"/>
                </a:lnTo>
                <a:lnTo>
                  <a:pt x="243" y="63"/>
                </a:lnTo>
                <a:lnTo>
                  <a:pt x="222" y="63"/>
                </a:lnTo>
                <a:lnTo>
                  <a:pt x="201" y="63"/>
                </a:lnTo>
                <a:lnTo>
                  <a:pt x="203" y="35"/>
                </a:lnTo>
                <a:lnTo>
                  <a:pt x="187" y="10"/>
                </a:lnTo>
                <a:lnTo>
                  <a:pt x="183" y="0"/>
                </a:lnTo>
                <a:lnTo>
                  <a:pt x="179" y="2"/>
                </a:lnTo>
                <a:lnTo>
                  <a:pt x="164" y="25"/>
                </a:lnTo>
                <a:lnTo>
                  <a:pt x="160" y="19"/>
                </a:lnTo>
                <a:lnTo>
                  <a:pt x="138" y="13"/>
                </a:lnTo>
                <a:lnTo>
                  <a:pt x="138" y="17"/>
                </a:lnTo>
                <a:lnTo>
                  <a:pt x="133" y="21"/>
                </a:lnTo>
                <a:lnTo>
                  <a:pt x="135" y="25"/>
                </a:lnTo>
                <a:lnTo>
                  <a:pt x="115" y="64"/>
                </a:lnTo>
                <a:lnTo>
                  <a:pt x="78" y="63"/>
                </a:lnTo>
                <a:lnTo>
                  <a:pt x="66" y="64"/>
                </a:lnTo>
                <a:lnTo>
                  <a:pt x="22" y="63"/>
                </a:lnTo>
                <a:lnTo>
                  <a:pt x="14" y="64"/>
                </a:lnTo>
                <a:lnTo>
                  <a:pt x="14" y="125"/>
                </a:lnTo>
                <a:lnTo>
                  <a:pt x="16" y="127"/>
                </a:lnTo>
                <a:lnTo>
                  <a:pt x="16" y="129"/>
                </a:lnTo>
                <a:lnTo>
                  <a:pt x="22" y="125"/>
                </a:lnTo>
                <a:lnTo>
                  <a:pt x="31" y="125"/>
                </a:lnTo>
                <a:lnTo>
                  <a:pt x="28" y="139"/>
                </a:lnTo>
                <a:lnTo>
                  <a:pt x="31" y="141"/>
                </a:lnTo>
                <a:lnTo>
                  <a:pt x="28" y="151"/>
                </a:lnTo>
                <a:lnTo>
                  <a:pt x="26" y="153"/>
                </a:lnTo>
                <a:lnTo>
                  <a:pt x="22" y="159"/>
                </a:lnTo>
                <a:lnTo>
                  <a:pt x="18" y="157"/>
                </a:lnTo>
                <a:lnTo>
                  <a:pt x="12" y="161"/>
                </a:lnTo>
                <a:lnTo>
                  <a:pt x="8" y="169"/>
                </a:lnTo>
                <a:lnTo>
                  <a:pt x="10" y="174"/>
                </a:lnTo>
                <a:lnTo>
                  <a:pt x="0" y="190"/>
                </a:lnTo>
                <a:lnTo>
                  <a:pt x="0" y="196"/>
                </a:lnTo>
                <a:lnTo>
                  <a:pt x="10" y="202"/>
                </a:lnTo>
                <a:lnTo>
                  <a:pt x="14" y="214"/>
                </a:lnTo>
                <a:lnTo>
                  <a:pt x="30" y="218"/>
                </a:lnTo>
                <a:lnTo>
                  <a:pt x="37" y="210"/>
                </a:lnTo>
                <a:lnTo>
                  <a:pt x="82" y="239"/>
                </a:lnTo>
                <a:lnTo>
                  <a:pt x="92" y="233"/>
                </a:lnTo>
                <a:lnTo>
                  <a:pt x="92" y="231"/>
                </a:lnTo>
                <a:lnTo>
                  <a:pt x="98" y="227"/>
                </a:lnTo>
                <a:lnTo>
                  <a:pt x="103" y="220"/>
                </a:lnTo>
                <a:lnTo>
                  <a:pt x="109" y="210"/>
                </a:lnTo>
                <a:lnTo>
                  <a:pt x="113" y="206"/>
                </a:lnTo>
                <a:lnTo>
                  <a:pt x="119" y="196"/>
                </a:lnTo>
                <a:lnTo>
                  <a:pt x="131" y="204"/>
                </a:lnTo>
                <a:lnTo>
                  <a:pt x="136" y="204"/>
                </a:lnTo>
                <a:lnTo>
                  <a:pt x="156" y="184"/>
                </a:lnTo>
                <a:lnTo>
                  <a:pt x="160" y="184"/>
                </a:lnTo>
                <a:lnTo>
                  <a:pt x="164" y="192"/>
                </a:lnTo>
                <a:lnTo>
                  <a:pt x="164" y="196"/>
                </a:lnTo>
                <a:lnTo>
                  <a:pt x="168" y="208"/>
                </a:lnTo>
                <a:lnTo>
                  <a:pt x="173" y="214"/>
                </a:lnTo>
                <a:lnTo>
                  <a:pt x="185" y="218"/>
                </a:lnTo>
                <a:lnTo>
                  <a:pt x="185" y="214"/>
                </a:lnTo>
                <a:lnTo>
                  <a:pt x="195" y="202"/>
                </a:lnTo>
                <a:lnTo>
                  <a:pt x="199" y="196"/>
                </a:lnTo>
                <a:lnTo>
                  <a:pt x="205" y="198"/>
                </a:lnTo>
                <a:lnTo>
                  <a:pt x="208" y="202"/>
                </a:lnTo>
                <a:lnTo>
                  <a:pt x="216" y="206"/>
                </a:lnTo>
                <a:lnTo>
                  <a:pt x="214" y="218"/>
                </a:lnTo>
                <a:lnTo>
                  <a:pt x="218" y="225"/>
                </a:lnTo>
                <a:lnTo>
                  <a:pt x="222" y="227"/>
                </a:lnTo>
                <a:lnTo>
                  <a:pt x="238" y="220"/>
                </a:lnTo>
                <a:lnTo>
                  <a:pt x="240" y="212"/>
                </a:lnTo>
                <a:lnTo>
                  <a:pt x="243" y="214"/>
                </a:lnTo>
                <a:lnTo>
                  <a:pt x="245" y="225"/>
                </a:lnTo>
                <a:lnTo>
                  <a:pt x="249" y="229"/>
                </a:lnTo>
                <a:lnTo>
                  <a:pt x="251" y="231"/>
                </a:lnTo>
                <a:lnTo>
                  <a:pt x="257" y="233"/>
                </a:lnTo>
                <a:lnTo>
                  <a:pt x="255" y="227"/>
                </a:lnTo>
                <a:lnTo>
                  <a:pt x="257" y="225"/>
                </a:lnTo>
                <a:lnTo>
                  <a:pt x="265" y="239"/>
                </a:lnTo>
                <a:lnTo>
                  <a:pt x="269" y="235"/>
                </a:lnTo>
                <a:lnTo>
                  <a:pt x="275" y="237"/>
                </a:lnTo>
                <a:lnTo>
                  <a:pt x="275" y="239"/>
                </a:lnTo>
                <a:lnTo>
                  <a:pt x="282" y="241"/>
                </a:lnTo>
                <a:lnTo>
                  <a:pt x="284" y="243"/>
                </a:lnTo>
                <a:lnTo>
                  <a:pt x="284" y="247"/>
                </a:lnTo>
                <a:lnTo>
                  <a:pt x="288" y="247"/>
                </a:lnTo>
                <a:lnTo>
                  <a:pt x="292" y="247"/>
                </a:lnTo>
                <a:lnTo>
                  <a:pt x="294" y="241"/>
                </a:lnTo>
                <a:lnTo>
                  <a:pt x="296" y="243"/>
                </a:lnTo>
                <a:lnTo>
                  <a:pt x="298" y="253"/>
                </a:lnTo>
                <a:lnTo>
                  <a:pt x="300" y="253"/>
                </a:lnTo>
                <a:lnTo>
                  <a:pt x="302" y="259"/>
                </a:lnTo>
                <a:lnTo>
                  <a:pt x="306" y="259"/>
                </a:lnTo>
                <a:lnTo>
                  <a:pt x="304" y="253"/>
                </a:lnTo>
                <a:lnTo>
                  <a:pt x="306" y="247"/>
                </a:lnTo>
                <a:lnTo>
                  <a:pt x="300" y="241"/>
                </a:lnTo>
                <a:lnTo>
                  <a:pt x="300" y="235"/>
                </a:lnTo>
                <a:lnTo>
                  <a:pt x="300" y="233"/>
                </a:lnTo>
                <a:lnTo>
                  <a:pt x="300" y="231"/>
                </a:lnTo>
                <a:lnTo>
                  <a:pt x="290" y="229"/>
                </a:lnTo>
                <a:lnTo>
                  <a:pt x="288" y="225"/>
                </a:lnTo>
                <a:lnTo>
                  <a:pt x="273" y="212"/>
                </a:lnTo>
                <a:lnTo>
                  <a:pt x="273" y="208"/>
                </a:lnTo>
                <a:lnTo>
                  <a:pt x="276" y="208"/>
                </a:lnTo>
                <a:lnTo>
                  <a:pt x="282" y="214"/>
                </a:lnTo>
                <a:lnTo>
                  <a:pt x="292" y="221"/>
                </a:lnTo>
                <a:lnTo>
                  <a:pt x="294" y="225"/>
                </a:lnTo>
                <a:lnTo>
                  <a:pt x="300" y="227"/>
                </a:lnTo>
                <a:lnTo>
                  <a:pt x="300" y="223"/>
                </a:lnTo>
                <a:lnTo>
                  <a:pt x="286" y="202"/>
                </a:lnTo>
                <a:lnTo>
                  <a:pt x="288" y="194"/>
                </a:lnTo>
                <a:lnTo>
                  <a:pt x="286" y="180"/>
                </a:lnTo>
                <a:lnTo>
                  <a:pt x="282" y="176"/>
                </a:lnTo>
                <a:lnTo>
                  <a:pt x="288" y="170"/>
                </a:lnTo>
                <a:lnTo>
                  <a:pt x="288" y="169"/>
                </a:lnTo>
                <a:lnTo>
                  <a:pt x="284" y="165"/>
                </a:lnTo>
                <a:lnTo>
                  <a:pt x="286" y="163"/>
                </a:lnTo>
                <a:lnTo>
                  <a:pt x="286" y="157"/>
                </a:lnTo>
                <a:lnTo>
                  <a:pt x="288" y="157"/>
                </a:lnTo>
                <a:lnTo>
                  <a:pt x="292" y="161"/>
                </a:lnTo>
                <a:lnTo>
                  <a:pt x="294" y="157"/>
                </a:lnTo>
                <a:lnTo>
                  <a:pt x="288" y="151"/>
                </a:lnTo>
                <a:lnTo>
                  <a:pt x="296" y="151"/>
                </a:lnTo>
                <a:lnTo>
                  <a:pt x="298" y="149"/>
                </a:lnTo>
                <a:lnTo>
                  <a:pt x="298" y="145"/>
                </a:lnTo>
                <a:lnTo>
                  <a:pt x="294" y="145"/>
                </a:lnTo>
                <a:lnTo>
                  <a:pt x="290" y="137"/>
                </a:lnTo>
                <a:lnTo>
                  <a:pt x="296" y="141"/>
                </a:lnTo>
                <a:lnTo>
                  <a:pt x="298" y="137"/>
                </a:lnTo>
                <a:lnTo>
                  <a:pt x="296" y="135"/>
                </a:lnTo>
                <a:lnTo>
                  <a:pt x="292" y="135"/>
                </a:lnTo>
                <a:lnTo>
                  <a:pt x="292" y="131"/>
                </a:lnTo>
                <a:lnTo>
                  <a:pt x="288" y="129"/>
                </a:lnTo>
                <a:lnTo>
                  <a:pt x="286" y="123"/>
                </a:lnTo>
                <a:lnTo>
                  <a:pt x="282" y="123"/>
                </a:lnTo>
                <a:lnTo>
                  <a:pt x="282" y="121"/>
                </a:lnTo>
                <a:lnTo>
                  <a:pt x="278" y="117"/>
                </a:lnTo>
                <a:lnTo>
                  <a:pt x="284" y="117"/>
                </a:lnTo>
                <a:lnTo>
                  <a:pt x="286" y="119"/>
                </a:lnTo>
                <a:lnTo>
                  <a:pt x="288" y="121"/>
                </a:lnTo>
                <a:lnTo>
                  <a:pt x="296" y="123"/>
                </a:lnTo>
                <a:lnTo>
                  <a:pt x="294" y="117"/>
                </a:lnTo>
                <a:lnTo>
                  <a:pt x="298" y="117"/>
                </a:lnTo>
                <a:lnTo>
                  <a:pt x="300" y="112"/>
                </a:lnTo>
                <a:lnTo>
                  <a:pt x="304" y="112"/>
                </a:lnTo>
                <a:lnTo>
                  <a:pt x="304" y="106"/>
                </a:lnTo>
                <a:lnTo>
                  <a:pt x="306" y="106"/>
                </a:lnTo>
                <a:lnTo>
                  <a:pt x="308" y="110"/>
                </a:lnTo>
                <a:lnTo>
                  <a:pt x="312" y="110"/>
                </a:lnTo>
                <a:lnTo>
                  <a:pt x="312" y="104"/>
                </a:lnTo>
                <a:lnTo>
                  <a:pt x="317" y="106"/>
                </a:lnTo>
                <a:lnTo>
                  <a:pt x="317" y="100"/>
                </a:lnTo>
                <a:lnTo>
                  <a:pt x="323" y="102"/>
                </a:lnTo>
                <a:lnTo>
                  <a:pt x="327" y="94"/>
                </a:lnTo>
                <a:lnTo>
                  <a:pt x="323" y="90"/>
                </a:lnTo>
                <a:lnTo>
                  <a:pt x="329" y="84"/>
                </a:lnTo>
                <a:lnTo>
                  <a:pt x="331" y="82"/>
                </a:lnTo>
                <a:lnTo>
                  <a:pt x="333" y="84"/>
                </a:lnTo>
                <a:lnTo>
                  <a:pt x="339" y="80"/>
                </a:lnTo>
                <a:lnTo>
                  <a:pt x="337" y="92"/>
                </a:lnTo>
                <a:lnTo>
                  <a:pt x="347" y="88"/>
                </a:lnTo>
                <a:lnTo>
                  <a:pt x="347" y="94"/>
                </a:lnTo>
                <a:lnTo>
                  <a:pt x="341" y="94"/>
                </a:lnTo>
                <a:lnTo>
                  <a:pt x="339" y="98"/>
                </a:lnTo>
                <a:lnTo>
                  <a:pt x="337" y="98"/>
                </a:lnTo>
                <a:lnTo>
                  <a:pt x="335" y="102"/>
                </a:lnTo>
                <a:lnTo>
                  <a:pt x="341" y="104"/>
                </a:lnTo>
                <a:lnTo>
                  <a:pt x="339" y="106"/>
                </a:lnTo>
                <a:lnTo>
                  <a:pt x="327" y="106"/>
                </a:lnTo>
                <a:lnTo>
                  <a:pt x="323" y="112"/>
                </a:lnTo>
                <a:lnTo>
                  <a:pt x="321" y="112"/>
                </a:lnTo>
                <a:lnTo>
                  <a:pt x="321" y="114"/>
                </a:lnTo>
                <a:lnTo>
                  <a:pt x="313" y="123"/>
                </a:lnTo>
                <a:lnTo>
                  <a:pt x="312" y="131"/>
                </a:lnTo>
                <a:lnTo>
                  <a:pt x="315" y="135"/>
                </a:lnTo>
                <a:lnTo>
                  <a:pt x="315" y="141"/>
                </a:lnTo>
                <a:lnTo>
                  <a:pt x="317" y="139"/>
                </a:lnTo>
                <a:lnTo>
                  <a:pt x="317" y="135"/>
                </a:lnTo>
                <a:lnTo>
                  <a:pt x="323" y="135"/>
                </a:lnTo>
                <a:lnTo>
                  <a:pt x="325" y="135"/>
                </a:lnTo>
                <a:lnTo>
                  <a:pt x="321" y="143"/>
                </a:lnTo>
                <a:lnTo>
                  <a:pt x="323" y="149"/>
                </a:lnTo>
                <a:lnTo>
                  <a:pt x="317" y="153"/>
                </a:lnTo>
                <a:lnTo>
                  <a:pt x="317" y="163"/>
                </a:lnTo>
                <a:lnTo>
                  <a:pt x="319" y="174"/>
                </a:lnTo>
                <a:lnTo>
                  <a:pt x="312" y="169"/>
                </a:lnTo>
                <a:lnTo>
                  <a:pt x="310" y="169"/>
                </a:lnTo>
                <a:lnTo>
                  <a:pt x="308" y="174"/>
                </a:lnTo>
                <a:lnTo>
                  <a:pt x="306" y="178"/>
                </a:lnTo>
                <a:lnTo>
                  <a:pt x="306" y="180"/>
                </a:lnTo>
                <a:lnTo>
                  <a:pt x="315" y="180"/>
                </a:lnTo>
                <a:lnTo>
                  <a:pt x="317" y="186"/>
                </a:lnTo>
                <a:lnTo>
                  <a:pt x="323" y="180"/>
                </a:lnTo>
                <a:lnTo>
                  <a:pt x="323" y="188"/>
                </a:lnTo>
                <a:lnTo>
                  <a:pt x="331" y="198"/>
                </a:lnTo>
                <a:lnTo>
                  <a:pt x="327" y="198"/>
                </a:lnTo>
                <a:lnTo>
                  <a:pt x="321" y="192"/>
                </a:lnTo>
                <a:lnTo>
                  <a:pt x="312" y="192"/>
                </a:lnTo>
                <a:lnTo>
                  <a:pt x="312" y="198"/>
                </a:lnTo>
                <a:lnTo>
                  <a:pt x="312" y="202"/>
                </a:lnTo>
                <a:lnTo>
                  <a:pt x="317" y="198"/>
                </a:lnTo>
                <a:lnTo>
                  <a:pt x="319" y="202"/>
                </a:lnTo>
                <a:lnTo>
                  <a:pt x="313" y="204"/>
                </a:lnTo>
                <a:lnTo>
                  <a:pt x="308" y="214"/>
                </a:lnTo>
                <a:lnTo>
                  <a:pt x="312" y="221"/>
                </a:lnTo>
                <a:lnTo>
                  <a:pt x="319" y="223"/>
                </a:lnTo>
                <a:lnTo>
                  <a:pt x="323" y="231"/>
                </a:lnTo>
                <a:lnTo>
                  <a:pt x="331" y="237"/>
                </a:lnTo>
                <a:lnTo>
                  <a:pt x="333" y="227"/>
                </a:lnTo>
                <a:lnTo>
                  <a:pt x="339" y="227"/>
                </a:lnTo>
                <a:lnTo>
                  <a:pt x="337" y="231"/>
                </a:lnTo>
                <a:lnTo>
                  <a:pt x="341" y="237"/>
                </a:lnTo>
                <a:lnTo>
                  <a:pt x="343" y="231"/>
                </a:lnTo>
                <a:lnTo>
                  <a:pt x="347" y="225"/>
                </a:lnTo>
                <a:lnTo>
                  <a:pt x="347" y="227"/>
                </a:lnTo>
                <a:lnTo>
                  <a:pt x="345" y="237"/>
                </a:lnTo>
                <a:lnTo>
                  <a:pt x="350" y="237"/>
                </a:lnTo>
                <a:lnTo>
                  <a:pt x="350" y="241"/>
                </a:lnTo>
                <a:lnTo>
                  <a:pt x="345" y="241"/>
                </a:lnTo>
                <a:lnTo>
                  <a:pt x="343" y="249"/>
                </a:lnTo>
                <a:lnTo>
                  <a:pt x="356" y="247"/>
                </a:lnTo>
                <a:lnTo>
                  <a:pt x="356" y="249"/>
                </a:lnTo>
                <a:lnTo>
                  <a:pt x="350" y="253"/>
                </a:lnTo>
                <a:lnTo>
                  <a:pt x="348" y="257"/>
                </a:lnTo>
                <a:lnTo>
                  <a:pt x="358" y="257"/>
                </a:lnTo>
                <a:lnTo>
                  <a:pt x="358" y="259"/>
                </a:lnTo>
                <a:lnTo>
                  <a:pt x="348" y="265"/>
                </a:lnTo>
                <a:lnTo>
                  <a:pt x="350" y="276"/>
                </a:lnTo>
                <a:lnTo>
                  <a:pt x="354" y="271"/>
                </a:lnTo>
                <a:lnTo>
                  <a:pt x="370" y="269"/>
                </a:lnTo>
                <a:lnTo>
                  <a:pt x="372" y="265"/>
                </a:lnTo>
                <a:lnTo>
                  <a:pt x="395" y="261"/>
                </a:lnTo>
                <a:lnTo>
                  <a:pt x="399" y="253"/>
                </a:lnTo>
                <a:lnTo>
                  <a:pt x="409" y="237"/>
                </a:lnTo>
                <a:lnTo>
                  <a:pt x="413" y="241"/>
                </a:lnTo>
                <a:lnTo>
                  <a:pt x="405" y="261"/>
                </a:lnTo>
                <a:lnTo>
                  <a:pt x="409" y="261"/>
                </a:lnTo>
                <a:lnTo>
                  <a:pt x="415" y="241"/>
                </a:lnTo>
                <a:lnTo>
                  <a:pt x="418" y="231"/>
                </a:lnTo>
                <a:lnTo>
                  <a:pt x="420" y="225"/>
                </a:lnTo>
                <a:lnTo>
                  <a:pt x="420" y="220"/>
                </a:lnTo>
                <a:lnTo>
                  <a:pt x="424" y="212"/>
                </a:lnTo>
                <a:lnTo>
                  <a:pt x="397" y="212"/>
                </a:lnTo>
                <a:close/>
              </a:path>
            </a:pathLst>
          </a:custGeom>
          <a:solidFill>
            <a:srgbClr val="F9DC9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2" name="Shape 8290"/>
          <p:cNvSpPr>
            <a:spLocks/>
          </p:cNvSpPr>
          <p:nvPr/>
        </p:nvSpPr>
        <p:spPr bwMode="auto">
          <a:xfrm>
            <a:off x="7158038" y="3651250"/>
            <a:ext cx="673100" cy="438150"/>
          </a:xfrm>
          <a:custGeom>
            <a:avLst/>
            <a:gdLst>
              <a:gd name="T0" fmla="*/ 2147483647 w 424"/>
              <a:gd name="T1" fmla="*/ 2147483647 h 276"/>
              <a:gd name="T2" fmla="*/ 2147483647 w 424"/>
              <a:gd name="T3" fmla="*/ 2147483647 h 276"/>
              <a:gd name="T4" fmla="*/ 2147483647 w 424"/>
              <a:gd name="T5" fmla="*/ 2147483647 h 276"/>
              <a:gd name="T6" fmla="*/ 2147483647 w 424"/>
              <a:gd name="T7" fmla="*/ 2147483647 h 276"/>
              <a:gd name="T8" fmla="*/ 2147483647 w 424"/>
              <a:gd name="T9" fmla="*/ 0 h 276"/>
              <a:gd name="T10" fmla="*/ 2147483647 w 424"/>
              <a:gd name="T11" fmla="*/ 2147483647 h 276"/>
              <a:gd name="T12" fmla="*/ 2147483647 w 424"/>
              <a:gd name="T13" fmla="*/ 2147483647 h 276"/>
              <a:gd name="T14" fmla="*/ 2147483647 w 424"/>
              <a:gd name="T15" fmla="*/ 2147483647 h 276"/>
              <a:gd name="T16" fmla="*/ 2147483647 w 424"/>
              <a:gd name="T17" fmla="*/ 2147483647 h 276"/>
              <a:gd name="T18" fmla="*/ 2147483647 w 424"/>
              <a:gd name="T19" fmla="*/ 2147483647 h 276"/>
              <a:gd name="T20" fmla="*/ 2147483647 w 424"/>
              <a:gd name="T21" fmla="*/ 2147483647 h 276"/>
              <a:gd name="T22" fmla="*/ 0 w 424"/>
              <a:gd name="T23" fmla="*/ 2147483647 h 276"/>
              <a:gd name="T24" fmla="*/ 2147483647 w 424"/>
              <a:gd name="T25" fmla="*/ 2147483647 h 276"/>
              <a:gd name="T26" fmla="*/ 2147483647 w 424"/>
              <a:gd name="T27" fmla="*/ 2147483647 h 276"/>
              <a:gd name="T28" fmla="*/ 2147483647 w 424"/>
              <a:gd name="T29" fmla="*/ 2147483647 h 276"/>
              <a:gd name="T30" fmla="*/ 2147483647 w 424"/>
              <a:gd name="T31" fmla="*/ 2147483647 h 276"/>
              <a:gd name="T32" fmla="*/ 2147483647 w 424"/>
              <a:gd name="T33" fmla="*/ 2147483647 h 276"/>
              <a:gd name="T34" fmla="*/ 2147483647 w 424"/>
              <a:gd name="T35" fmla="*/ 2147483647 h 276"/>
              <a:gd name="T36" fmla="*/ 2147483647 w 424"/>
              <a:gd name="T37" fmla="*/ 2147483647 h 276"/>
              <a:gd name="T38" fmla="*/ 2147483647 w 424"/>
              <a:gd name="T39" fmla="*/ 2147483647 h 276"/>
              <a:gd name="T40" fmla="*/ 2147483647 w 424"/>
              <a:gd name="T41" fmla="*/ 2147483647 h 276"/>
              <a:gd name="T42" fmla="*/ 2147483647 w 424"/>
              <a:gd name="T43" fmla="*/ 2147483647 h 276"/>
              <a:gd name="T44" fmla="*/ 2147483647 w 424"/>
              <a:gd name="T45" fmla="*/ 2147483647 h 276"/>
              <a:gd name="T46" fmla="*/ 2147483647 w 424"/>
              <a:gd name="T47" fmla="*/ 2147483647 h 276"/>
              <a:gd name="T48" fmla="*/ 2147483647 w 424"/>
              <a:gd name="T49" fmla="*/ 2147483647 h 276"/>
              <a:gd name="T50" fmla="*/ 2147483647 w 424"/>
              <a:gd name="T51" fmla="*/ 2147483647 h 276"/>
              <a:gd name="T52" fmla="*/ 2147483647 w 424"/>
              <a:gd name="T53" fmla="*/ 2147483647 h 276"/>
              <a:gd name="T54" fmla="*/ 2147483647 w 424"/>
              <a:gd name="T55" fmla="*/ 2147483647 h 276"/>
              <a:gd name="T56" fmla="*/ 2147483647 w 424"/>
              <a:gd name="T57" fmla="*/ 2147483647 h 276"/>
              <a:gd name="T58" fmla="*/ 2147483647 w 424"/>
              <a:gd name="T59" fmla="*/ 2147483647 h 276"/>
              <a:gd name="T60" fmla="*/ 2147483647 w 424"/>
              <a:gd name="T61" fmla="*/ 2147483647 h 276"/>
              <a:gd name="T62" fmla="*/ 2147483647 w 424"/>
              <a:gd name="T63" fmla="*/ 2147483647 h 276"/>
              <a:gd name="T64" fmla="*/ 2147483647 w 424"/>
              <a:gd name="T65" fmla="*/ 2147483647 h 276"/>
              <a:gd name="T66" fmla="*/ 2147483647 w 424"/>
              <a:gd name="T67" fmla="*/ 2147483647 h 276"/>
              <a:gd name="T68" fmla="*/ 2147483647 w 424"/>
              <a:gd name="T69" fmla="*/ 2147483647 h 276"/>
              <a:gd name="T70" fmla="*/ 2147483647 w 424"/>
              <a:gd name="T71" fmla="*/ 2147483647 h 276"/>
              <a:gd name="T72" fmla="*/ 2147483647 w 424"/>
              <a:gd name="T73" fmla="*/ 2147483647 h 276"/>
              <a:gd name="T74" fmla="*/ 2147483647 w 424"/>
              <a:gd name="T75" fmla="*/ 2147483647 h 276"/>
              <a:gd name="T76" fmla="*/ 2147483647 w 424"/>
              <a:gd name="T77" fmla="*/ 2147483647 h 276"/>
              <a:gd name="T78" fmla="*/ 2147483647 w 424"/>
              <a:gd name="T79" fmla="*/ 2147483647 h 276"/>
              <a:gd name="T80" fmla="*/ 2147483647 w 424"/>
              <a:gd name="T81" fmla="*/ 2147483647 h 276"/>
              <a:gd name="T82" fmla="*/ 2147483647 w 424"/>
              <a:gd name="T83" fmla="*/ 2147483647 h 276"/>
              <a:gd name="T84" fmla="*/ 2147483647 w 424"/>
              <a:gd name="T85" fmla="*/ 2147483647 h 276"/>
              <a:gd name="T86" fmla="*/ 2147483647 w 424"/>
              <a:gd name="T87" fmla="*/ 2147483647 h 276"/>
              <a:gd name="T88" fmla="*/ 2147483647 w 424"/>
              <a:gd name="T89" fmla="*/ 2147483647 h 276"/>
              <a:gd name="T90" fmla="*/ 2147483647 w 424"/>
              <a:gd name="T91" fmla="*/ 2147483647 h 276"/>
              <a:gd name="T92" fmla="*/ 2147483647 w 424"/>
              <a:gd name="T93" fmla="*/ 2147483647 h 276"/>
              <a:gd name="T94" fmla="*/ 2147483647 w 424"/>
              <a:gd name="T95" fmla="*/ 2147483647 h 276"/>
              <a:gd name="T96" fmla="*/ 2147483647 w 424"/>
              <a:gd name="T97" fmla="*/ 2147483647 h 276"/>
              <a:gd name="T98" fmla="*/ 2147483647 w 424"/>
              <a:gd name="T99" fmla="*/ 2147483647 h 276"/>
              <a:gd name="T100" fmla="*/ 2147483647 w 424"/>
              <a:gd name="T101" fmla="*/ 2147483647 h 276"/>
              <a:gd name="T102" fmla="*/ 2147483647 w 424"/>
              <a:gd name="T103" fmla="*/ 2147483647 h 276"/>
              <a:gd name="T104" fmla="*/ 2147483647 w 424"/>
              <a:gd name="T105" fmla="*/ 2147483647 h 276"/>
              <a:gd name="T106" fmla="*/ 2147483647 w 424"/>
              <a:gd name="T107" fmla="*/ 2147483647 h 276"/>
              <a:gd name="T108" fmla="*/ 2147483647 w 424"/>
              <a:gd name="T109" fmla="*/ 2147483647 h 276"/>
              <a:gd name="T110" fmla="*/ 2147483647 w 424"/>
              <a:gd name="T111" fmla="*/ 2147483647 h 276"/>
              <a:gd name="T112" fmla="*/ 2147483647 w 424"/>
              <a:gd name="T113" fmla="*/ 2147483647 h 276"/>
              <a:gd name="T114" fmla="*/ 2147483647 w 424"/>
              <a:gd name="T115" fmla="*/ 2147483647 h 276"/>
              <a:gd name="T116" fmla="*/ 2147483647 w 424"/>
              <a:gd name="T117" fmla="*/ 2147483647 h 276"/>
              <a:gd name="T118" fmla="*/ 2147483647 w 424"/>
              <a:gd name="T119" fmla="*/ 2147483647 h 276"/>
              <a:gd name="T120" fmla="*/ 2147483647 w 424"/>
              <a:gd name="T121" fmla="*/ 2147483647 h 276"/>
              <a:gd name="T122" fmla="*/ 2147483647 w 424"/>
              <a:gd name="T123" fmla="*/ 2147483647 h 276"/>
              <a:gd name="T124" fmla="*/ 2147483647 w 424"/>
              <a:gd name="T125" fmla="*/ 2147483647 h 2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4"/>
              <a:gd name="T190" fmla="*/ 0 h 276"/>
              <a:gd name="T191" fmla="*/ 424 w 424"/>
              <a:gd name="T192" fmla="*/ 276 h 27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4" h="276">
                <a:moveTo>
                  <a:pt x="397" y="212"/>
                </a:moveTo>
                <a:lnTo>
                  <a:pt x="364" y="212"/>
                </a:lnTo>
                <a:lnTo>
                  <a:pt x="364" y="200"/>
                </a:lnTo>
                <a:lnTo>
                  <a:pt x="362" y="190"/>
                </a:lnTo>
                <a:lnTo>
                  <a:pt x="362" y="169"/>
                </a:lnTo>
                <a:lnTo>
                  <a:pt x="358" y="131"/>
                </a:lnTo>
                <a:lnTo>
                  <a:pt x="358" y="121"/>
                </a:lnTo>
                <a:lnTo>
                  <a:pt x="358" y="114"/>
                </a:lnTo>
                <a:lnTo>
                  <a:pt x="356" y="106"/>
                </a:lnTo>
                <a:lnTo>
                  <a:pt x="354" y="63"/>
                </a:lnTo>
                <a:lnTo>
                  <a:pt x="327" y="63"/>
                </a:lnTo>
                <a:lnTo>
                  <a:pt x="315" y="63"/>
                </a:lnTo>
                <a:lnTo>
                  <a:pt x="282" y="63"/>
                </a:lnTo>
                <a:lnTo>
                  <a:pt x="263" y="63"/>
                </a:lnTo>
                <a:lnTo>
                  <a:pt x="243" y="63"/>
                </a:lnTo>
                <a:lnTo>
                  <a:pt x="222" y="63"/>
                </a:lnTo>
                <a:lnTo>
                  <a:pt x="201" y="63"/>
                </a:lnTo>
                <a:lnTo>
                  <a:pt x="203" y="35"/>
                </a:lnTo>
                <a:lnTo>
                  <a:pt x="187" y="10"/>
                </a:lnTo>
                <a:lnTo>
                  <a:pt x="183" y="0"/>
                </a:lnTo>
                <a:lnTo>
                  <a:pt x="179" y="2"/>
                </a:lnTo>
                <a:lnTo>
                  <a:pt x="164" y="25"/>
                </a:lnTo>
                <a:lnTo>
                  <a:pt x="160" y="19"/>
                </a:lnTo>
                <a:lnTo>
                  <a:pt x="138" y="13"/>
                </a:lnTo>
                <a:lnTo>
                  <a:pt x="138" y="17"/>
                </a:lnTo>
                <a:lnTo>
                  <a:pt x="133" y="21"/>
                </a:lnTo>
                <a:lnTo>
                  <a:pt x="135" y="25"/>
                </a:lnTo>
                <a:lnTo>
                  <a:pt x="115" y="64"/>
                </a:lnTo>
                <a:lnTo>
                  <a:pt x="78" y="63"/>
                </a:lnTo>
                <a:lnTo>
                  <a:pt x="66" y="64"/>
                </a:lnTo>
                <a:lnTo>
                  <a:pt x="22" y="63"/>
                </a:lnTo>
                <a:lnTo>
                  <a:pt x="14" y="64"/>
                </a:lnTo>
                <a:lnTo>
                  <a:pt x="14" y="125"/>
                </a:lnTo>
                <a:lnTo>
                  <a:pt x="16" y="127"/>
                </a:lnTo>
                <a:lnTo>
                  <a:pt x="16" y="129"/>
                </a:lnTo>
                <a:lnTo>
                  <a:pt x="22" y="125"/>
                </a:lnTo>
                <a:lnTo>
                  <a:pt x="31" y="125"/>
                </a:lnTo>
                <a:lnTo>
                  <a:pt x="28" y="139"/>
                </a:lnTo>
                <a:lnTo>
                  <a:pt x="31" y="141"/>
                </a:lnTo>
                <a:lnTo>
                  <a:pt x="28" y="151"/>
                </a:lnTo>
                <a:lnTo>
                  <a:pt x="26" y="153"/>
                </a:lnTo>
                <a:lnTo>
                  <a:pt x="22" y="159"/>
                </a:lnTo>
                <a:lnTo>
                  <a:pt x="18" y="157"/>
                </a:lnTo>
                <a:lnTo>
                  <a:pt x="12" y="161"/>
                </a:lnTo>
                <a:lnTo>
                  <a:pt x="8" y="169"/>
                </a:lnTo>
                <a:lnTo>
                  <a:pt x="10" y="174"/>
                </a:lnTo>
                <a:lnTo>
                  <a:pt x="0" y="190"/>
                </a:lnTo>
                <a:lnTo>
                  <a:pt x="0" y="196"/>
                </a:lnTo>
                <a:lnTo>
                  <a:pt x="10" y="202"/>
                </a:lnTo>
                <a:lnTo>
                  <a:pt x="14" y="214"/>
                </a:lnTo>
                <a:lnTo>
                  <a:pt x="30" y="218"/>
                </a:lnTo>
                <a:lnTo>
                  <a:pt x="37" y="210"/>
                </a:lnTo>
                <a:lnTo>
                  <a:pt x="82" y="239"/>
                </a:lnTo>
                <a:lnTo>
                  <a:pt x="92" y="233"/>
                </a:lnTo>
                <a:lnTo>
                  <a:pt x="92" y="231"/>
                </a:lnTo>
                <a:lnTo>
                  <a:pt x="98" y="227"/>
                </a:lnTo>
                <a:lnTo>
                  <a:pt x="103" y="220"/>
                </a:lnTo>
                <a:lnTo>
                  <a:pt x="109" y="210"/>
                </a:lnTo>
                <a:lnTo>
                  <a:pt x="113" y="206"/>
                </a:lnTo>
                <a:lnTo>
                  <a:pt x="119" y="196"/>
                </a:lnTo>
                <a:lnTo>
                  <a:pt x="131" y="204"/>
                </a:lnTo>
                <a:lnTo>
                  <a:pt x="136" y="204"/>
                </a:lnTo>
                <a:lnTo>
                  <a:pt x="156" y="184"/>
                </a:lnTo>
                <a:lnTo>
                  <a:pt x="160" y="184"/>
                </a:lnTo>
                <a:lnTo>
                  <a:pt x="164" y="192"/>
                </a:lnTo>
                <a:lnTo>
                  <a:pt x="164" y="196"/>
                </a:lnTo>
                <a:lnTo>
                  <a:pt x="168" y="208"/>
                </a:lnTo>
                <a:lnTo>
                  <a:pt x="173" y="214"/>
                </a:lnTo>
                <a:lnTo>
                  <a:pt x="185" y="218"/>
                </a:lnTo>
                <a:lnTo>
                  <a:pt x="185" y="214"/>
                </a:lnTo>
                <a:lnTo>
                  <a:pt x="195" y="202"/>
                </a:lnTo>
                <a:lnTo>
                  <a:pt x="199" y="196"/>
                </a:lnTo>
                <a:lnTo>
                  <a:pt x="205" y="198"/>
                </a:lnTo>
                <a:lnTo>
                  <a:pt x="208" y="202"/>
                </a:lnTo>
                <a:lnTo>
                  <a:pt x="216" y="206"/>
                </a:lnTo>
                <a:lnTo>
                  <a:pt x="214" y="218"/>
                </a:lnTo>
                <a:lnTo>
                  <a:pt x="218" y="225"/>
                </a:lnTo>
                <a:lnTo>
                  <a:pt x="222" y="227"/>
                </a:lnTo>
                <a:lnTo>
                  <a:pt x="238" y="220"/>
                </a:lnTo>
                <a:lnTo>
                  <a:pt x="240" y="212"/>
                </a:lnTo>
                <a:lnTo>
                  <a:pt x="243" y="214"/>
                </a:lnTo>
                <a:lnTo>
                  <a:pt x="245" y="225"/>
                </a:lnTo>
                <a:lnTo>
                  <a:pt x="249" y="229"/>
                </a:lnTo>
                <a:lnTo>
                  <a:pt x="251" y="231"/>
                </a:lnTo>
                <a:lnTo>
                  <a:pt x="257" y="233"/>
                </a:lnTo>
                <a:lnTo>
                  <a:pt x="255" y="227"/>
                </a:lnTo>
                <a:lnTo>
                  <a:pt x="257" y="225"/>
                </a:lnTo>
                <a:lnTo>
                  <a:pt x="265" y="239"/>
                </a:lnTo>
                <a:lnTo>
                  <a:pt x="269" y="235"/>
                </a:lnTo>
                <a:lnTo>
                  <a:pt x="275" y="237"/>
                </a:lnTo>
                <a:lnTo>
                  <a:pt x="275" y="239"/>
                </a:lnTo>
                <a:lnTo>
                  <a:pt x="282" y="241"/>
                </a:lnTo>
                <a:lnTo>
                  <a:pt x="284" y="243"/>
                </a:lnTo>
                <a:lnTo>
                  <a:pt x="284" y="247"/>
                </a:lnTo>
                <a:lnTo>
                  <a:pt x="288" y="247"/>
                </a:lnTo>
                <a:lnTo>
                  <a:pt x="292" y="247"/>
                </a:lnTo>
                <a:lnTo>
                  <a:pt x="294" y="241"/>
                </a:lnTo>
                <a:lnTo>
                  <a:pt x="296" y="243"/>
                </a:lnTo>
                <a:lnTo>
                  <a:pt x="298" y="253"/>
                </a:lnTo>
                <a:lnTo>
                  <a:pt x="300" y="253"/>
                </a:lnTo>
                <a:lnTo>
                  <a:pt x="302" y="259"/>
                </a:lnTo>
                <a:lnTo>
                  <a:pt x="306" y="259"/>
                </a:lnTo>
                <a:lnTo>
                  <a:pt x="304" y="253"/>
                </a:lnTo>
                <a:lnTo>
                  <a:pt x="306" y="247"/>
                </a:lnTo>
                <a:lnTo>
                  <a:pt x="300" y="241"/>
                </a:lnTo>
                <a:lnTo>
                  <a:pt x="300" y="235"/>
                </a:lnTo>
                <a:lnTo>
                  <a:pt x="300" y="233"/>
                </a:lnTo>
                <a:lnTo>
                  <a:pt x="300" y="231"/>
                </a:lnTo>
                <a:lnTo>
                  <a:pt x="290" y="229"/>
                </a:lnTo>
                <a:lnTo>
                  <a:pt x="288" y="225"/>
                </a:lnTo>
                <a:lnTo>
                  <a:pt x="273" y="212"/>
                </a:lnTo>
                <a:lnTo>
                  <a:pt x="273" y="208"/>
                </a:lnTo>
                <a:lnTo>
                  <a:pt x="276" y="208"/>
                </a:lnTo>
                <a:lnTo>
                  <a:pt x="282" y="214"/>
                </a:lnTo>
                <a:lnTo>
                  <a:pt x="292" y="221"/>
                </a:lnTo>
                <a:lnTo>
                  <a:pt x="294" y="225"/>
                </a:lnTo>
                <a:lnTo>
                  <a:pt x="300" y="227"/>
                </a:lnTo>
                <a:lnTo>
                  <a:pt x="300" y="223"/>
                </a:lnTo>
                <a:lnTo>
                  <a:pt x="286" y="202"/>
                </a:lnTo>
                <a:lnTo>
                  <a:pt x="288" y="194"/>
                </a:lnTo>
                <a:lnTo>
                  <a:pt x="286" y="180"/>
                </a:lnTo>
                <a:lnTo>
                  <a:pt x="282" y="176"/>
                </a:lnTo>
                <a:lnTo>
                  <a:pt x="288" y="170"/>
                </a:lnTo>
                <a:lnTo>
                  <a:pt x="288" y="169"/>
                </a:lnTo>
                <a:lnTo>
                  <a:pt x="284" y="165"/>
                </a:lnTo>
                <a:lnTo>
                  <a:pt x="286" y="163"/>
                </a:lnTo>
                <a:lnTo>
                  <a:pt x="286" y="157"/>
                </a:lnTo>
                <a:lnTo>
                  <a:pt x="288" y="157"/>
                </a:lnTo>
                <a:lnTo>
                  <a:pt x="292" y="161"/>
                </a:lnTo>
                <a:lnTo>
                  <a:pt x="294" y="157"/>
                </a:lnTo>
                <a:lnTo>
                  <a:pt x="288" y="151"/>
                </a:lnTo>
                <a:lnTo>
                  <a:pt x="296" y="151"/>
                </a:lnTo>
                <a:lnTo>
                  <a:pt x="298" y="149"/>
                </a:lnTo>
                <a:lnTo>
                  <a:pt x="298" y="145"/>
                </a:lnTo>
                <a:lnTo>
                  <a:pt x="294" y="145"/>
                </a:lnTo>
                <a:lnTo>
                  <a:pt x="290" y="137"/>
                </a:lnTo>
                <a:lnTo>
                  <a:pt x="296" y="141"/>
                </a:lnTo>
                <a:lnTo>
                  <a:pt x="298" y="137"/>
                </a:lnTo>
                <a:lnTo>
                  <a:pt x="296" y="135"/>
                </a:lnTo>
                <a:lnTo>
                  <a:pt x="292" y="135"/>
                </a:lnTo>
                <a:lnTo>
                  <a:pt x="292" y="131"/>
                </a:lnTo>
                <a:lnTo>
                  <a:pt x="288" y="129"/>
                </a:lnTo>
                <a:lnTo>
                  <a:pt x="286" y="123"/>
                </a:lnTo>
                <a:lnTo>
                  <a:pt x="282" y="123"/>
                </a:lnTo>
                <a:lnTo>
                  <a:pt x="282" y="121"/>
                </a:lnTo>
                <a:lnTo>
                  <a:pt x="278" y="117"/>
                </a:lnTo>
                <a:lnTo>
                  <a:pt x="284" y="117"/>
                </a:lnTo>
                <a:lnTo>
                  <a:pt x="286" y="119"/>
                </a:lnTo>
                <a:lnTo>
                  <a:pt x="288" y="121"/>
                </a:lnTo>
                <a:lnTo>
                  <a:pt x="296" y="123"/>
                </a:lnTo>
                <a:lnTo>
                  <a:pt x="294" y="117"/>
                </a:lnTo>
                <a:lnTo>
                  <a:pt x="298" y="117"/>
                </a:lnTo>
                <a:lnTo>
                  <a:pt x="300" y="112"/>
                </a:lnTo>
                <a:lnTo>
                  <a:pt x="304" y="112"/>
                </a:lnTo>
                <a:lnTo>
                  <a:pt x="304" y="106"/>
                </a:lnTo>
                <a:lnTo>
                  <a:pt x="306" y="106"/>
                </a:lnTo>
                <a:lnTo>
                  <a:pt x="308" y="110"/>
                </a:lnTo>
                <a:lnTo>
                  <a:pt x="312" y="110"/>
                </a:lnTo>
                <a:lnTo>
                  <a:pt x="312" y="104"/>
                </a:lnTo>
                <a:lnTo>
                  <a:pt x="317" y="106"/>
                </a:lnTo>
                <a:lnTo>
                  <a:pt x="317" y="100"/>
                </a:lnTo>
                <a:lnTo>
                  <a:pt x="323" y="102"/>
                </a:lnTo>
                <a:lnTo>
                  <a:pt x="327" y="94"/>
                </a:lnTo>
                <a:lnTo>
                  <a:pt x="323" y="90"/>
                </a:lnTo>
                <a:lnTo>
                  <a:pt x="329" y="84"/>
                </a:lnTo>
                <a:lnTo>
                  <a:pt x="331" y="82"/>
                </a:lnTo>
                <a:lnTo>
                  <a:pt x="333" y="84"/>
                </a:lnTo>
                <a:lnTo>
                  <a:pt x="339" y="80"/>
                </a:lnTo>
                <a:lnTo>
                  <a:pt x="337" y="92"/>
                </a:lnTo>
                <a:lnTo>
                  <a:pt x="347" y="88"/>
                </a:lnTo>
                <a:lnTo>
                  <a:pt x="347" y="94"/>
                </a:lnTo>
                <a:lnTo>
                  <a:pt x="341" y="94"/>
                </a:lnTo>
                <a:lnTo>
                  <a:pt x="339" y="98"/>
                </a:lnTo>
                <a:lnTo>
                  <a:pt x="337" y="98"/>
                </a:lnTo>
                <a:lnTo>
                  <a:pt x="335" y="102"/>
                </a:lnTo>
                <a:lnTo>
                  <a:pt x="341" y="104"/>
                </a:lnTo>
                <a:lnTo>
                  <a:pt x="339" y="106"/>
                </a:lnTo>
                <a:lnTo>
                  <a:pt x="327" y="106"/>
                </a:lnTo>
                <a:lnTo>
                  <a:pt x="323" y="112"/>
                </a:lnTo>
                <a:lnTo>
                  <a:pt x="321" y="112"/>
                </a:lnTo>
                <a:lnTo>
                  <a:pt x="321" y="114"/>
                </a:lnTo>
                <a:lnTo>
                  <a:pt x="313" y="123"/>
                </a:lnTo>
                <a:lnTo>
                  <a:pt x="312" y="131"/>
                </a:lnTo>
                <a:lnTo>
                  <a:pt x="315" y="135"/>
                </a:lnTo>
                <a:lnTo>
                  <a:pt x="315" y="141"/>
                </a:lnTo>
                <a:lnTo>
                  <a:pt x="317" y="139"/>
                </a:lnTo>
                <a:lnTo>
                  <a:pt x="317" y="135"/>
                </a:lnTo>
                <a:lnTo>
                  <a:pt x="323" y="135"/>
                </a:lnTo>
                <a:lnTo>
                  <a:pt x="325" y="135"/>
                </a:lnTo>
                <a:lnTo>
                  <a:pt x="321" y="143"/>
                </a:lnTo>
                <a:lnTo>
                  <a:pt x="323" y="149"/>
                </a:lnTo>
                <a:lnTo>
                  <a:pt x="317" y="153"/>
                </a:lnTo>
                <a:lnTo>
                  <a:pt x="317" y="163"/>
                </a:lnTo>
                <a:lnTo>
                  <a:pt x="319" y="174"/>
                </a:lnTo>
                <a:lnTo>
                  <a:pt x="312" y="169"/>
                </a:lnTo>
                <a:lnTo>
                  <a:pt x="310" y="169"/>
                </a:lnTo>
                <a:lnTo>
                  <a:pt x="308" y="174"/>
                </a:lnTo>
                <a:lnTo>
                  <a:pt x="306" y="178"/>
                </a:lnTo>
                <a:lnTo>
                  <a:pt x="306" y="180"/>
                </a:lnTo>
                <a:lnTo>
                  <a:pt x="315" y="180"/>
                </a:lnTo>
                <a:lnTo>
                  <a:pt x="317" y="186"/>
                </a:lnTo>
                <a:lnTo>
                  <a:pt x="323" y="180"/>
                </a:lnTo>
                <a:lnTo>
                  <a:pt x="323" y="188"/>
                </a:lnTo>
                <a:lnTo>
                  <a:pt x="331" y="198"/>
                </a:lnTo>
                <a:lnTo>
                  <a:pt x="327" y="198"/>
                </a:lnTo>
                <a:lnTo>
                  <a:pt x="321" y="192"/>
                </a:lnTo>
                <a:lnTo>
                  <a:pt x="312" y="192"/>
                </a:lnTo>
                <a:lnTo>
                  <a:pt x="312" y="198"/>
                </a:lnTo>
                <a:lnTo>
                  <a:pt x="312" y="202"/>
                </a:lnTo>
                <a:lnTo>
                  <a:pt x="317" y="198"/>
                </a:lnTo>
                <a:lnTo>
                  <a:pt x="319" y="202"/>
                </a:lnTo>
                <a:lnTo>
                  <a:pt x="313" y="204"/>
                </a:lnTo>
                <a:lnTo>
                  <a:pt x="308" y="214"/>
                </a:lnTo>
                <a:lnTo>
                  <a:pt x="312" y="221"/>
                </a:lnTo>
                <a:lnTo>
                  <a:pt x="319" y="223"/>
                </a:lnTo>
                <a:lnTo>
                  <a:pt x="323" y="231"/>
                </a:lnTo>
                <a:lnTo>
                  <a:pt x="331" y="237"/>
                </a:lnTo>
                <a:lnTo>
                  <a:pt x="333" y="227"/>
                </a:lnTo>
                <a:lnTo>
                  <a:pt x="339" y="227"/>
                </a:lnTo>
                <a:lnTo>
                  <a:pt x="337" y="231"/>
                </a:lnTo>
                <a:lnTo>
                  <a:pt x="341" y="237"/>
                </a:lnTo>
                <a:lnTo>
                  <a:pt x="343" y="231"/>
                </a:lnTo>
                <a:lnTo>
                  <a:pt x="347" y="225"/>
                </a:lnTo>
                <a:lnTo>
                  <a:pt x="347" y="227"/>
                </a:lnTo>
                <a:lnTo>
                  <a:pt x="345" y="237"/>
                </a:lnTo>
                <a:lnTo>
                  <a:pt x="350" y="237"/>
                </a:lnTo>
                <a:lnTo>
                  <a:pt x="350" y="241"/>
                </a:lnTo>
                <a:lnTo>
                  <a:pt x="345" y="241"/>
                </a:lnTo>
                <a:lnTo>
                  <a:pt x="343" y="249"/>
                </a:lnTo>
                <a:lnTo>
                  <a:pt x="356" y="247"/>
                </a:lnTo>
                <a:lnTo>
                  <a:pt x="356" y="249"/>
                </a:lnTo>
                <a:lnTo>
                  <a:pt x="350" y="253"/>
                </a:lnTo>
                <a:lnTo>
                  <a:pt x="348" y="257"/>
                </a:lnTo>
                <a:lnTo>
                  <a:pt x="358" y="257"/>
                </a:lnTo>
                <a:lnTo>
                  <a:pt x="358" y="259"/>
                </a:lnTo>
                <a:lnTo>
                  <a:pt x="348" y="265"/>
                </a:lnTo>
                <a:lnTo>
                  <a:pt x="350" y="276"/>
                </a:lnTo>
                <a:lnTo>
                  <a:pt x="354" y="271"/>
                </a:lnTo>
                <a:lnTo>
                  <a:pt x="370" y="269"/>
                </a:lnTo>
                <a:lnTo>
                  <a:pt x="372" y="265"/>
                </a:lnTo>
                <a:lnTo>
                  <a:pt x="395" y="261"/>
                </a:lnTo>
                <a:lnTo>
                  <a:pt x="399" y="253"/>
                </a:lnTo>
                <a:lnTo>
                  <a:pt x="409" y="237"/>
                </a:lnTo>
                <a:lnTo>
                  <a:pt x="413" y="241"/>
                </a:lnTo>
                <a:lnTo>
                  <a:pt x="405" y="261"/>
                </a:lnTo>
                <a:lnTo>
                  <a:pt x="409" y="261"/>
                </a:lnTo>
                <a:lnTo>
                  <a:pt x="415" y="241"/>
                </a:lnTo>
                <a:lnTo>
                  <a:pt x="418" y="231"/>
                </a:lnTo>
                <a:lnTo>
                  <a:pt x="420" y="225"/>
                </a:lnTo>
                <a:lnTo>
                  <a:pt x="420" y="220"/>
                </a:lnTo>
                <a:lnTo>
                  <a:pt x="424" y="212"/>
                </a:lnTo>
                <a:lnTo>
                  <a:pt x="397" y="212"/>
                </a:lnTo>
              </a:path>
            </a:pathLst>
          </a:custGeom>
          <a:noFill/>
          <a:ln w="9525" algn="ctr">
            <a:solidFill>
              <a:srgbClr val="AF8D6A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3" name="Shape 8291"/>
          <p:cNvSpPr>
            <a:spLocks/>
          </p:cNvSpPr>
          <p:nvPr/>
        </p:nvSpPr>
        <p:spPr bwMode="auto">
          <a:xfrm>
            <a:off x="8016875" y="3482975"/>
            <a:ext cx="311150" cy="114300"/>
          </a:xfrm>
          <a:custGeom>
            <a:avLst/>
            <a:gdLst>
              <a:gd name="T0" fmla="*/ 0 w 196"/>
              <a:gd name="T1" fmla="*/ 2147483647 h 72"/>
              <a:gd name="T2" fmla="*/ 2147483647 w 196"/>
              <a:gd name="T3" fmla="*/ 2147483647 h 72"/>
              <a:gd name="T4" fmla="*/ 2147483647 w 196"/>
              <a:gd name="T5" fmla="*/ 2147483647 h 72"/>
              <a:gd name="T6" fmla="*/ 2147483647 w 196"/>
              <a:gd name="T7" fmla="*/ 2147483647 h 72"/>
              <a:gd name="T8" fmla="*/ 2147483647 w 196"/>
              <a:gd name="T9" fmla="*/ 2147483647 h 72"/>
              <a:gd name="T10" fmla="*/ 2147483647 w 196"/>
              <a:gd name="T11" fmla="*/ 2147483647 h 72"/>
              <a:gd name="T12" fmla="*/ 2147483647 w 196"/>
              <a:gd name="T13" fmla="*/ 2147483647 h 72"/>
              <a:gd name="T14" fmla="*/ 2147483647 w 196"/>
              <a:gd name="T15" fmla="*/ 2147483647 h 72"/>
              <a:gd name="T16" fmla="*/ 2147483647 w 196"/>
              <a:gd name="T17" fmla="*/ 2147483647 h 72"/>
              <a:gd name="T18" fmla="*/ 2147483647 w 196"/>
              <a:gd name="T19" fmla="*/ 2147483647 h 72"/>
              <a:gd name="T20" fmla="*/ 2147483647 w 196"/>
              <a:gd name="T21" fmla="*/ 2147483647 h 72"/>
              <a:gd name="T22" fmla="*/ 2147483647 w 196"/>
              <a:gd name="T23" fmla="*/ 2147483647 h 72"/>
              <a:gd name="T24" fmla="*/ 2147483647 w 196"/>
              <a:gd name="T25" fmla="*/ 2147483647 h 72"/>
              <a:gd name="T26" fmla="*/ 2147483647 w 196"/>
              <a:gd name="T27" fmla="*/ 2147483647 h 72"/>
              <a:gd name="T28" fmla="*/ 2147483647 w 196"/>
              <a:gd name="T29" fmla="*/ 2147483647 h 72"/>
              <a:gd name="T30" fmla="*/ 2147483647 w 196"/>
              <a:gd name="T31" fmla="*/ 2147483647 h 72"/>
              <a:gd name="T32" fmla="*/ 2147483647 w 196"/>
              <a:gd name="T33" fmla="*/ 2147483647 h 72"/>
              <a:gd name="T34" fmla="*/ 2147483647 w 196"/>
              <a:gd name="T35" fmla="*/ 2147483647 h 72"/>
              <a:gd name="T36" fmla="*/ 2147483647 w 196"/>
              <a:gd name="T37" fmla="*/ 2147483647 h 72"/>
              <a:gd name="T38" fmla="*/ 2147483647 w 196"/>
              <a:gd name="T39" fmla="*/ 2147483647 h 72"/>
              <a:gd name="T40" fmla="*/ 2147483647 w 196"/>
              <a:gd name="T41" fmla="*/ 2147483647 h 72"/>
              <a:gd name="T42" fmla="*/ 2147483647 w 196"/>
              <a:gd name="T43" fmla="*/ 2147483647 h 72"/>
              <a:gd name="T44" fmla="*/ 2147483647 w 196"/>
              <a:gd name="T45" fmla="*/ 2147483647 h 72"/>
              <a:gd name="T46" fmla="*/ 2147483647 w 196"/>
              <a:gd name="T47" fmla="*/ 2147483647 h 72"/>
              <a:gd name="T48" fmla="*/ 2147483647 w 196"/>
              <a:gd name="T49" fmla="*/ 2147483647 h 72"/>
              <a:gd name="T50" fmla="*/ 2147483647 w 196"/>
              <a:gd name="T51" fmla="*/ 2147483647 h 72"/>
              <a:gd name="T52" fmla="*/ 2147483647 w 196"/>
              <a:gd name="T53" fmla="*/ 2147483647 h 72"/>
              <a:gd name="T54" fmla="*/ 2147483647 w 196"/>
              <a:gd name="T55" fmla="*/ 2147483647 h 72"/>
              <a:gd name="T56" fmla="*/ 2147483647 w 196"/>
              <a:gd name="T57" fmla="*/ 2147483647 h 72"/>
              <a:gd name="T58" fmla="*/ 2147483647 w 196"/>
              <a:gd name="T59" fmla="*/ 2147483647 h 72"/>
              <a:gd name="T60" fmla="*/ 2147483647 w 196"/>
              <a:gd name="T61" fmla="*/ 2147483647 h 72"/>
              <a:gd name="T62" fmla="*/ 2147483647 w 196"/>
              <a:gd name="T63" fmla="*/ 2147483647 h 72"/>
              <a:gd name="T64" fmla="*/ 2147483647 w 196"/>
              <a:gd name="T65" fmla="*/ 2147483647 h 72"/>
              <a:gd name="T66" fmla="*/ 2147483647 w 196"/>
              <a:gd name="T67" fmla="*/ 2147483647 h 72"/>
              <a:gd name="T68" fmla="*/ 2147483647 w 196"/>
              <a:gd name="T69" fmla="*/ 2147483647 h 7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96"/>
              <a:gd name="T106" fmla="*/ 0 h 72"/>
              <a:gd name="T107" fmla="*/ 196 w 196"/>
              <a:gd name="T108" fmla="*/ 72 h 7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96" h="72">
                <a:moveTo>
                  <a:pt x="6" y="53"/>
                </a:moveTo>
                <a:lnTo>
                  <a:pt x="0" y="59"/>
                </a:lnTo>
                <a:lnTo>
                  <a:pt x="0" y="68"/>
                </a:lnTo>
                <a:lnTo>
                  <a:pt x="6" y="68"/>
                </a:lnTo>
                <a:lnTo>
                  <a:pt x="12" y="63"/>
                </a:lnTo>
                <a:lnTo>
                  <a:pt x="19" y="63"/>
                </a:lnTo>
                <a:lnTo>
                  <a:pt x="21" y="66"/>
                </a:lnTo>
                <a:lnTo>
                  <a:pt x="10" y="72"/>
                </a:lnTo>
                <a:lnTo>
                  <a:pt x="14" y="72"/>
                </a:lnTo>
                <a:lnTo>
                  <a:pt x="27" y="68"/>
                </a:lnTo>
                <a:lnTo>
                  <a:pt x="45" y="63"/>
                </a:lnTo>
                <a:lnTo>
                  <a:pt x="56" y="61"/>
                </a:lnTo>
                <a:lnTo>
                  <a:pt x="70" y="55"/>
                </a:lnTo>
                <a:lnTo>
                  <a:pt x="76" y="55"/>
                </a:lnTo>
                <a:lnTo>
                  <a:pt x="78" y="53"/>
                </a:lnTo>
                <a:lnTo>
                  <a:pt x="91" y="51"/>
                </a:lnTo>
                <a:lnTo>
                  <a:pt x="124" y="41"/>
                </a:lnTo>
                <a:lnTo>
                  <a:pt x="124" y="43"/>
                </a:lnTo>
                <a:lnTo>
                  <a:pt x="82" y="61"/>
                </a:lnTo>
                <a:lnTo>
                  <a:pt x="72" y="61"/>
                </a:lnTo>
                <a:lnTo>
                  <a:pt x="72" y="64"/>
                </a:lnTo>
                <a:lnTo>
                  <a:pt x="78" y="64"/>
                </a:lnTo>
                <a:lnTo>
                  <a:pt x="154" y="35"/>
                </a:lnTo>
                <a:lnTo>
                  <a:pt x="194" y="15"/>
                </a:lnTo>
                <a:lnTo>
                  <a:pt x="196" y="13"/>
                </a:lnTo>
                <a:lnTo>
                  <a:pt x="196" y="11"/>
                </a:lnTo>
                <a:lnTo>
                  <a:pt x="187" y="13"/>
                </a:lnTo>
                <a:lnTo>
                  <a:pt x="177" y="19"/>
                </a:lnTo>
                <a:lnTo>
                  <a:pt x="169" y="13"/>
                </a:lnTo>
                <a:lnTo>
                  <a:pt x="165" y="17"/>
                </a:lnTo>
                <a:lnTo>
                  <a:pt x="163" y="15"/>
                </a:lnTo>
                <a:lnTo>
                  <a:pt x="159" y="19"/>
                </a:lnTo>
                <a:lnTo>
                  <a:pt x="154" y="15"/>
                </a:lnTo>
                <a:lnTo>
                  <a:pt x="154" y="19"/>
                </a:lnTo>
                <a:lnTo>
                  <a:pt x="146" y="25"/>
                </a:lnTo>
                <a:lnTo>
                  <a:pt x="144" y="31"/>
                </a:lnTo>
                <a:lnTo>
                  <a:pt x="140" y="31"/>
                </a:lnTo>
                <a:lnTo>
                  <a:pt x="142" y="35"/>
                </a:lnTo>
                <a:lnTo>
                  <a:pt x="140" y="37"/>
                </a:lnTo>
                <a:lnTo>
                  <a:pt x="134" y="37"/>
                </a:lnTo>
                <a:lnTo>
                  <a:pt x="134" y="31"/>
                </a:lnTo>
                <a:lnTo>
                  <a:pt x="128" y="27"/>
                </a:lnTo>
                <a:lnTo>
                  <a:pt x="134" y="25"/>
                </a:lnTo>
                <a:lnTo>
                  <a:pt x="136" y="21"/>
                </a:lnTo>
                <a:lnTo>
                  <a:pt x="142" y="19"/>
                </a:lnTo>
                <a:lnTo>
                  <a:pt x="148" y="15"/>
                </a:lnTo>
                <a:lnTo>
                  <a:pt x="146" y="11"/>
                </a:lnTo>
                <a:lnTo>
                  <a:pt x="161" y="2"/>
                </a:lnTo>
                <a:lnTo>
                  <a:pt x="157" y="0"/>
                </a:lnTo>
                <a:lnTo>
                  <a:pt x="156" y="2"/>
                </a:lnTo>
                <a:lnTo>
                  <a:pt x="132" y="17"/>
                </a:lnTo>
                <a:lnTo>
                  <a:pt x="121" y="21"/>
                </a:lnTo>
                <a:lnTo>
                  <a:pt x="97" y="25"/>
                </a:lnTo>
                <a:lnTo>
                  <a:pt x="80" y="23"/>
                </a:lnTo>
                <a:lnTo>
                  <a:pt x="72" y="31"/>
                </a:lnTo>
                <a:lnTo>
                  <a:pt x="58" y="27"/>
                </a:lnTo>
                <a:lnTo>
                  <a:pt x="56" y="31"/>
                </a:lnTo>
                <a:lnTo>
                  <a:pt x="49" y="27"/>
                </a:lnTo>
                <a:lnTo>
                  <a:pt x="49" y="31"/>
                </a:lnTo>
                <a:lnTo>
                  <a:pt x="47" y="35"/>
                </a:lnTo>
                <a:lnTo>
                  <a:pt x="45" y="31"/>
                </a:lnTo>
                <a:lnTo>
                  <a:pt x="41" y="31"/>
                </a:lnTo>
                <a:lnTo>
                  <a:pt x="35" y="33"/>
                </a:lnTo>
                <a:lnTo>
                  <a:pt x="31" y="37"/>
                </a:lnTo>
                <a:lnTo>
                  <a:pt x="31" y="41"/>
                </a:lnTo>
                <a:lnTo>
                  <a:pt x="27" y="37"/>
                </a:lnTo>
                <a:lnTo>
                  <a:pt x="23" y="47"/>
                </a:lnTo>
                <a:lnTo>
                  <a:pt x="17" y="43"/>
                </a:lnTo>
                <a:lnTo>
                  <a:pt x="16" y="49"/>
                </a:lnTo>
                <a:lnTo>
                  <a:pt x="10" y="47"/>
                </a:lnTo>
                <a:lnTo>
                  <a:pt x="6" y="53"/>
                </a:lnTo>
                <a:close/>
              </a:path>
            </a:pathLst>
          </a:custGeom>
          <a:solidFill>
            <a:srgbClr val="F9DC96"/>
          </a:solidFill>
          <a:ln w="9525" algn="ctr">
            <a:solidFill>
              <a:srgbClr val="AF8D6A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4" name="Shape 8293"/>
          <p:cNvSpPr>
            <a:spLocks/>
          </p:cNvSpPr>
          <p:nvPr/>
        </p:nvSpPr>
        <p:spPr bwMode="auto">
          <a:xfrm>
            <a:off x="6846888" y="3254375"/>
            <a:ext cx="1084262" cy="779463"/>
          </a:xfrm>
          <a:custGeom>
            <a:avLst/>
            <a:gdLst>
              <a:gd name="T0" fmla="*/ 2147483647 w 683"/>
              <a:gd name="T1" fmla="*/ 2147483647 h 491"/>
              <a:gd name="T2" fmla="*/ 2147483647 w 683"/>
              <a:gd name="T3" fmla="*/ 2147483647 h 491"/>
              <a:gd name="T4" fmla="*/ 2147483647 w 683"/>
              <a:gd name="T5" fmla="*/ 2147483647 h 491"/>
              <a:gd name="T6" fmla="*/ 2147483647 w 683"/>
              <a:gd name="T7" fmla="*/ 2147483647 h 491"/>
              <a:gd name="T8" fmla="*/ 2147483647 w 683"/>
              <a:gd name="T9" fmla="*/ 2147483647 h 491"/>
              <a:gd name="T10" fmla="*/ 2147483647 w 683"/>
              <a:gd name="T11" fmla="*/ 2147483647 h 491"/>
              <a:gd name="T12" fmla="*/ 2147483647 w 683"/>
              <a:gd name="T13" fmla="*/ 2147483647 h 491"/>
              <a:gd name="T14" fmla="*/ 2147483647 w 683"/>
              <a:gd name="T15" fmla="*/ 2147483647 h 491"/>
              <a:gd name="T16" fmla="*/ 2147483647 w 683"/>
              <a:gd name="T17" fmla="*/ 2147483647 h 491"/>
              <a:gd name="T18" fmla="*/ 2147483647 w 683"/>
              <a:gd name="T19" fmla="*/ 0 h 491"/>
              <a:gd name="T20" fmla="*/ 2147483647 w 683"/>
              <a:gd name="T21" fmla="*/ 2147483647 h 491"/>
              <a:gd name="T22" fmla="*/ 2147483647 w 683"/>
              <a:gd name="T23" fmla="*/ 2147483647 h 491"/>
              <a:gd name="T24" fmla="*/ 2147483647 w 683"/>
              <a:gd name="T25" fmla="*/ 2147483647 h 491"/>
              <a:gd name="T26" fmla="*/ 2147483647 w 683"/>
              <a:gd name="T27" fmla="*/ 2147483647 h 491"/>
              <a:gd name="T28" fmla="*/ 2147483647 w 683"/>
              <a:gd name="T29" fmla="*/ 2147483647 h 491"/>
              <a:gd name="T30" fmla="*/ 2147483647 w 683"/>
              <a:gd name="T31" fmla="*/ 2147483647 h 491"/>
              <a:gd name="T32" fmla="*/ 2147483647 w 683"/>
              <a:gd name="T33" fmla="*/ 2147483647 h 491"/>
              <a:gd name="T34" fmla="*/ 2147483647 w 683"/>
              <a:gd name="T35" fmla="*/ 2147483647 h 491"/>
              <a:gd name="T36" fmla="*/ 2147483647 w 683"/>
              <a:gd name="T37" fmla="*/ 2147483647 h 491"/>
              <a:gd name="T38" fmla="*/ 2147483647 w 683"/>
              <a:gd name="T39" fmla="*/ 2147483647 h 491"/>
              <a:gd name="T40" fmla="*/ 2147483647 w 683"/>
              <a:gd name="T41" fmla="*/ 2147483647 h 491"/>
              <a:gd name="T42" fmla="*/ 2147483647 w 683"/>
              <a:gd name="T43" fmla="*/ 2147483647 h 491"/>
              <a:gd name="T44" fmla="*/ 2147483647 w 683"/>
              <a:gd name="T45" fmla="*/ 2147483647 h 491"/>
              <a:gd name="T46" fmla="*/ 2147483647 w 683"/>
              <a:gd name="T47" fmla="*/ 2147483647 h 491"/>
              <a:gd name="T48" fmla="*/ 2147483647 w 683"/>
              <a:gd name="T49" fmla="*/ 2147483647 h 491"/>
              <a:gd name="T50" fmla="*/ 2147483647 w 683"/>
              <a:gd name="T51" fmla="*/ 2147483647 h 491"/>
              <a:gd name="T52" fmla="*/ 2147483647 w 683"/>
              <a:gd name="T53" fmla="*/ 2147483647 h 491"/>
              <a:gd name="T54" fmla="*/ 0 w 683"/>
              <a:gd name="T55" fmla="*/ 2147483647 h 491"/>
              <a:gd name="T56" fmla="*/ 2147483647 w 683"/>
              <a:gd name="T57" fmla="*/ 2147483647 h 491"/>
              <a:gd name="T58" fmla="*/ 2147483647 w 683"/>
              <a:gd name="T59" fmla="*/ 2147483647 h 491"/>
              <a:gd name="T60" fmla="*/ 2147483647 w 683"/>
              <a:gd name="T61" fmla="*/ 2147483647 h 491"/>
              <a:gd name="T62" fmla="*/ 2147483647 w 683"/>
              <a:gd name="T63" fmla="*/ 2147483647 h 491"/>
              <a:gd name="T64" fmla="*/ 2147483647 w 683"/>
              <a:gd name="T65" fmla="*/ 2147483647 h 491"/>
              <a:gd name="T66" fmla="*/ 2147483647 w 683"/>
              <a:gd name="T67" fmla="*/ 2147483647 h 491"/>
              <a:gd name="T68" fmla="*/ 2147483647 w 683"/>
              <a:gd name="T69" fmla="*/ 2147483647 h 491"/>
              <a:gd name="T70" fmla="*/ 2147483647 w 683"/>
              <a:gd name="T71" fmla="*/ 2147483647 h 491"/>
              <a:gd name="T72" fmla="*/ 2147483647 w 683"/>
              <a:gd name="T73" fmla="*/ 2147483647 h 491"/>
              <a:gd name="T74" fmla="*/ 2147483647 w 683"/>
              <a:gd name="T75" fmla="*/ 2147483647 h 491"/>
              <a:gd name="T76" fmla="*/ 2147483647 w 683"/>
              <a:gd name="T77" fmla="*/ 2147483647 h 491"/>
              <a:gd name="T78" fmla="*/ 2147483647 w 683"/>
              <a:gd name="T79" fmla="*/ 2147483647 h 491"/>
              <a:gd name="T80" fmla="*/ 2147483647 w 683"/>
              <a:gd name="T81" fmla="*/ 2147483647 h 491"/>
              <a:gd name="T82" fmla="*/ 2147483647 w 683"/>
              <a:gd name="T83" fmla="*/ 2147483647 h 491"/>
              <a:gd name="T84" fmla="*/ 2147483647 w 683"/>
              <a:gd name="T85" fmla="*/ 2147483647 h 491"/>
              <a:gd name="T86" fmla="*/ 2147483647 w 683"/>
              <a:gd name="T87" fmla="*/ 2147483647 h 491"/>
              <a:gd name="T88" fmla="*/ 2147483647 w 683"/>
              <a:gd name="T89" fmla="*/ 2147483647 h 491"/>
              <a:gd name="T90" fmla="*/ 2147483647 w 683"/>
              <a:gd name="T91" fmla="*/ 2147483647 h 491"/>
              <a:gd name="T92" fmla="*/ 2147483647 w 683"/>
              <a:gd name="T93" fmla="*/ 2147483647 h 491"/>
              <a:gd name="T94" fmla="*/ 2147483647 w 683"/>
              <a:gd name="T95" fmla="*/ 2147483647 h 491"/>
              <a:gd name="T96" fmla="*/ 2147483647 w 683"/>
              <a:gd name="T97" fmla="*/ 2147483647 h 491"/>
              <a:gd name="T98" fmla="*/ 2147483647 w 683"/>
              <a:gd name="T99" fmla="*/ 2147483647 h 491"/>
              <a:gd name="T100" fmla="*/ 2147483647 w 683"/>
              <a:gd name="T101" fmla="*/ 2147483647 h 491"/>
              <a:gd name="T102" fmla="*/ 2147483647 w 683"/>
              <a:gd name="T103" fmla="*/ 2147483647 h 491"/>
              <a:gd name="T104" fmla="*/ 2147483647 w 683"/>
              <a:gd name="T105" fmla="*/ 2147483647 h 491"/>
              <a:gd name="T106" fmla="*/ 2147483647 w 683"/>
              <a:gd name="T107" fmla="*/ 2147483647 h 491"/>
              <a:gd name="T108" fmla="*/ 2147483647 w 683"/>
              <a:gd name="T109" fmla="*/ 2147483647 h 491"/>
              <a:gd name="T110" fmla="*/ 2147483647 w 683"/>
              <a:gd name="T111" fmla="*/ 2147483647 h 491"/>
              <a:gd name="T112" fmla="*/ 2147483647 w 683"/>
              <a:gd name="T113" fmla="*/ 2147483647 h 491"/>
              <a:gd name="T114" fmla="*/ 2147483647 w 683"/>
              <a:gd name="T115" fmla="*/ 2147483647 h 491"/>
              <a:gd name="T116" fmla="*/ 2147483647 w 683"/>
              <a:gd name="T117" fmla="*/ 2147483647 h 4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83"/>
              <a:gd name="T178" fmla="*/ 0 h 491"/>
              <a:gd name="T179" fmla="*/ 683 w 683"/>
              <a:gd name="T180" fmla="*/ 491 h 49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83" h="491">
                <a:moveTo>
                  <a:pt x="681" y="336"/>
                </a:moveTo>
                <a:lnTo>
                  <a:pt x="679" y="334"/>
                </a:lnTo>
                <a:lnTo>
                  <a:pt x="681" y="311"/>
                </a:lnTo>
                <a:lnTo>
                  <a:pt x="667" y="273"/>
                </a:lnTo>
                <a:lnTo>
                  <a:pt x="663" y="267"/>
                </a:lnTo>
                <a:lnTo>
                  <a:pt x="651" y="260"/>
                </a:lnTo>
                <a:lnTo>
                  <a:pt x="648" y="263"/>
                </a:lnTo>
                <a:lnTo>
                  <a:pt x="644" y="254"/>
                </a:lnTo>
                <a:lnTo>
                  <a:pt x="632" y="242"/>
                </a:lnTo>
                <a:lnTo>
                  <a:pt x="626" y="234"/>
                </a:lnTo>
                <a:lnTo>
                  <a:pt x="616" y="230"/>
                </a:lnTo>
                <a:lnTo>
                  <a:pt x="616" y="214"/>
                </a:lnTo>
                <a:lnTo>
                  <a:pt x="605" y="212"/>
                </a:lnTo>
                <a:lnTo>
                  <a:pt x="605" y="210"/>
                </a:lnTo>
                <a:lnTo>
                  <a:pt x="609" y="191"/>
                </a:lnTo>
                <a:lnTo>
                  <a:pt x="613" y="189"/>
                </a:lnTo>
                <a:lnTo>
                  <a:pt x="616" y="177"/>
                </a:lnTo>
                <a:lnTo>
                  <a:pt x="611" y="169"/>
                </a:lnTo>
                <a:lnTo>
                  <a:pt x="613" y="165"/>
                </a:lnTo>
                <a:lnTo>
                  <a:pt x="624" y="154"/>
                </a:lnTo>
                <a:lnTo>
                  <a:pt x="630" y="148"/>
                </a:lnTo>
                <a:lnTo>
                  <a:pt x="640" y="128"/>
                </a:lnTo>
                <a:lnTo>
                  <a:pt x="649" y="122"/>
                </a:lnTo>
                <a:lnTo>
                  <a:pt x="646" y="114"/>
                </a:lnTo>
                <a:lnTo>
                  <a:pt x="636" y="114"/>
                </a:lnTo>
                <a:lnTo>
                  <a:pt x="622" y="106"/>
                </a:lnTo>
                <a:lnTo>
                  <a:pt x="618" y="95"/>
                </a:lnTo>
                <a:lnTo>
                  <a:pt x="618" y="79"/>
                </a:lnTo>
                <a:lnTo>
                  <a:pt x="609" y="67"/>
                </a:lnTo>
                <a:lnTo>
                  <a:pt x="599" y="61"/>
                </a:lnTo>
                <a:lnTo>
                  <a:pt x="597" y="55"/>
                </a:lnTo>
                <a:lnTo>
                  <a:pt x="591" y="48"/>
                </a:lnTo>
                <a:lnTo>
                  <a:pt x="585" y="48"/>
                </a:lnTo>
                <a:lnTo>
                  <a:pt x="578" y="48"/>
                </a:lnTo>
                <a:lnTo>
                  <a:pt x="521" y="48"/>
                </a:lnTo>
                <a:lnTo>
                  <a:pt x="521" y="28"/>
                </a:lnTo>
                <a:lnTo>
                  <a:pt x="523" y="20"/>
                </a:lnTo>
                <a:lnTo>
                  <a:pt x="517" y="0"/>
                </a:lnTo>
                <a:lnTo>
                  <a:pt x="508" y="0"/>
                </a:lnTo>
                <a:lnTo>
                  <a:pt x="504" y="0"/>
                </a:lnTo>
                <a:lnTo>
                  <a:pt x="504" y="2"/>
                </a:lnTo>
                <a:lnTo>
                  <a:pt x="509" y="6"/>
                </a:lnTo>
                <a:lnTo>
                  <a:pt x="508" y="14"/>
                </a:lnTo>
                <a:lnTo>
                  <a:pt x="492" y="10"/>
                </a:lnTo>
                <a:lnTo>
                  <a:pt x="488" y="18"/>
                </a:lnTo>
                <a:lnTo>
                  <a:pt x="480" y="18"/>
                </a:lnTo>
                <a:lnTo>
                  <a:pt x="476" y="48"/>
                </a:lnTo>
                <a:lnTo>
                  <a:pt x="443" y="48"/>
                </a:lnTo>
                <a:lnTo>
                  <a:pt x="447" y="95"/>
                </a:lnTo>
                <a:lnTo>
                  <a:pt x="434" y="101"/>
                </a:lnTo>
                <a:lnTo>
                  <a:pt x="381" y="102"/>
                </a:lnTo>
                <a:lnTo>
                  <a:pt x="381" y="108"/>
                </a:lnTo>
                <a:lnTo>
                  <a:pt x="348" y="110"/>
                </a:lnTo>
                <a:lnTo>
                  <a:pt x="342" y="110"/>
                </a:lnTo>
                <a:lnTo>
                  <a:pt x="329" y="89"/>
                </a:lnTo>
                <a:lnTo>
                  <a:pt x="331" y="48"/>
                </a:lnTo>
                <a:lnTo>
                  <a:pt x="317" y="48"/>
                </a:lnTo>
                <a:lnTo>
                  <a:pt x="261" y="48"/>
                </a:lnTo>
                <a:lnTo>
                  <a:pt x="247" y="48"/>
                </a:lnTo>
                <a:lnTo>
                  <a:pt x="196" y="50"/>
                </a:lnTo>
                <a:lnTo>
                  <a:pt x="183" y="48"/>
                </a:lnTo>
                <a:lnTo>
                  <a:pt x="183" y="18"/>
                </a:lnTo>
                <a:lnTo>
                  <a:pt x="163" y="28"/>
                </a:lnTo>
                <a:lnTo>
                  <a:pt x="152" y="34"/>
                </a:lnTo>
                <a:lnTo>
                  <a:pt x="152" y="30"/>
                </a:lnTo>
                <a:lnTo>
                  <a:pt x="140" y="38"/>
                </a:lnTo>
                <a:lnTo>
                  <a:pt x="128" y="48"/>
                </a:lnTo>
                <a:lnTo>
                  <a:pt x="113" y="51"/>
                </a:lnTo>
                <a:lnTo>
                  <a:pt x="68" y="65"/>
                </a:lnTo>
                <a:lnTo>
                  <a:pt x="68" y="79"/>
                </a:lnTo>
                <a:lnTo>
                  <a:pt x="68" y="106"/>
                </a:lnTo>
                <a:lnTo>
                  <a:pt x="113" y="106"/>
                </a:lnTo>
                <a:lnTo>
                  <a:pt x="113" y="110"/>
                </a:lnTo>
                <a:lnTo>
                  <a:pt x="113" y="150"/>
                </a:lnTo>
                <a:lnTo>
                  <a:pt x="113" y="175"/>
                </a:lnTo>
                <a:lnTo>
                  <a:pt x="113" y="183"/>
                </a:lnTo>
                <a:lnTo>
                  <a:pt x="113" y="207"/>
                </a:lnTo>
                <a:lnTo>
                  <a:pt x="101" y="210"/>
                </a:lnTo>
                <a:lnTo>
                  <a:pt x="99" y="214"/>
                </a:lnTo>
                <a:lnTo>
                  <a:pt x="84" y="210"/>
                </a:lnTo>
                <a:lnTo>
                  <a:pt x="82" y="216"/>
                </a:lnTo>
                <a:lnTo>
                  <a:pt x="78" y="216"/>
                </a:lnTo>
                <a:lnTo>
                  <a:pt x="74" y="232"/>
                </a:lnTo>
                <a:lnTo>
                  <a:pt x="82" y="232"/>
                </a:lnTo>
                <a:lnTo>
                  <a:pt x="82" y="263"/>
                </a:lnTo>
                <a:lnTo>
                  <a:pt x="91" y="261"/>
                </a:lnTo>
                <a:lnTo>
                  <a:pt x="95" y="263"/>
                </a:lnTo>
                <a:lnTo>
                  <a:pt x="91" y="275"/>
                </a:lnTo>
                <a:lnTo>
                  <a:pt x="93" y="277"/>
                </a:lnTo>
                <a:lnTo>
                  <a:pt x="89" y="289"/>
                </a:lnTo>
                <a:lnTo>
                  <a:pt x="86" y="289"/>
                </a:lnTo>
                <a:lnTo>
                  <a:pt x="87" y="295"/>
                </a:lnTo>
                <a:lnTo>
                  <a:pt x="84" y="299"/>
                </a:lnTo>
                <a:lnTo>
                  <a:pt x="47" y="295"/>
                </a:lnTo>
                <a:lnTo>
                  <a:pt x="41" y="295"/>
                </a:lnTo>
                <a:lnTo>
                  <a:pt x="37" y="316"/>
                </a:lnTo>
                <a:lnTo>
                  <a:pt x="43" y="318"/>
                </a:lnTo>
                <a:lnTo>
                  <a:pt x="43" y="326"/>
                </a:lnTo>
                <a:lnTo>
                  <a:pt x="45" y="330"/>
                </a:lnTo>
                <a:lnTo>
                  <a:pt x="66" y="330"/>
                </a:lnTo>
                <a:lnTo>
                  <a:pt x="66" y="334"/>
                </a:lnTo>
                <a:lnTo>
                  <a:pt x="58" y="344"/>
                </a:lnTo>
                <a:lnTo>
                  <a:pt x="56" y="346"/>
                </a:lnTo>
                <a:lnTo>
                  <a:pt x="47" y="354"/>
                </a:lnTo>
                <a:lnTo>
                  <a:pt x="35" y="358"/>
                </a:lnTo>
                <a:lnTo>
                  <a:pt x="27" y="350"/>
                </a:lnTo>
                <a:lnTo>
                  <a:pt x="17" y="358"/>
                </a:lnTo>
                <a:lnTo>
                  <a:pt x="14" y="366"/>
                </a:lnTo>
                <a:lnTo>
                  <a:pt x="8" y="366"/>
                </a:lnTo>
                <a:lnTo>
                  <a:pt x="0" y="373"/>
                </a:lnTo>
                <a:lnTo>
                  <a:pt x="0" y="377"/>
                </a:lnTo>
                <a:lnTo>
                  <a:pt x="0" y="387"/>
                </a:lnTo>
                <a:lnTo>
                  <a:pt x="16" y="397"/>
                </a:lnTo>
                <a:lnTo>
                  <a:pt x="17" y="399"/>
                </a:lnTo>
                <a:lnTo>
                  <a:pt x="17" y="407"/>
                </a:lnTo>
                <a:lnTo>
                  <a:pt x="21" y="409"/>
                </a:lnTo>
                <a:lnTo>
                  <a:pt x="21" y="413"/>
                </a:lnTo>
                <a:lnTo>
                  <a:pt x="21" y="444"/>
                </a:lnTo>
                <a:lnTo>
                  <a:pt x="27" y="452"/>
                </a:lnTo>
                <a:lnTo>
                  <a:pt x="47" y="462"/>
                </a:lnTo>
                <a:lnTo>
                  <a:pt x="60" y="448"/>
                </a:lnTo>
                <a:lnTo>
                  <a:pt x="62" y="446"/>
                </a:lnTo>
                <a:lnTo>
                  <a:pt x="64" y="442"/>
                </a:lnTo>
                <a:lnTo>
                  <a:pt x="74" y="452"/>
                </a:lnTo>
                <a:lnTo>
                  <a:pt x="80" y="458"/>
                </a:lnTo>
                <a:lnTo>
                  <a:pt x="89" y="452"/>
                </a:lnTo>
                <a:lnTo>
                  <a:pt x="93" y="456"/>
                </a:lnTo>
                <a:lnTo>
                  <a:pt x="99" y="454"/>
                </a:lnTo>
                <a:lnTo>
                  <a:pt x="101" y="462"/>
                </a:lnTo>
                <a:lnTo>
                  <a:pt x="107" y="475"/>
                </a:lnTo>
                <a:lnTo>
                  <a:pt x="122" y="485"/>
                </a:lnTo>
                <a:lnTo>
                  <a:pt x="130" y="491"/>
                </a:lnTo>
                <a:lnTo>
                  <a:pt x="130" y="477"/>
                </a:lnTo>
                <a:lnTo>
                  <a:pt x="140" y="470"/>
                </a:lnTo>
                <a:lnTo>
                  <a:pt x="154" y="462"/>
                </a:lnTo>
                <a:lnTo>
                  <a:pt x="157" y="464"/>
                </a:lnTo>
                <a:lnTo>
                  <a:pt x="173" y="452"/>
                </a:lnTo>
                <a:lnTo>
                  <a:pt x="183" y="428"/>
                </a:lnTo>
                <a:lnTo>
                  <a:pt x="185" y="434"/>
                </a:lnTo>
                <a:lnTo>
                  <a:pt x="185" y="438"/>
                </a:lnTo>
                <a:lnTo>
                  <a:pt x="192" y="436"/>
                </a:lnTo>
                <a:lnTo>
                  <a:pt x="196" y="440"/>
                </a:lnTo>
                <a:lnTo>
                  <a:pt x="206" y="426"/>
                </a:lnTo>
                <a:lnTo>
                  <a:pt x="202" y="419"/>
                </a:lnTo>
                <a:lnTo>
                  <a:pt x="206" y="411"/>
                </a:lnTo>
                <a:lnTo>
                  <a:pt x="212" y="407"/>
                </a:lnTo>
                <a:lnTo>
                  <a:pt x="216" y="409"/>
                </a:lnTo>
                <a:lnTo>
                  <a:pt x="220" y="405"/>
                </a:lnTo>
                <a:lnTo>
                  <a:pt x="220" y="403"/>
                </a:lnTo>
                <a:lnTo>
                  <a:pt x="224" y="401"/>
                </a:lnTo>
                <a:lnTo>
                  <a:pt x="226" y="393"/>
                </a:lnTo>
                <a:lnTo>
                  <a:pt x="222" y="389"/>
                </a:lnTo>
                <a:lnTo>
                  <a:pt x="227" y="375"/>
                </a:lnTo>
                <a:lnTo>
                  <a:pt x="218" y="375"/>
                </a:lnTo>
                <a:lnTo>
                  <a:pt x="208" y="375"/>
                </a:lnTo>
                <a:lnTo>
                  <a:pt x="208" y="314"/>
                </a:lnTo>
                <a:lnTo>
                  <a:pt x="216" y="313"/>
                </a:lnTo>
                <a:lnTo>
                  <a:pt x="261" y="314"/>
                </a:lnTo>
                <a:lnTo>
                  <a:pt x="272" y="314"/>
                </a:lnTo>
                <a:lnTo>
                  <a:pt x="311" y="314"/>
                </a:lnTo>
                <a:lnTo>
                  <a:pt x="329" y="275"/>
                </a:lnTo>
                <a:lnTo>
                  <a:pt x="331" y="273"/>
                </a:lnTo>
                <a:lnTo>
                  <a:pt x="332" y="269"/>
                </a:lnTo>
                <a:lnTo>
                  <a:pt x="334" y="263"/>
                </a:lnTo>
                <a:lnTo>
                  <a:pt x="352" y="273"/>
                </a:lnTo>
                <a:lnTo>
                  <a:pt x="358" y="275"/>
                </a:lnTo>
                <a:lnTo>
                  <a:pt x="371" y="258"/>
                </a:lnTo>
                <a:lnTo>
                  <a:pt x="377" y="260"/>
                </a:lnTo>
                <a:lnTo>
                  <a:pt x="381" y="265"/>
                </a:lnTo>
                <a:lnTo>
                  <a:pt x="397" y="285"/>
                </a:lnTo>
                <a:lnTo>
                  <a:pt x="393" y="313"/>
                </a:lnTo>
                <a:lnTo>
                  <a:pt x="418" y="314"/>
                </a:lnTo>
                <a:lnTo>
                  <a:pt x="437" y="314"/>
                </a:lnTo>
                <a:lnTo>
                  <a:pt x="457" y="314"/>
                </a:lnTo>
                <a:lnTo>
                  <a:pt x="478" y="314"/>
                </a:lnTo>
                <a:lnTo>
                  <a:pt x="509" y="314"/>
                </a:lnTo>
                <a:lnTo>
                  <a:pt x="521" y="313"/>
                </a:lnTo>
                <a:lnTo>
                  <a:pt x="548" y="313"/>
                </a:lnTo>
                <a:lnTo>
                  <a:pt x="552" y="356"/>
                </a:lnTo>
                <a:lnTo>
                  <a:pt x="552" y="366"/>
                </a:lnTo>
                <a:lnTo>
                  <a:pt x="552" y="371"/>
                </a:lnTo>
                <a:lnTo>
                  <a:pt x="554" y="383"/>
                </a:lnTo>
                <a:lnTo>
                  <a:pt x="556" y="419"/>
                </a:lnTo>
                <a:lnTo>
                  <a:pt x="558" y="440"/>
                </a:lnTo>
                <a:lnTo>
                  <a:pt x="558" y="450"/>
                </a:lnTo>
                <a:lnTo>
                  <a:pt x="560" y="462"/>
                </a:lnTo>
                <a:lnTo>
                  <a:pt x="591" y="462"/>
                </a:lnTo>
                <a:lnTo>
                  <a:pt x="618" y="462"/>
                </a:lnTo>
                <a:lnTo>
                  <a:pt x="616" y="450"/>
                </a:lnTo>
                <a:lnTo>
                  <a:pt x="609" y="448"/>
                </a:lnTo>
                <a:lnTo>
                  <a:pt x="605" y="450"/>
                </a:lnTo>
                <a:lnTo>
                  <a:pt x="605" y="446"/>
                </a:lnTo>
                <a:lnTo>
                  <a:pt x="611" y="446"/>
                </a:lnTo>
                <a:lnTo>
                  <a:pt x="613" y="442"/>
                </a:lnTo>
                <a:lnTo>
                  <a:pt x="609" y="438"/>
                </a:lnTo>
                <a:lnTo>
                  <a:pt x="614" y="434"/>
                </a:lnTo>
                <a:lnTo>
                  <a:pt x="616" y="436"/>
                </a:lnTo>
                <a:lnTo>
                  <a:pt x="616" y="440"/>
                </a:lnTo>
                <a:lnTo>
                  <a:pt x="620" y="440"/>
                </a:lnTo>
                <a:lnTo>
                  <a:pt x="616" y="426"/>
                </a:lnTo>
                <a:lnTo>
                  <a:pt x="607" y="422"/>
                </a:lnTo>
                <a:lnTo>
                  <a:pt x="597" y="411"/>
                </a:lnTo>
                <a:lnTo>
                  <a:pt x="595" y="405"/>
                </a:lnTo>
                <a:lnTo>
                  <a:pt x="593" y="399"/>
                </a:lnTo>
                <a:lnTo>
                  <a:pt x="587" y="387"/>
                </a:lnTo>
                <a:lnTo>
                  <a:pt x="587" y="381"/>
                </a:lnTo>
                <a:lnTo>
                  <a:pt x="587" y="371"/>
                </a:lnTo>
                <a:lnTo>
                  <a:pt x="583" y="364"/>
                </a:lnTo>
                <a:lnTo>
                  <a:pt x="576" y="356"/>
                </a:lnTo>
                <a:lnTo>
                  <a:pt x="570" y="344"/>
                </a:lnTo>
                <a:lnTo>
                  <a:pt x="572" y="336"/>
                </a:lnTo>
                <a:lnTo>
                  <a:pt x="568" y="332"/>
                </a:lnTo>
                <a:lnTo>
                  <a:pt x="568" y="324"/>
                </a:lnTo>
                <a:lnTo>
                  <a:pt x="572" y="320"/>
                </a:lnTo>
                <a:lnTo>
                  <a:pt x="576" y="320"/>
                </a:lnTo>
                <a:lnTo>
                  <a:pt x="572" y="328"/>
                </a:lnTo>
                <a:lnTo>
                  <a:pt x="578" y="332"/>
                </a:lnTo>
                <a:lnTo>
                  <a:pt x="576" y="342"/>
                </a:lnTo>
                <a:lnTo>
                  <a:pt x="585" y="352"/>
                </a:lnTo>
                <a:lnTo>
                  <a:pt x="587" y="356"/>
                </a:lnTo>
                <a:lnTo>
                  <a:pt x="593" y="360"/>
                </a:lnTo>
                <a:lnTo>
                  <a:pt x="597" y="366"/>
                </a:lnTo>
                <a:lnTo>
                  <a:pt x="601" y="366"/>
                </a:lnTo>
                <a:lnTo>
                  <a:pt x="609" y="371"/>
                </a:lnTo>
                <a:lnTo>
                  <a:pt x="613" y="377"/>
                </a:lnTo>
                <a:lnTo>
                  <a:pt x="618" y="373"/>
                </a:lnTo>
                <a:lnTo>
                  <a:pt x="626" y="377"/>
                </a:lnTo>
                <a:lnTo>
                  <a:pt x="632" y="379"/>
                </a:lnTo>
                <a:lnTo>
                  <a:pt x="634" y="383"/>
                </a:lnTo>
                <a:lnTo>
                  <a:pt x="628" y="405"/>
                </a:lnTo>
                <a:lnTo>
                  <a:pt x="630" y="407"/>
                </a:lnTo>
                <a:lnTo>
                  <a:pt x="638" y="405"/>
                </a:lnTo>
                <a:lnTo>
                  <a:pt x="644" y="397"/>
                </a:lnTo>
                <a:lnTo>
                  <a:pt x="649" y="381"/>
                </a:lnTo>
                <a:lnTo>
                  <a:pt x="663" y="366"/>
                </a:lnTo>
                <a:lnTo>
                  <a:pt x="673" y="354"/>
                </a:lnTo>
                <a:lnTo>
                  <a:pt x="679" y="352"/>
                </a:lnTo>
                <a:lnTo>
                  <a:pt x="683" y="344"/>
                </a:lnTo>
                <a:lnTo>
                  <a:pt x="681" y="336"/>
                </a:lnTo>
                <a:close/>
              </a:path>
            </a:pathLst>
          </a:custGeom>
          <a:solidFill>
            <a:srgbClr val="F9DC9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5" name="Shape 8294"/>
          <p:cNvSpPr>
            <a:spLocks/>
          </p:cNvSpPr>
          <p:nvPr/>
        </p:nvSpPr>
        <p:spPr bwMode="auto">
          <a:xfrm>
            <a:off x="6846888" y="3254375"/>
            <a:ext cx="1084262" cy="779463"/>
          </a:xfrm>
          <a:custGeom>
            <a:avLst/>
            <a:gdLst>
              <a:gd name="T0" fmla="*/ 2147483647 w 683"/>
              <a:gd name="T1" fmla="*/ 2147483647 h 491"/>
              <a:gd name="T2" fmla="*/ 2147483647 w 683"/>
              <a:gd name="T3" fmla="*/ 2147483647 h 491"/>
              <a:gd name="T4" fmla="*/ 2147483647 w 683"/>
              <a:gd name="T5" fmla="*/ 2147483647 h 491"/>
              <a:gd name="T6" fmla="*/ 2147483647 w 683"/>
              <a:gd name="T7" fmla="*/ 2147483647 h 491"/>
              <a:gd name="T8" fmla="*/ 2147483647 w 683"/>
              <a:gd name="T9" fmla="*/ 2147483647 h 491"/>
              <a:gd name="T10" fmla="*/ 2147483647 w 683"/>
              <a:gd name="T11" fmla="*/ 2147483647 h 491"/>
              <a:gd name="T12" fmla="*/ 2147483647 w 683"/>
              <a:gd name="T13" fmla="*/ 2147483647 h 491"/>
              <a:gd name="T14" fmla="*/ 2147483647 w 683"/>
              <a:gd name="T15" fmla="*/ 2147483647 h 491"/>
              <a:gd name="T16" fmla="*/ 2147483647 w 683"/>
              <a:gd name="T17" fmla="*/ 2147483647 h 491"/>
              <a:gd name="T18" fmla="*/ 2147483647 w 683"/>
              <a:gd name="T19" fmla="*/ 0 h 491"/>
              <a:gd name="T20" fmla="*/ 2147483647 w 683"/>
              <a:gd name="T21" fmla="*/ 2147483647 h 491"/>
              <a:gd name="T22" fmla="*/ 2147483647 w 683"/>
              <a:gd name="T23" fmla="*/ 2147483647 h 491"/>
              <a:gd name="T24" fmla="*/ 2147483647 w 683"/>
              <a:gd name="T25" fmla="*/ 2147483647 h 491"/>
              <a:gd name="T26" fmla="*/ 2147483647 w 683"/>
              <a:gd name="T27" fmla="*/ 2147483647 h 491"/>
              <a:gd name="T28" fmla="*/ 2147483647 w 683"/>
              <a:gd name="T29" fmla="*/ 2147483647 h 491"/>
              <a:gd name="T30" fmla="*/ 2147483647 w 683"/>
              <a:gd name="T31" fmla="*/ 2147483647 h 491"/>
              <a:gd name="T32" fmla="*/ 2147483647 w 683"/>
              <a:gd name="T33" fmla="*/ 2147483647 h 491"/>
              <a:gd name="T34" fmla="*/ 2147483647 w 683"/>
              <a:gd name="T35" fmla="*/ 2147483647 h 491"/>
              <a:gd name="T36" fmla="*/ 2147483647 w 683"/>
              <a:gd name="T37" fmla="*/ 2147483647 h 491"/>
              <a:gd name="T38" fmla="*/ 2147483647 w 683"/>
              <a:gd name="T39" fmla="*/ 2147483647 h 491"/>
              <a:gd name="T40" fmla="*/ 2147483647 w 683"/>
              <a:gd name="T41" fmla="*/ 2147483647 h 491"/>
              <a:gd name="T42" fmla="*/ 2147483647 w 683"/>
              <a:gd name="T43" fmla="*/ 2147483647 h 491"/>
              <a:gd name="T44" fmla="*/ 2147483647 w 683"/>
              <a:gd name="T45" fmla="*/ 2147483647 h 491"/>
              <a:gd name="T46" fmla="*/ 2147483647 w 683"/>
              <a:gd name="T47" fmla="*/ 2147483647 h 491"/>
              <a:gd name="T48" fmla="*/ 2147483647 w 683"/>
              <a:gd name="T49" fmla="*/ 2147483647 h 491"/>
              <a:gd name="T50" fmla="*/ 2147483647 w 683"/>
              <a:gd name="T51" fmla="*/ 2147483647 h 491"/>
              <a:gd name="T52" fmla="*/ 2147483647 w 683"/>
              <a:gd name="T53" fmla="*/ 2147483647 h 491"/>
              <a:gd name="T54" fmla="*/ 0 w 683"/>
              <a:gd name="T55" fmla="*/ 2147483647 h 491"/>
              <a:gd name="T56" fmla="*/ 2147483647 w 683"/>
              <a:gd name="T57" fmla="*/ 2147483647 h 491"/>
              <a:gd name="T58" fmla="*/ 2147483647 w 683"/>
              <a:gd name="T59" fmla="*/ 2147483647 h 491"/>
              <a:gd name="T60" fmla="*/ 2147483647 w 683"/>
              <a:gd name="T61" fmla="*/ 2147483647 h 491"/>
              <a:gd name="T62" fmla="*/ 2147483647 w 683"/>
              <a:gd name="T63" fmla="*/ 2147483647 h 491"/>
              <a:gd name="T64" fmla="*/ 2147483647 w 683"/>
              <a:gd name="T65" fmla="*/ 2147483647 h 491"/>
              <a:gd name="T66" fmla="*/ 2147483647 w 683"/>
              <a:gd name="T67" fmla="*/ 2147483647 h 491"/>
              <a:gd name="T68" fmla="*/ 2147483647 w 683"/>
              <a:gd name="T69" fmla="*/ 2147483647 h 491"/>
              <a:gd name="T70" fmla="*/ 2147483647 w 683"/>
              <a:gd name="T71" fmla="*/ 2147483647 h 491"/>
              <a:gd name="T72" fmla="*/ 2147483647 w 683"/>
              <a:gd name="T73" fmla="*/ 2147483647 h 491"/>
              <a:gd name="T74" fmla="*/ 2147483647 w 683"/>
              <a:gd name="T75" fmla="*/ 2147483647 h 491"/>
              <a:gd name="T76" fmla="*/ 2147483647 w 683"/>
              <a:gd name="T77" fmla="*/ 2147483647 h 491"/>
              <a:gd name="T78" fmla="*/ 2147483647 w 683"/>
              <a:gd name="T79" fmla="*/ 2147483647 h 491"/>
              <a:gd name="T80" fmla="*/ 2147483647 w 683"/>
              <a:gd name="T81" fmla="*/ 2147483647 h 491"/>
              <a:gd name="T82" fmla="*/ 2147483647 w 683"/>
              <a:gd name="T83" fmla="*/ 2147483647 h 491"/>
              <a:gd name="T84" fmla="*/ 2147483647 w 683"/>
              <a:gd name="T85" fmla="*/ 2147483647 h 491"/>
              <a:gd name="T86" fmla="*/ 2147483647 w 683"/>
              <a:gd name="T87" fmla="*/ 2147483647 h 491"/>
              <a:gd name="T88" fmla="*/ 2147483647 w 683"/>
              <a:gd name="T89" fmla="*/ 2147483647 h 491"/>
              <a:gd name="T90" fmla="*/ 2147483647 w 683"/>
              <a:gd name="T91" fmla="*/ 2147483647 h 491"/>
              <a:gd name="T92" fmla="*/ 2147483647 w 683"/>
              <a:gd name="T93" fmla="*/ 2147483647 h 491"/>
              <a:gd name="T94" fmla="*/ 2147483647 w 683"/>
              <a:gd name="T95" fmla="*/ 2147483647 h 491"/>
              <a:gd name="T96" fmla="*/ 2147483647 w 683"/>
              <a:gd name="T97" fmla="*/ 2147483647 h 491"/>
              <a:gd name="T98" fmla="*/ 2147483647 w 683"/>
              <a:gd name="T99" fmla="*/ 2147483647 h 491"/>
              <a:gd name="T100" fmla="*/ 2147483647 w 683"/>
              <a:gd name="T101" fmla="*/ 2147483647 h 491"/>
              <a:gd name="T102" fmla="*/ 2147483647 w 683"/>
              <a:gd name="T103" fmla="*/ 2147483647 h 491"/>
              <a:gd name="T104" fmla="*/ 2147483647 w 683"/>
              <a:gd name="T105" fmla="*/ 2147483647 h 491"/>
              <a:gd name="T106" fmla="*/ 2147483647 w 683"/>
              <a:gd name="T107" fmla="*/ 2147483647 h 491"/>
              <a:gd name="T108" fmla="*/ 2147483647 w 683"/>
              <a:gd name="T109" fmla="*/ 2147483647 h 491"/>
              <a:gd name="T110" fmla="*/ 2147483647 w 683"/>
              <a:gd name="T111" fmla="*/ 2147483647 h 491"/>
              <a:gd name="T112" fmla="*/ 2147483647 w 683"/>
              <a:gd name="T113" fmla="*/ 2147483647 h 491"/>
              <a:gd name="T114" fmla="*/ 2147483647 w 683"/>
              <a:gd name="T115" fmla="*/ 2147483647 h 491"/>
              <a:gd name="T116" fmla="*/ 2147483647 w 683"/>
              <a:gd name="T117" fmla="*/ 2147483647 h 4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83"/>
              <a:gd name="T178" fmla="*/ 0 h 491"/>
              <a:gd name="T179" fmla="*/ 683 w 683"/>
              <a:gd name="T180" fmla="*/ 491 h 49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83" h="491">
                <a:moveTo>
                  <a:pt x="681" y="336"/>
                </a:moveTo>
                <a:lnTo>
                  <a:pt x="679" y="334"/>
                </a:lnTo>
                <a:lnTo>
                  <a:pt x="681" y="311"/>
                </a:lnTo>
                <a:lnTo>
                  <a:pt x="667" y="273"/>
                </a:lnTo>
                <a:lnTo>
                  <a:pt x="663" y="267"/>
                </a:lnTo>
                <a:lnTo>
                  <a:pt x="651" y="260"/>
                </a:lnTo>
                <a:lnTo>
                  <a:pt x="648" y="263"/>
                </a:lnTo>
                <a:lnTo>
                  <a:pt x="644" y="254"/>
                </a:lnTo>
                <a:lnTo>
                  <a:pt x="632" y="242"/>
                </a:lnTo>
                <a:lnTo>
                  <a:pt x="626" y="234"/>
                </a:lnTo>
                <a:lnTo>
                  <a:pt x="616" y="230"/>
                </a:lnTo>
                <a:lnTo>
                  <a:pt x="616" y="214"/>
                </a:lnTo>
                <a:lnTo>
                  <a:pt x="605" y="212"/>
                </a:lnTo>
                <a:lnTo>
                  <a:pt x="605" y="210"/>
                </a:lnTo>
                <a:lnTo>
                  <a:pt x="609" y="191"/>
                </a:lnTo>
                <a:lnTo>
                  <a:pt x="613" y="189"/>
                </a:lnTo>
                <a:lnTo>
                  <a:pt x="616" y="177"/>
                </a:lnTo>
                <a:lnTo>
                  <a:pt x="611" y="169"/>
                </a:lnTo>
                <a:lnTo>
                  <a:pt x="613" y="165"/>
                </a:lnTo>
                <a:lnTo>
                  <a:pt x="624" y="154"/>
                </a:lnTo>
                <a:lnTo>
                  <a:pt x="630" y="148"/>
                </a:lnTo>
                <a:lnTo>
                  <a:pt x="640" y="128"/>
                </a:lnTo>
                <a:lnTo>
                  <a:pt x="649" y="122"/>
                </a:lnTo>
                <a:lnTo>
                  <a:pt x="646" y="114"/>
                </a:lnTo>
                <a:lnTo>
                  <a:pt x="636" y="114"/>
                </a:lnTo>
                <a:lnTo>
                  <a:pt x="622" y="106"/>
                </a:lnTo>
                <a:lnTo>
                  <a:pt x="618" y="95"/>
                </a:lnTo>
                <a:lnTo>
                  <a:pt x="618" y="79"/>
                </a:lnTo>
                <a:lnTo>
                  <a:pt x="609" y="67"/>
                </a:lnTo>
                <a:lnTo>
                  <a:pt x="599" y="61"/>
                </a:lnTo>
                <a:lnTo>
                  <a:pt x="597" y="55"/>
                </a:lnTo>
                <a:lnTo>
                  <a:pt x="591" y="48"/>
                </a:lnTo>
                <a:lnTo>
                  <a:pt x="585" y="48"/>
                </a:lnTo>
                <a:lnTo>
                  <a:pt x="578" y="48"/>
                </a:lnTo>
                <a:lnTo>
                  <a:pt x="521" y="48"/>
                </a:lnTo>
                <a:lnTo>
                  <a:pt x="521" y="28"/>
                </a:lnTo>
                <a:lnTo>
                  <a:pt x="523" y="20"/>
                </a:lnTo>
                <a:lnTo>
                  <a:pt x="517" y="0"/>
                </a:lnTo>
                <a:lnTo>
                  <a:pt x="508" y="0"/>
                </a:lnTo>
                <a:lnTo>
                  <a:pt x="504" y="0"/>
                </a:lnTo>
                <a:lnTo>
                  <a:pt x="504" y="2"/>
                </a:lnTo>
                <a:lnTo>
                  <a:pt x="509" y="6"/>
                </a:lnTo>
                <a:lnTo>
                  <a:pt x="508" y="14"/>
                </a:lnTo>
                <a:lnTo>
                  <a:pt x="492" y="10"/>
                </a:lnTo>
                <a:lnTo>
                  <a:pt x="488" y="18"/>
                </a:lnTo>
                <a:lnTo>
                  <a:pt x="480" y="18"/>
                </a:lnTo>
                <a:lnTo>
                  <a:pt x="476" y="48"/>
                </a:lnTo>
                <a:lnTo>
                  <a:pt x="443" y="48"/>
                </a:lnTo>
                <a:lnTo>
                  <a:pt x="447" y="95"/>
                </a:lnTo>
                <a:lnTo>
                  <a:pt x="434" y="101"/>
                </a:lnTo>
                <a:lnTo>
                  <a:pt x="381" y="102"/>
                </a:lnTo>
                <a:lnTo>
                  <a:pt x="381" y="108"/>
                </a:lnTo>
                <a:lnTo>
                  <a:pt x="348" y="110"/>
                </a:lnTo>
                <a:lnTo>
                  <a:pt x="342" y="110"/>
                </a:lnTo>
                <a:lnTo>
                  <a:pt x="329" y="89"/>
                </a:lnTo>
                <a:lnTo>
                  <a:pt x="331" y="48"/>
                </a:lnTo>
                <a:lnTo>
                  <a:pt x="317" y="48"/>
                </a:lnTo>
                <a:lnTo>
                  <a:pt x="261" y="48"/>
                </a:lnTo>
                <a:lnTo>
                  <a:pt x="247" y="48"/>
                </a:lnTo>
                <a:lnTo>
                  <a:pt x="196" y="50"/>
                </a:lnTo>
                <a:lnTo>
                  <a:pt x="183" y="48"/>
                </a:lnTo>
                <a:lnTo>
                  <a:pt x="183" y="18"/>
                </a:lnTo>
                <a:lnTo>
                  <a:pt x="163" y="28"/>
                </a:lnTo>
                <a:lnTo>
                  <a:pt x="152" y="34"/>
                </a:lnTo>
                <a:lnTo>
                  <a:pt x="152" y="30"/>
                </a:lnTo>
                <a:lnTo>
                  <a:pt x="140" y="38"/>
                </a:lnTo>
                <a:lnTo>
                  <a:pt x="128" y="48"/>
                </a:lnTo>
                <a:lnTo>
                  <a:pt x="113" y="51"/>
                </a:lnTo>
                <a:lnTo>
                  <a:pt x="68" y="65"/>
                </a:lnTo>
                <a:lnTo>
                  <a:pt x="68" y="79"/>
                </a:lnTo>
                <a:lnTo>
                  <a:pt x="68" y="106"/>
                </a:lnTo>
                <a:lnTo>
                  <a:pt x="113" y="106"/>
                </a:lnTo>
                <a:lnTo>
                  <a:pt x="113" y="110"/>
                </a:lnTo>
                <a:lnTo>
                  <a:pt x="113" y="150"/>
                </a:lnTo>
                <a:lnTo>
                  <a:pt x="113" y="175"/>
                </a:lnTo>
                <a:lnTo>
                  <a:pt x="113" y="183"/>
                </a:lnTo>
                <a:lnTo>
                  <a:pt x="113" y="207"/>
                </a:lnTo>
                <a:lnTo>
                  <a:pt x="101" y="210"/>
                </a:lnTo>
                <a:lnTo>
                  <a:pt x="99" y="214"/>
                </a:lnTo>
                <a:lnTo>
                  <a:pt x="84" y="210"/>
                </a:lnTo>
                <a:lnTo>
                  <a:pt x="82" y="216"/>
                </a:lnTo>
                <a:lnTo>
                  <a:pt x="78" y="216"/>
                </a:lnTo>
                <a:lnTo>
                  <a:pt x="74" y="232"/>
                </a:lnTo>
                <a:lnTo>
                  <a:pt x="82" y="232"/>
                </a:lnTo>
                <a:lnTo>
                  <a:pt x="82" y="263"/>
                </a:lnTo>
                <a:lnTo>
                  <a:pt x="91" y="261"/>
                </a:lnTo>
                <a:lnTo>
                  <a:pt x="95" y="263"/>
                </a:lnTo>
                <a:lnTo>
                  <a:pt x="91" y="275"/>
                </a:lnTo>
                <a:lnTo>
                  <a:pt x="93" y="277"/>
                </a:lnTo>
                <a:lnTo>
                  <a:pt x="89" y="289"/>
                </a:lnTo>
                <a:lnTo>
                  <a:pt x="86" y="289"/>
                </a:lnTo>
                <a:lnTo>
                  <a:pt x="87" y="295"/>
                </a:lnTo>
                <a:lnTo>
                  <a:pt x="84" y="299"/>
                </a:lnTo>
                <a:lnTo>
                  <a:pt x="47" y="295"/>
                </a:lnTo>
                <a:lnTo>
                  <a:pt x="41" y="295"/>
                </a:lnTo>
                <a:lnTo>
                  <a:pt x="37" y="316"/>
                </a:lnTo>
                <a:lnTo>
                  <a:pt x="43" y="318"/>
                </a:lnTo>
                <a:lnTo>
                  <a:pt x="43" y="326"/>
                </a:lnTo>
                <a:lnTo>
                  <a:pt x="45" y="330"/>
                </a:lnTo>
                <a:lnTo>
                  <a:pt x="66" y="330"/>
                </a:lnTo>
                <a:lnTo>
                  <a:pt x="66" y="334"/>
                </a:lnTo>
                <a:lnTo>
                  <a:pt x="58" y="344"/>
                </a:lnTo>
                <a:lnTo>
                  <a:pt x="56" y="346"/>
                </a:lnTo>
                <a:lnTo>
                  <a:pt x="47" y="354"/>
                </a:lnTo>
                <a:lnTo>
                  <a:pt x="35" y="358"/>
                </a:lnTo>
                <a:lnTo>
                  <a:pt x="27" y="350"/>
                </a:lnTo>
                <a:lnTo>
                  <a:pt x="17" y="358"/>
                </a:lnTo>
                <a:lnTo>
                  <a:pt x="14" y="366"/>
                </a:lnTo>
                <a:lnTo>
                  <a:pt x="8" y="366"/>
                </a:lnTo>
                <a:lnTo>
                  <a:pt x="0" y="373"/>
                </a:lnTo>
                <a:lnTo>
                  <a:pt x="0" y="377"/>
                </a:lnTo>
                <a:lnTo>
                  <a:pt x="0" y="387"/>
                </a:lnTo>
                <a:lnTo>
                  <a:pt x="16" y="397"/>
                </a:lnTo>
                <a:lnTo>
                  <a:pt x="17" y="399"/>
                </a:lnTo>
                <a:lnTo>
                  <a:pt x="17" y="407"/>
                </a:lnTo>
                <a:lnTo>
                  <a:pt x="21" y="409"/>
                </a:lnTo>
                <a:lnTo>
                  <a:pt x="21" y="413"/>
                </a:lnTo>
                <a:lnTo>
                  <a:pt x="21" y="444"/>
                </a:lnTo>
                <a:lnTo>
                  <a:pt x="27" y="452"/>
                </a:lnTo>
                <a:lnTo>
                  <a:pt x="47" y="462"/>
                </a:lnTo>
                <a:lnTo>
                  <a:pt x="60" y="448"/>
                </a:lnTo>
                <a:lnTo>
                  <a:pt x="62" y="446"/>
                </a:lnTo>
                <a:lnTo>
                  <a:pt x="64" y="442"/>
                </a:lnTo>
                <a:lnTo>
                  <a:pt x="74" y="452"/>
                </a:lnTo>
                <a:lnTo>
                  <a:pt x="80" y="458"/>
                </a:lnTo>
                <a:lnTo>
                  <a:pt x="89" y="452"/>
                </a:lnTo>
                <a:lnTo>
                  <a:pt x="93" y="456"/>
                </a:lnTo>
                <a:lnTo>
                  <a:pt x="99" y="454"/>
                </a:lnTo>
                <a:lnTo>
                  <a:pt x="101" y="462"/>
                </a:lnTo>
                <a:lnTo>
                  <a:pt x="107" y="475"/>
                </a:lnTo>
                <a:lnTo>
                  <a:pt x="122" y="485"/>
                </a:lnTo>
                <a:lnTo>
                  <a:pt x="130" y="491"/>
                </a:lnTo>
                <a:lnTo>
                  <a:pt x="130" y="477"/>
                </a:lnTo>
                <a:lnTo>
                  <a:pt x="140" y="470"/>
                </a:lnTo>
                <a:lnTo>
                  <a:pt x="154" y="462"/>
                </a:lnTo>
                <a:lnTo>
                  <a:pt x="157" y="464"/>
                </a:lnTo>
                <a:lnTo>
                  <a:pt x="173" y="452"/>
                </a:lnTo>
                <a:lnTo>
                  <a:pt x="183" y="428"/>
                </a:lnTo>
                <a:lnTo>
                  <a:pt x="185" y="434"/>
                </a:lnTo>
                <a:lnTo>
                  <a:pt x="185" y="438"/>
                </a:lnTo>
                <a:lnTo>
                  <a:pt x="192" y="436"/>
                </a:lnTo>
                <a:lnTo>
                  <a:pt x="196" y="440"/>
                </a:lnTo>
                <a:lnTo>
                  <a:pt x="206" y="426"/>
                </a:lnTo>
                <a:lnTo>
                  <a:pt x="202" y="419"/>
                </a:lnTo>
                <a:lnTo>
                  <a:pt x="206" y="411"/>
                </a:lnTo>
                <a:lnTo>
                  <a:pt x="212" y="407"/>
                </a:lnTo>
                <a:lnTo>
                  <a:pt x="216" y="409"/>
                </a:lnTo>
                <a:lnTo>
                  <a:pt x="220" y="405"/>
                </a:lnTo>
                <a:lnTo>
                  <a:pt x="220" y="403"/>
                </a:lnTo>
                <a:lnTo>
                  <a:pt x="224" y="401"/>
                </a:lnTo>
                <a:lnTo>
                  <a:pt x="226" y="393"/>
                </a:lnTo>
                <a:lnTo>
                  <a:pt x="222" y="389"/>
                </a:lnTo>
                <a:lnTo>
                  <a:pt x="227" y="375"/>
                </a:lnTo>
                <a:lnTo>
                  <a:pt x="218" y="375"/>
                </a:lnTo>
                <a:lnTo>
                  <a:pt x="208" y="375"/>
                </a:lnTo>
                <a:lnTo>
                  <a:pt x="208" y="314"/>
                </a:lnTo>
                <a:lnTo>
                  <a:pt x="216" y="313"/>
                </a:lnTo>
                <a:lnTo>
                  <a:pt x="261" y="314"/>
                </a:lnTo>
                <a:lnTo>
                  <a:pt x="272" y="314"/>
                </a:lnTo>
                <a:lnTo>
                  <a:pt x="311" y="314"/>
                </a:lnTo>
                <a:lnTo>
                  <a:pt x="329" y="275"/>
                </a:lnTo>
                <a:lnTo>
                  <a:pt x="331" y="273"/>
                </a:lnTo>
                <a:lnTo>
                  <a:pt x="332" y="269"/>
                </a:lnTo>
                <a:lnTo>
                  <a:pt x="334" y="263"/>
                </a:lnTo>
                <a:lnTo>
                  <a:pt x="352" y="273"/>
                </a:lnTo>
                <a:lnTo>
                  <a:pt x="358" y="275"/>
                </a:lnTo>
                <a:lnTo>
                  <a:pt x="371" y="258"/>
                </a:lnTo>
                <a:lnTo>
                  <a:pt x="377" y="260"/>
                </a:lnTo>
                <a:lnTo>
                  <a:pt x="381" y="265"/>
                </a:lnTo>
                <a:lnTo>
                  <a:pt x="397" y="285"/>
                </a:lnTo>
                <a:lnTo>
                  <a:pt x="393" y="313"/>
                </a:lnTo>
                <a:lnTo>
                  <a:pt x="418" y="314"/>
                </a:lnTo>
                <a:lnTo>
                  <a:pt x="437" y="314"/>
                </a:lnTo>
                <a:lnTo>
                  <a:pt x="457" y="314"/>
                </a:lnTo>
                <a:lnTo>
                  <a:pt x="478" y="314"/>
                </a:lnTo>
                <a:lnTo>
                  <a:pt x="509" y="314"/>
                </a:lnTo>
                <a:lnTo>
                  <a:pt x="521" y="313"/>
                </a:lnTo>
                <a:lnTo>
                  <a:pt x="548" y="313"/>
                </a:lnTo>
                <a:lnTo>
                  <a:pt x="552" y="356"/>
                </a:lnTo>
                <a:lnTo>
                  <a:pt x="552" y="366"/>
                </a:lnTo>
                <a:lnTo>
                  <a:pt x="552" y="371"/>
                </a:lnTo>
                <a:lnTo>
                  <a:pt x="554" y="383"/>
                </a:lnTo>
                <a:lnTo>
                  <a:pt x="556" y="419"/>
                </a:lnTo>
                <a:lnTo>
                  <a:pt x="558" y="440"/>
                </a:lnTo>
                <a:lnTo>
                  <a:pt x="558" y="450"/>
                </a:lnTo>
                <a:lnTo>
                  <a:pt x="560" y="462"/>
                </a:lnTo>
                <a:lnTo>
                  <a:pt x="591" y="462"/>
                </a:lnTo>
                <a:lnTo>
                  <a:pt x="618" y="462"/>
                </a:lnTo>
                <a:lnTo>
                  <a:pt x="616" y="450"/>
                </a:lnTo>
                <a:lnTo>
                  <a:pt x="609" y="448"/>
                </a:lnTo>
                <a:lnTo>
                  <a:pt x="605" y="450"/>
                </a:lnTo>
                <a:lnTo>
                  <a:pt x="605" y="446"/>
                </a:lnTo>
                <a:lnTo>
                  <a:pt x="611" y="446"/>
                </a:lnTo>
                <a:lnTo>
                  <a:pt x="613" y="442"/>
                </a:lnTo>
                <a:lnTo>
                  <a:pt x="609" y="438"/>
                </a:lnTo>
                <a:lnTo>
                  <a:pt x="614" y="434"/>
                </a:lnTo>
                <a:lnTo>
                  <a:pt x="616" y="436"/>
                </a:lnTo>
                <a:lnTo>
                  <a:pt x="616" y="440"/>
                </a:lnTo>
                <a:lnTo>
                  <a:pt x="620" y="440"/>
                </a:lnTo>
                <a:lnTo>
                  <a:pt x="616" y="426"/>
                </a:lnTo>
                <a:lnTo>
                  <a:pt x="607" y="422"/>
                </a:lnTo>
                <a:lnTo>
                  <a:pt x="597" y="411"/>
                </a:lnTo>
                <a:lnTo>
                  <a:pt x="595" y="405"/>
                </a:lnTo>
                <a:lnTo>
                  <a:pt x="593" y="399"/>
                </a:lnTo>
                <a:lnTo>
                  <a:pt x="587" y="387"/>
                </a:lnTo>
                <a:lnTo>
                  <a:pt x="587" y="381"/>
                </a:lnTo>
                <a:lnTo>
                  <a:pt x="587" y="371"/>
                </a:lnTo>
                <a:lnTo>
                  <a:pt x="583" y="364"/>
                </a:lnTo>
                <a:lnTo>
                  <a:pt x="576" y="356"/>
                </a:lnTo>
                <a:lnTo>
                  <a:pt x="570" y="344"/>
                </a:lnTo>
                <a:lnTo>
                  <a:pt x="572" y="336"/>
                </a:lnTo>
                <a:lnTo>
                  <a:pt x="568" y="332"/>
                </a:lnTo>
                <a:lnTo>
                  <a:pt x="568" y="324"/>
                </a:lnTo>
                <a:lnTo>
                  <a:pt x="572" y="320"/>
                </a:lnTo>
                <a:lnTo>
                  <a:pt x="576" y="320"/>
                </a:lnTo>
                <a:lnTo>
                  <a:pt x="572" y="328"/>
                </a:lnTo>
                <a:lnTo>
                  <a:pt x="578" y="332"/>
                </a:lnTo>
                <a:lnTo>
                  <a:pt x="576" y="342"/>
                </a:lnTo>
                <a:lnTo>
                  <a:pt x="585" y="352"/>
                </a:lnTo>
                <a:lnTo>
                  <a:pt x="587" y="356"/>
                </a:lnTo>
                <a:lnTo>
                  <a:pt x="593" y="360"/>
                </a:lnTo>
                <a:lnTo>
                  <a:pt x="597" y="366"/>
                </a:lnTo>
                <a:lnTo>
                  <a:pt x="601" y="366"/>
                </a:lnTo>
                <a:lnTo>
                  <a:pt x="609" y="371"/>
                </a:lnTo>
                <a:lnTo>
                  <a:pt x="613" y="377"/>
                </a:lnTo>
                <a:lnTo>
                  <a:pt x="618" y="373"/>
                </a:lnTo>
                <a:lnTo>
                  <a:pt x="626" y="377"/>
                </a:lnTo>
                <a:lnTo>
                  <a:pt x="632" y="379"/>
                </a:lnTo>
                <a:lnTo>
                  <a:pt x="634" y="383"/>
                </a:lnTo>
                <a:lnTo>
                  <a:pt x="628" y="405"/>
                </a:lnTo>
                <a:lnTo>
                  <a:pt x="630" y="407"/>
                </a:lnTo>
                <a:lnTo>
                  <a:pt x="638" y="405"/>
                </a:lnTo>
                <a:lnTo>
                  <a:pt x="644" y="397"/>
                </a:lnTo>
                <a:lnTo>
                  <a:pt x="649" y="381"/>
                </a:lnTo>
                <a:lnTo>
                  <a:pt x="663" y="366"/>
                </a:lnTo>
                <a:lnTo>
                  <a:pt x="673" y="354"/>
                </a:lnTo>
                <a:lnTo>
                  <a:pt x="679" y="352"/>
                </a:lnTo>
                <a:lnTo>
                  <a:pt x="683" y="344"/>
                </a:lnTo>
                <a:lnTo>
                  <a:pt x="681" y="336"/>
                </a:lnTo>
                <a:close/>
              </a:path>
            </a:pathLst>
          </a:custGeom>
          <a:noFill/>
          <a:ln w="9525" algn="ctr">
            <a:solidFill>
              <a:srgbClr val="AF8D6A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6" name="Shape 8295"/>
          <p:cNvSpPr>
            <a:spLocks/>
          </p:cNvSpPr>
          <p:nvPr/>
        </p:nvSpPr>
        <p:spPr bwMode="auto">
          <a:xfrm>
            <a:off x="8016875" y="3482975"/>
            <a:ext cx="314325" cy="114300"/>
          </a:xfrm>
          <a:custGeom>
            <a:avLst/>
            <a:gdLst>
              <a:gd name="T0" fmla="*/ 0 w 198"/>
              <a:gd name="T1" fmla="*/ 2147483647 h 72"/>
              <a:gd name="T2" fmla="*/ 2147483647 w 198"/>
              <a:gd name="T3" fmla="*/ 2147483647 h 72"/>
              <a:gd name="T4" fmla="*/ 2147483647 w 198"/>
              <a:gd name="T5" fmla="*/ 2147483647 h 72"/>
              <a:gd name="T6" fmla="*/ 2147483647 w 198"/>
              <a:gd name="T7" fmla="*/ 2147483647 h 72"/>
              <a:gd name="T8" fmla="*/ 2147483647 w 198"/>
              <a:gd name="T9" fmla="*/ 2147483647 h 72"/>
              <a:gd name="T10" fmla="*/ 2147483647 w 198"/>
              <a:gd name="T11" fmla="*/ 2147483647 h 72"/>
              <a:gd name="T12" fmla="*/ 2147483647 w 198"/>
              <a:gd name="T13" fmla="*/ 2147483647 h 72"/>
              <a:gd name="T14" fmla="*/ 2147483647 w 198"/>
              <a:gd name="T15" fmla="*/ 2147483647 h 72"/>
              <a:gd name="T16" fmla="*/ 2147483647 w 198"/>
              <a:gd name="T17" fmla="*/ 2147483647 h 72"/>
              <a:gd name="T18" fmla="*/ 2147483647 w 198"/>
              <a:gd name="T19" fmla="*/ 2147483647 h 72"/>
              <a:gd name="T20" fmla="*/ 2147483647 w 198"/>
              <a:gd name="T21" fmla="*/ 2147483647 h 72"/>
              <a:gd name="T22" fmla="*/ 2147483647 w 198"/>
              <a:gd name="T23" fmla="*/ 2147483647 h 72"/>
              <a:gd name="T24" fmla="*/ 2147483647 w 198"/>
              <a:gd name="T25" fmla="*/ 2147483647 h 72"/>
              <a:gd name="T26" fmla="*/ 2147483647 w 198"/>
              <a:gd name="T27" fmla="*/ 2147483647 h 72"/>
              <a:gd name="T28" fmla="*/ 2147483647 w 198"/>
              <a:gd name="T29" fmla="*/ 2147483647 h 72"/>
              <a:gd name="T30" fmla="*/ 2147483647 w 198"/>
              <a:gd name="T31" fmla="*/ 2147483647 h 72"/>
              <a:gd name="T32" fmla="*/ 2147483647 w 198"/>
              <a:gd name="T33" fmla="*/ 2147483647 h 72"/>
              <a:gd name="T34" fmla="*/ 2147483647 w 198"/>
              <a:gd name="T35" fmla="*/ 2147483647 h 72"/>
              <a:gd name="T36" fmla="*/ 2147483647 w 198"/>
              <a:gd name="T37" fmla="*/ 2147483647 h 72"/>
              <a:gd name="T38" fmla="*/ 2147483647 w 198"/>
              <a:gd name="T39" fmla="*/ 2147483647 h 72"/>
              <a:gd name="T40" fmla="*/ 2147483647 w 198"/>
              <a:gd name="T41" fmla="*/ 2147483647 h 72"/>
              <a:gd name="T42" fmla="*/ 2147483647 w 198"/>
              <a:gd name="T43" fmla="*/ 2147483647 h 72"/>
              <a:gd name="T44" fmla="*/ 2147483647 w 198"/>
              <a:gd name="T45" fmla="*/ 2147483647 h 72"/>
              <a:gd name="T46" fmla="*/ 2147483647 w 198"/>
              <a:gd name="T47" fmla="*/ 2147483647 h 72"/>
              <a:gd name="T48" fmla="*/ 2147483647 w 198"/>
              <a:gd name="T49" fmla="*/ 2147483647 h 72"/>
              <a:gd name="T50" fmla="*/ 2147483647 w 198"/>
              <a:gd name="T51" fmla="*/ 2147483647 h 72"/>
              <a:gd name="T52" fmla="*/ 2147483647 w 198"/>
              <a:gd name="T53" fmla="*/ 2147483647 h 72"/>
              <a:gd name="T54" fmla="*/ 2147483647 w 198"/>
              <a:gd name="T55" fmla="*/ 2147483647 h 72"/>
              <a:gd name="T56" fmla="*/ 2147483647 w 198"/>
              <a:gd name="T57" fmla="*/ 2147483647 h 72"/>
              <a:gd name="T58" fmla="*/ 2147483647 w 198"/>
              <a:gd name="T59" fmla="*/ 2147483647 h 72"/>
              <a:gd name="T60" fmla="*/ 2147483647 w 198"/>
              <a:gd name="T61" fmla="*/ 2147483647 h 72"/>
              <a:gd name="T62" fmla="*/ 2147483647 w 198"/>
              <a:gd name="T63" fmla="*/ 2147483647 h 72"/>
              <a:gd name="T64" fmla="*/ 2147483647 w 198"/>
              <a:gd name="T65" fmla="*/ 2147483647 h 72"/>
              <a:gd name="T66" fmla="*/ 2147483647 w 198"/>
              <a:gd name="T67" fmla="*/ 2147483647 h 72"/>
              <a:gd name="T68" fmla="*/ 2147483647 w 198"/>
              <a:gd name="T69" fmla="*/ 2147483647 h 7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98"/>
              <a:gd name="T106" fmla="*/ 0 h 72"/>
              <a:gd name="T107" fmla="*/ 198 w 198"/>
              <a:gd name="T108" fmla="*/ 72 h 7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98" h="72">
                <a:moveTo>
                  <a:pt x="8" y="53"/>
                </a:moveTo>
                <a:lnTo>
                  <a:pt x="0" y="59"/>
                </a:lnTo>
                <a:lnTo>
                  <a:pt x="2" y="68"/>
                </a:lnTo>
                <a:lnTo>
                  <a:pt x="8" y="68"/>
                </a:lnTo>
                <a:lnTo>
                  <a:pt x="14" y="63"/>
                </a:lnTo>
                <a:lnTo>
                  <a:pt x="19" y="63"/>
                </a:lnTo>
                <a:lnTo>
                  <a:pt x="21" y="66"/>
                </a:lnTo>
                <a:lnTo>
                  <a:pt x="10" y="72"/>
                </a:lnTo>
                <a:lnTo>
                  <a:pt x="16" y="72"/>
                </a:lnTo>
                <a:lnTo>
                  <a:pt x="29" y="68"/>
                </a:lnTo>
                <a:lnTo>
                  <a:pt x="45" y="63"/>
                </a:lnTo>
                <a:lnTo>
                  <a:pt x="56" y="61"/>
                </a:lnTo>
                <a:lnTo>
                  <a:pt x="72" y="55"/>
                </a:lnTo>
                <a:lnTo>
                  <a:pt x="78" y="55"/>
                </a:lnTo>
                <a:lnTo>
                  <a:pt x="80" y="53"/>
                </a:lnTo>
                <a:lnTo>
                  <a:pt x="93" y="51"/>
                </a:lnTo>
                <a:lnTo>
                  <a:pt x="126" y="41"/>
                </a:lnTo>
                <a:lnTo>
                  <a:pt x="126" y="43"/>
                </a:lnTo>
                <a:lnTo>
                  <a:pt x="82" y="61"/>
                </a:lnTo>
                <a:lnTo>
                  <a:pt x="74" y="61"/>
                </a:lnTo>
                <a:lnTo>
                  <a:pt x="74" y="64"/>
                </a:lnTo>
                <a:lnTo>
                  <a:pt x="80" y="64"/>
                </a:lnTo>
                <a:lnTo>
                  <a:pt x="154" y="35"/>
                </a:lnTo>
                <a:lnTo>
                  <a:pt x="196" y="15"/>
                </a:lnTo>
                <a:lnTo>
                  <a:pt x="198" y="13"/>
                </a:lnTo>
                <a:lnTo>
                  <a:pt x="198" y="11"/>
                </a:lnTo>
                <a:lnTo>
                  <a:pt x="189" y="13"/>
                </a:lnTo>
                <a:lnTo>
                  <a:pt x="177" y="19"/>
                </a:lnTo>
                <a:lnTo>
                  <a:pt x="171" y="13"/>
                </a:lnTo>
                <a:lnTo>
                  <a:pt x="167" y="17"/>
                </a:lnTo>
                <a:lnTo>
                  <a:pt x="165" y="15"/>
                </a:lnTo>
                <a:lnTo>
                  <a:pt x="159" y="19"/>
                </a:lnTo>
                <a:lnTo>
                  <a:pt x="156" y="15"/>
                </a:lnTo>
                <a:lnTo>
                  <a:pt x="154" y="19"/>
                </a:lnTo>
                <a:lnTo>
                  <a:pt x="146" y="25"/>
                </a:lnTo>
                <a:lnTo>
                  <a:pt x="144" y="31"/>
                </a:lnTo>
                <a:lnTo>
                  <a:pt x="142" y="31"/>
                </a:lnTo>
                <a:lnTo>
                  <a:pt x="144" y="35"/>
                </a:lnTo>
                <a:lnTo>
                  <a:pt x="140" y="37"/>
                </a:lnTo>
                <a:lnTo>
                  <a:pt x="136" y="37"/>
                </a:lnTo>
                <a:lnTo>
                  <a:pt x="134" y="31"/>
                </a:lnTo>
                <a:lnTo>
                  <a:pt x="128" y="27"/>
                </a:lnTo>
                <a:lnTo>
                  <a:pt x="136" y="25"/>
                </a:lnTo>
                <a:lnTo>
                  <a:pt x="138" y="21"/>
                </a:lnTo>
                <a:lnTo>
                  <a:pt x="144" y="19"/>
                </a:lnTo>
                <a:lnTo>
                  <a:pt x="148" y="15"/>
                </a:lnTo>
                <a:lnTo>
                  <a:pt x="148" y="11"/>
                </a:lnTo>
                <a:lnTo>
                  <a:pt x="163" y="2"/>
                </a:lnTo>
                <a:lnTo>
                  <a:pt x="159" y="0"/>
                </a:lnTo>
                <a:lnTo>
                  <a:pt x="156" y="2"/>
                </a:lnTo>
                <a:lnTo>
                  <a:pt x="134" y="17"/>
                </a:lnTo>
                <a:lnTo>
                  <a:pt x="121" y="21"/>
                </a:lnTo>
                <a:lnTo>
                  <a:pt x="97" y="25"/>
                </a:lnTo>
                <a:lnTo>
                  <a:pt x="82" y="23"/>
                </a:lnTo>
                <a:lnTo>
                  <a:pt x="72" y="31"/>
                </a:lnTo>
                <a:lnTo>
                  <a:pt x="60" y="27"/>
                </a:lnTo>
                <a:lnTo>
                  <a:pt x="58" y="31"/>
                </a:lnTo>
                <a:lnTo>
                  <a:pt x="49" y="27"/>
                </a:lnTo>
                <a:lnTo>
                  <a:pt x="51" y="31"/>
                </a:lnTo>
                <a:lnTo>
                  <a:pt x="49" y="35"/>
                </a:lnTo>
                <a:lnTo>
                  <a:pt x="45" y="31"/>
                </a:lnTo>
                <a:lnTo>
                  <a:pt x="43" y="31"/>
                </a:lnTo>
                <a:lnTo>
                  <a:pt x="37" y="33"/>
                </a:lnTo>
                <a:lnTo>
                  <a:pt x="33" y="37"/>
                </a:lnTo>
                <a:lnTo>
                  <a:pt x="33" y="41"/>
                </a:lnTo>
                <a:lnTo>
                  <a:pt x="29" y="37"/>
                </a:lnTo>
                <a:lnTo>
                  <a:pt x="25" y="47"/>
                </a:lnTo>
                <a:lnTo>
                  <a:pt x="19" y="43"/>
                </a:lnTo>
                <a:lnTo>
                  <a:pt x="16" y="49"/>
                </a:lnTo>
                <a:lnTo>
                  <a:pt x="10" y="47"/>
                </a:lnTo>
                <a:lnTo>
                  <a:pt x="8" y="53"/>
                </a:lnTo>
                <a:close/>
              </a:path>
            </a:pathLst>
          </a:cu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7" name="Shape 8297"/>
          <p:cNvSpPr>
            <a:spLocks/>
          </p:cNvSpPr>
          <p:nvPr/>
        </p:nvSpPr>
        <p:spPr bwMode="auto">
          <a:xfrm>
            <a:off x="6846888" y="2314575"/>
            <a:ext cx="2160587" cy="1774825"/>
          </a:xfrm>
          <a:custGeom>
            <a:avLst/>
            <a:gdLst>
              <a:gd name="T0" fmla="*/ 2147483647 w 1361"/>
              <a:gd name="T1" fmla="*/ 2147483647 h 1118"/>
              <a:gd name="T2" fmla="*/ 2147483647 w 1361"/>
              <a:gd name="T3" fmla="*/ 2147483647 h 1118"/>
              <a:gd name="T4" fmla="*/ 2147483647 w 1361"/>
              <a:gd name="T5" fmla="*/ 2147483647 h 1118"/>
              <a:gd name="T6" fmla="*/ 2147483647 w 1361"/>
              <a:gd name="T7" fmla="*/ 2147483647 h 1118"/>
              <a:gd name="T8" fmla="*/ 2147483647 w 1361"/>
              <a:gd name="T9" fmla="*/ 2147483647 h 1118"/>
              <a:gd name="T10" fmla="*/ 2147483647 w 1361"/>
              <a:gd name="T11" fmla="*/ 2147483647 h 1118"/>
              <a:gd name="T12" fmla="*/ 2147483647 w 1361"/>
              <a:gd name="T13" fmla="*/ 2147483647 h 1118"/>
              <a:gd name="T14" fmla="*/ 2147483647 w 1361"/>
              <a:gd name="T15" fmla="*/ 2147483647 h 1118"/>
              <a:gd name="T16" fmla="*/ 2147483647 w 1361"/>
              <a:gd name="T17" fmla="*/ 2147483647 h 1118"/>
              <a:gd name="T18" fmla="*/ 2147483647 w 1361"/>
              <a:gd name="T19" fmla="*/ 2147483647 h 1118"/>
              <a:gd name="T20" fmla="*/ 2147483647 w 1361"/>
              <a:gd name="T21" fmla="*/ 2147483647 h 1118"/>
              <a:gd name="T22" fmla="*/ 2147483647 w 1361"/>
              <a:gd name="T23" fmla="*/ 2147483647 h 1118"/>
              <a:gd name="T24" fmla="*/ 2147483647 w 1361"/>
              <a:gd name="T25" fmla="*/ 2147483647 h 1118"/>
              <a:gd name="T26" fmla="*/ 2147483647 w 1361"/>
              <a:gd name="T27" fmla="*/ 2147483647 h 1118"/>
              <a:gd name="T28" fmla="*/ 2147483647 w 1361"/>
              <a:gd name="T29" fmla="*/ 2147483647 h 1118"/>
              <a:gd name="T30" fmla="*/ 2147483647 w 1361"/>
              <a:gd name="T31" fmla="*/ 2147483647 h 1118"/>
              <a:gd name="T32" fmla="*/ 2147483647 w 1361"/>
              <a:gd name="T33" fmla="*/ 2147483647 h 1118"/>
              <a:gd name="T34" fmla="*/ 2147483647 w 1361"/>
              <a:gd name="T35" fmla="*/ 2147483647 h 1118"/>
              <a:gd name="T36" fmla="*/ 2147483647 w 1361"/>
              <a:gd name="T37" fmla="*/ 2147483647 h 1118"/>
              <a:gd name="T38" fmla="*/ 2147483647 w 1361"/>
              <a:gd name="T39" fmla="*/ 2147483647 h 1118"/>
              <a:gd name="T40" fmla="*/ 2147483647 w 1361"/>
              <a:gd name="T41" fmla="*/ 2147483647 h 1118"/>
              <a:gd name="T42" fmla="*/ 2147483647 w 1361"/>
              <a:gd name="T43" fmla="*/ 2147483647 h 1118"/>
              <a:gd name="T44" fmla="*/ 2147483647 w 1361"/>
              <a:gd name="T45" fmla="*/ 2147483647 h 1118"/>
              <a:gd name="T46" fmla="*/ 2147483647 w 1361"/>
              <a:gd name="T47" fmla="*/ 2147483647 h 1118"/>
              <a:gd name="T48" fmla="*/ 2147483647 w 1361"/>
              <a:gd name="T49" fmla="*/ 2147483647 h 1118"/>
              <a:gd name="T50" fmla="*/ 2147483647 w 1361"/>
              <a:gd name="T51" fmla="*/ 2147483647 h 1118"/>
              <a:gd name="T52" fmla="*/ 2147483647 w 1361"/>
              <a:gd name="T53" fmla="*/ 2147483647 h 1118"/>
              <a:gd name="T54" fmla="*/ 2147483647 w 1361"/>
              <a:gd name="T55" fmla="*/ 2147483647 h 1118"/>
              <a:gd name="T56" fmla="*/ 2147483647 w 1361"/>
              <a:gd name="T57" fmla="*/ 2147483647 h 1118"/>
              <a:gd name="T58" fmla="*/ 2147483647 w 1361"/>
              <a:gd name="T59" fmla="*/ 2147483647 h 1118"/>
              <a:gd name="T60" fmla="*/ 2147483647 w 1361"/>
              <a:gd name="T61" fmla="*/ 2147483647 h 1118"/>
              <a:gd name="T62" fmla="*/ 2147483647 w 1361"/>
              <a:gd name="T63" fmla="*/ 2147483647 h 1118"/>
              <a:gd name="T64" fmla="*/ 2147483647 w 1361"/>
              <a:gd name="T65" fmla="*/ 2147483647 h 1118"/>
              <a:gd name="T66" fmla="*/ 2147483647 w 1361"/>
              <a:gd name="T67" fmla="*/ 2147483647 h 1118"/>
              <a:gd name="T68" fmla="*/ 2147483647 w 1361"/>
              <a:gd name="T69" fmla="*/ 2147483647 h 1118"/>
              <a:gd name="T70" fmla="*/ 2147483647 w 1361"/>
              <a:gd name="T71" fmla="*/ 2147483647 h 1118"/>
              <a:gd name="T72" fmla="*/ 2147483647 w 1361"/>
              <a:gd name="T73" fmla="*/ 2147483647 h 1118"/>
              <a:gd name="T74" fmla="*/ 2147483647 w 1361"/>
              <a:gd name="T75" fmla="*/ 2147483647 h 1118"/>
              <a:gd name="T76" fmla="*/ 2147483647 w 1361"/>
              <a:gd name="T77" fmla="*/ 2147483647 h 1118"/>
              <a:gd name="T78" fmla="*/ 2147483647 w 1361"/>
              <a:gd name="T79" fmla="*/ 2147483647 h 1118"/>
              <a:gd name="T80" fmla="*/ 2147483647 w 1361"/>
              <a:gd name="T81" fmla="*/ 2147483647 h 1118"/>
              <a:gd name="T82" fmla="*/ 2147483647 w 1361"/>
              <a:gd name="T83" fmla="*/ 2147483647 h 1118"/>
              <a:gd name="T84" fmla="*/ 2147483647 w 1361"/>
              <a:gd name="T85" fmla="*/ 2147483647 h 1118"/>
              <a:gd name="T86" fmla="*/ 2147483647 w 1361"/>
              <a:gd name="T87" fmla="*/ 2147483647 h 1118"/>
              <a:gd name="T88" fmla="*/ 2147483647 w 1361"/>
              <a:gd name="T89" fmla="*/ 2147483647 h 1118"/>
              <a:gd name="T90" fmla="*/ 2147483647 w 1361"/>
              <a:gd name="T91" fmla="*/ 2147483647 h 1118"/>
              <a:gd name="T92" fmla="*/ 2147483647 w 1361"/>
              <a:gd name="T93" fmla="*/ 2147483647 h 1118"/>
              <a:gd name="T94" fmla="*/ 2147483647 w 1361"/>
              <a:gd name="T95" fmla="*/ 2147483647 h 1118"/>
              <a:gd name="T96" fmla="*/ 2147483647 w 1361"/>
              <a:gd name="T97" fmla="*/ 2147483647 h 1118"/>
              <a:gd name="T98" fmla="*/ 2147483647 w 1361"/>
              <a:gd name="T99" fmla="*/ 2147483647 h 1118"/>
              <a:gd name="T100" fmla="*/ 2147483647 w 1361"/>
              <a:gd name="T101" fmla="*/ 2147483647 h 1118"/>
              <a:gd name="T102" fmla="*/ 2147483647 w 1361"/>
              <a:gd name="T103" fmla="*/ 2147483647 h 1118"/>
              <a:gd name="T104" fmla="*/ 2147483647 w 1361"/>
              <a:gd name="T105" fmla="*/ 2147483647 h 1118"/>
              <a:gd name="T106" fmla="*/ 2147483647 w 1361"/>
              <a:gd name="T107" fmla="*/ 2147483647 h 1118"/>
              <a:gd name="T108" fmla="*/ 2147483647 w 1361"/>
              <a:gd name="T109" fmla="*/ 2147483647 h 1118"/>
              <a:gd name="T110" fmla="*/ 2147483647 w 1361"/>
              <a:gd name="T111" fmla="*/ 2147483647 h 1118"/>
              <a:gd name="T112" fmla="*/ 2147483647 w 1361"/>
              <a:gd name="T113" fmla="*/ 2147483647 h 1118"/>
              <a:gd name="T114" fmla="*/ 2147483647 w 1361"/>
              <a:gd name="T115" fmla="*/ 2147483647 h 1118"/>
              <a:gd name="T116" fmla="*/ 2147483647 w 1361"/>
              <a:gd name="T117" fmla="*/ 2147483647 h 1118"/>
              <a:gd name="T118" fmla="*/ 2147483647 w 1361"/>
              <a:gd name="T119" fmla="*/ 2147483647 h 1118"/>
              <a:gd name="T120" fmla="*/ 2147483647 w 1361"/>
              <a:gd name="T121" fmla="*/ 2147483647 h 1118"/>
              <a:gd name="T122" fmla="*/ 2147483647 w 1361"/>
              <a:gd name="T123" fmla="*/ 2147483647 h 1118"/>
              <a:gd name="T124" fmla="*/ 2147483647 w 1361"/>
              <a:gd name="T125" fmla="*/ 2147483647 h 111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61"/>
              <a:gd name="T190" fmla="*/ 0 h 1118"/>
              <a:gd name="T191" fmla="*/ 1361 w 1361"/>
              <a:gd name="T192" fmla="*/ 1118 h 111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61" h="1118">
                <a:moveTo>
                  <a:pt x="1359" y="306"/>
                </a:moveTo>
                <a:lnTo>
                  <a:pt x="1357" y="306"/>
                </a:lnTo>
                <a:lnTo>
                  <a:pt x="1353" y="302"/>
                </a:lnTo>
                <a:lnTo>
                  <a:pt x="1349" y="304"/>
                </a:lnTo>
                <a:lnTo>
                  <a:pt x="1346" y="302"/>
                </a:lnTo>
                <a:lnTo>
                  <a:pt x="1346" y="294"/>
                </a:lnTo>
                <a:lnTo>
                  <a:pt x="1355" y="296"/>
                </a:lnTo>
                <a:lnTo>
                  <a:pt x="1355" y="288"/>
                </a:lnTo>
                <a:lnTo>
                  <a:pt x="1351" y="282"/>
                </a:lnTo>
                <a:lnTo>
                  <a:pt x="1355" y="276"/>
                </a:lnTo>
                <a:lnTo>
                  <a:pt x="1348" y="267"/>
                </a:lnTo>
                <a:lnTo>
                  <a:pt x="1338" y="263"/>
                </a:lnTo>
                <a:lnTo>
                  <a:pt x="1334" y="269"/>
                </a:lnTo>
                <a:lnTo>
                  <a:pt x="1326" y="269"/>
                </a:lnTo>
                <a:lnTo>
                  <a:pt x="1320" y="255"/>
                </a:lnTo>
                <a:lnTo>
                  <a:pt x="1324" y="245"/>
                </a:lnTo>
                <a:lnTo>
                  <a:pt x="1318" y="229"/>
                </a:lnTo>
                <a:lnTo>
                  <a:pt x="1322" y="229"/>
                </a:lnTo>
                <a:lnTo>
                  <a:pt x="1324" y="220"/>
                </a:lnTo>
                <a:lnTo>
                  <a:pt x="1322" y="218"/>
                </a:lnTo>
                <a:lnTo>
                  <a:pt x="1314" y="218"/>
                </a:lnTo>
                <a:lnTo>
                  <a:pt x="1303" y="214"/>
                </a:lnTo>
                <a:lnTo>
                  <a:pt x="1299" y="208"/>
                </a:lnTo>
                <a:lnTo>
                  <a:pt x="1293" y="210"/>
                </a:lnTo>
                <a:lnTo>
                  <a:pt x="1291" y="208"/>
                </a:lnTo>
                <a:lnTo>
                  <a:pt x="1287" y="204"/>
                </a:lnTo>
                <a:lnTo>
                  <a:pt x="1289" y="194"/>
                </a:lnTo>
                <a:lnTo>
                  <a:pt x="1291" y="192"/>
                </a:lnTo>
                <a:lnTo>
                  <a:pt x="1289" y="186"/>
                </a:lnTo>
                <a:lnTo>
                  <a:pt x="1291" y="178"/>
                </a:lnTo>
                <a:lnTo>
                  <a:pt x="1291" y="53"/>
                </a:lnTo>
                <a:lnTo>
                  <a:pt x="1289" y="45"/>
                </a:lnTo>
                <a:lnTo>
                  <a:pt x="1279" y="37"/>
                </a:lnTo>
                <a:lnTo>
                  <a:pt x="1276" y="31"/>
                </a:lnTo>
                <a:lnTo>
                  <a:pt x="1250" y="11"/>
                </a:lnTo>
                <a:lnTo>
                  <a:pt x="1235" y="11"/>
                </a:lnTo>
                <a:lnTo>
                  <a:pt x="1231" y="19"/>
                </a:lnTo>
                <a:lnTo>
                  <a:pt x="1221" y="17"/>
                </a:lnTo>
                <a:lnTo>
                  <a:pt x="1215" y="17"/>
                </a:lnTo>
                <a:lnTo>
                  <a:pt x="1211" y="23"/>
                </a:lnTo>
                <a:lnTo>
                  <a:pt x="1198" y="23"/>
                </a:lnTo>
                <a:lnTo>
                  <a:pt x="1184" y="29"/>
                </a:lnTo>
                <a:lnTo>
                  <a:pt x="1173" y="23"/>
                </a:lnTo>
                <a:lnTo>
                  <a:pt x="1171" y="2"/>
                </a:lnTo>
                <a:lnTo>
                  <a:pt x="1161" y="0"/>
                </a:lnTo>
                <a:lnTo>
                  <a:pt x="1155" y="0"/>
                </a:lnTo>
                <a:lnTo>
                  <a:pt x="1085" y="88"/>
                </a:lnTo>
                <a:lnTo>
                  <a:pt x="1081" y="104"/>
                </a:lnTo>
                <a:lnTo>
                  <a:pt x="1079" y="115"/>
                </a:lnTo>
                <a:lnTo>
                  <a:pt x="1075" y="123"/>
                </a:lnTo>
                <a:lnTo>
                  <a:pt x="1068" y="131"/>
                </a:lnTo>
                <a:lnTo>
                  <a:pt x="1058" y="147"/>
                </a:lnTo>
                <a:lnTo>
                  <a:pt x="1064" y="153"/>
                </a:lnTo>
                <a:lnTo>
                  <a:pt x="1058" y="167"/>
                </a:lnTo>
                <a:lnTo>
                  <a:pt x="1058" y="172"/>
                </a:lnTo>
                <a:lnTo>
                  <a:pt x="1062" y="174"/>
                </a:lnTo>
                <a:lnTo>
                  <a:pt x="1058" y="186"/>
                </a:lnTo>
                <a:lnTo>
                  <a:pt x="1052" y="186"/>
                </a:lnTo>
                <a:lnTo>
                  <a:pt x="1046" y="192"/>
                </a:lnTo>
                <a:lnTo>
                  <a:pt x="1048" y="200"/>
                </a:lnTo>
                <a:lnTo>
                  <a:pt x="1038" y="210"/>
                </a:lnTo>
                <a:lnTo>
                  <a:pt x="1033" y="210"/>
                </a:lnTo>
                <a:lnTo>
                  <a:pt x="1021" y="221"/>
                </a:lnTo>
                <a:lnTo>
                  <a:pt x="1019" y="227"/>
                </a:lnTo>
                <a:lnTo>
                  <a:pt x="1027" y="237"/>
                </a:lnTo>
                <a:lnTo>
                  <a:pt x="1025" y="241"/>
                </a:lnTo>
                <a:lnTo>
                  <a:pt x="1015" y="237"/>
                </a:lnTo>
                <a:lnTo>
                  <a:pt x="1009" y="239"/>
                </a:lnTo>
                <a:lnTo>
                  <a:pt x="1007" y="257"/>
                </a:lnTo>
                <a:lnTo>
                  <a:pt x="1001" y="257"/>
                </a:lnTo>
                <a:lnTo>
                  <a:pt x="998" y="247"/>
                </a:lnTo>
                <a:lnTo>
                  <a:pt x="992" y="247"/>
                </a:lnTo>
                <a:lnTo>
                  <a:pt x="984" y="251"/>
                </a:lnTo>
                <a:lnTo>
                  <a:pt x="974" y="257"/>
                </a:lnTo>
                <a:lnTo>
                  <a:pt x="966" y="251"/>
                </a:lnTo>
                <a:lnTo>
                  <a:pt x="959" y="257"/>
                </a:lnTo>
                <a:lnTo>
                  <a:pt x="953" y="259"/>
                </a:lnTo>
                <a:lnTo>
                  <a:pt x="957" y="265"/>
                </a:lnTo>
                <a:lnTo>
                  <a:pt x="945" y="286"/>
                </a:lnTo>
                <a:lnTo>
                  <a:pt x="912" y="286"/>
                </a:lnTo>
                <a:lnTo>
                  <a:pt x="848" y="286"/>
                </a:lnTo>
                <a:lnTo>
                  <a:pt x="789" y="286"/>
                </a:lnTo>
                <a:lnTo>
                  <a:pt x="774" y="288"/>
                </a:lnTo>
                <a:lnTo>
                  <a:pt x="776" y="286"/>
                </a:lnTo>
                <a:lnTo>
                  <a:pt x="714" y="288"/>
                </a:lnTo>
                <a:lnTo>
                  <a:pt x="649" y="288"/>
                </a:lnTo>
                <a:lnTo>
                  <a:pt x="642" y="286"/>
                </a:lnTo>
                <a:lnTo>
                  <a:pt x="622" y="292"/>
                </a:lnTo>
                <a:lnTo>
                  <a:pt x="597" y="306"/>
                </a:lnTo>
                <a:lnTo>
                  <a:pt x="550" y="347"/>
                </a:lnTo>
                <a:lnTo>
                  <a:pt x="552" y="353"/>
                </a:lnTo>
                <a:lnTo>
                  <a:pt x="546" y="361"/>
                </a:lnTo>
                <a:lnTo>
                  <a:pt x="529" y="375"/>
                </a:lnTo>
                <a:lnTo>
                  <a:pt x="498" y="390"/>
                </a:lnTo>
                <a:lnTo>
                  <a:pt x="496" y="396"/>
                </a:lnTo>
                <a:lnTo>
                  <a:pt x="502" y="398"/>
                </a:lnTo>
                <a:lnTo>
                  <a:pt x="504" y="410"/>
                </a:lnTo>
                <a:lnTo>
                  <a:pt x="508" y="410"/>
                </a:lnTo>
                <a:lnTo>
                  <a:pt x="509" y="406"/>
                </a:lnTo>
                <a:lnTo>
                  <a:pt x="508" y="402"/>
                </a:lnTo>
                <a:lnTo>
                  <a:pt x="508" y="400"/>
                </a:lnTo>
                <a:lnTo>
                  <a:pt x="517" y="404"/>
                </a:lnTo>
                <a:lnTo>
                  <a:pt x="511" y="408"/>
                </a:lnTo>
                <a:lnTo>
                  <a:pt x="517" y="412"/>
                </a:lnTo>
                <a:lnTo>
                  <a:pt x="515" y="416"/>
                </a:lnTo>
                <a:lnTo>
                  <a:pt x="509" y="422"/>
                </a:lnTo>
                <a:lnTo>
                  <a:pt x="506" y="420"/>
                </a:lnTo>
                <a:lnTo>
                  <a:pt x="504" y="422"/>
                </a:lnTo>
                <a:lnTo>
                  <a:pt x="506" y="428"/>
                </a:lnTo>
                <a:lnTo>
                  <a:pt x="509" y="433"/>
                </a:lnTo>
                <a:lnTo>
                  <a:pt x="511" y="443"/>
                </a:lnTo>
                <a:lnTo>
                  <a:pt x="511" y="457"/>
                </a:lnTo>
                <a:lnTo>
                  <a:pt x="506" y="463"/>
                </a:lnTo>
                <a:lnTo>
                  <a:pt x="494" y="461"/>
                </a:lnTo>
                <a:lnTo>
                  <a:pt x="486" y="463"/>
                </a:lnTo>
                <a:lnTo>
                  <a:pt x="484" y="469"/>
                </a:lnTo>
                <a:lnTo>
                  <a:pt x="478" y="471"/>
                </a:lnTo>
                <a:lnTo>
                  <a:pt x="474" y="473"/>
                </a:lnTo>
                <a:lnTo>
                  <a:pt x="469" y="479"/>
                </a:lnTo>
                <a:lnTo>
                  <a:pt x="465" y="484"/>
                </a:lnTo>
                <a:lnTo>
                  <a:pt x="453" y="486"/>
                </a:lnTo>
                <a:lnTo>
                  <a:pt x="447" y="486"/>
                </a:lnTo>
                <a:lnTo>
                  <a:pt x="441" y="492"/>
                </a:lnTo>
                <a:lnTo>
                  <a:pt x="439" y="490"/>
                </a:lnTo>
                <a:lnTo>
                  <a:pt x="420" y="488"/>
                </a:lnTo>
                <a:lnTo>
                  <a:pt x="404" y="490"/>
                </a:lnTo>
                <a:lnTo>
                  <a:pt x="391" y="494"/>
                </a:lnTo>
                <a:lnTo>
                  <a:pt x="389" y="496"/>
                </a:lnTo>
                <a:lnTo>
                  <a:pt x="387" y="492"/>
                </a:lnTo>
                <a:lnTo>
                  <a:pt x="381" y="492"/>
                </a:lnTo>
                <a:lnTo>
                  <a:pt x="369" y="484"/>
                </a:lnTo>
                <a:lnTo>
                  <a:pt x="346" y="481"/>
                </a:lnTo>
                <a:lnTo>
                  <a:pt x="338" y="479"/>
                </a:lnTo>
                <a:lnTo>
                  <a:pt x="303" y="481"/>
                </a:lnTo>
                <a:lnTo>
                  <a:pt x="297" y="481"/>
                </a:lnTo>
                <a:lnTo>
                  <a:pt x="284" y="483"/>
                </a:lnTo>
                <a:lnTo>
                  <a:pt x="268" y="486"/>
                </a:lnTo>
                <a:lnTo>
                  <a:pt x="257" y="488"/>
                </a:lnTo>
                <a:lnTo>
                  <a:pt x="253" y="490"/>
                </a:lnTo>
                <a:lnTo>
                  <a:pt x="253" y="506"/>
                </a:lnTo>
                <a:lnTo>
                  <a:pt x="249" y="510"/>
                </a:lnTo>
                <a:lnTo>
                  <a:pt x="251" y="514"/>
                </a:lnTo>
                <a:lnTo>
                  <a:pt x="253" y="520"/>
                </a:lnTo>
                <a:lnTo>
                  <a:pt x="257" y="530"/>
                </a:lnTo>
                <a:lnTo>
                  <a:pt x="261" y="528"/>
                </a:lnTo>
                <a:lnTo>
                  <a:pt x="262" y="534"/>
                </a:lnTo>
                <a:lnTo>
                  <a:pt x="266" y="545"/>
                </a:lnTo>
                <a:lnTo>
                  <a:pt x="262" y="553"/>
                </a:lnTo>
                <a:lnTo>
                  <a:pt x="255" y="555"/>
                </a:lnTo>
                <a:lnTo>
                  <a:pt x="251" y="559"/>
                </a:lnTo>
                <a:lnTo>
                  <a:pt x="243" y="573"/>
                </a:lnTo>
                <a:lnTo>
                  <a:pt x="249" y="577"/>
                </a:lnTo>
                <a:lnTo>
                  <a:pt x="249" y="640"/>
                </a:lnTo>
                <a:lnTo>
                  <a:pt x="198" y="642"/>
                </a:lnTo>
                <a:lnTo>
                  <a:pt x="183" y="640"/>
                </a:lnTo>
                <a:lnTo>
                  <a:pt x="185" y="610"/>
                </a:lnTo>
                <a:lnTo>
                  <a:pt x="165" y="620"/>
                </a:lnTo>
                <a:lnTo>
                  <a:pt x="152" y="626"/>
                </a:lnTo>
                <a:lnTo>
                  <a:pt x="154" y="622"/>
                </a:lnTo>
                <a:lnTo>
                  <a:pt x="140" y="630"/>
                </a:lnTo>
                <a:lnTo>
                  <a:pt x="130" y="640"/>
                </a:lnTo>
                <a:lnTo>
                  <a:pt x="113" y="643"/>
                </a:lnTo>
                <a:lnTo>
                  <a:pt x="70" y="657"/>
                </a:lnTo>
                <a:lnTo>
                  <a:pt x="70" y="671"/>
                </a:lnTo>
                <a:lnTo>
                  <a:pt x="70" y="698"/>
                </a:lnTo>
                <a:lnTo>
                  <a:pt x="113" y="698"/>
                </a:lnTo>
                <a:lnTo>
                  <a:pt x="115" y="702"/>
                </a:lnTo>
                <a:lnTo>
                  <a:pt x="115" y="742"/>
                </a:lnTo>
                <a:lnTo>
                  <a:pt x="115" y="767"/>
                </a:lnTo>
                <a:lnTo>
                  <a:pt x="115" y="775"/>
                </a:lnTo>
                <a:lnTo>
                  <a:pt x="115" y="799"/>
                </a:lnTo>
                <a:lnTo>
                  <a:pt x="101" y="802"/>
                </a:lnTo>
                <a:lnTo>
                  <a:pt x="99" y="806"/>
                </a:lnTo>
                <a:lnTo>
                  <a:pt x="84" y="802"/>
                </a:lnTo>
                <a:lnTo>
                  <a:pt x="84" y="808"/>
                </a:lnTo>
                <a:lnTo>
                  <a:pt x="78" y="808"/>
                </a:lnTo>
                <a:lnTo>
                  <a:pt x="76" y="824"/>
                </a:lnTo>
                <a:lnTo>
                  <a:pt x="84" y="824"/>
                </a:lnTo>
                <a:lnTo>
                  <a:pt x="82" y="855"/>
                </a:lnTo>
                <a:lnTo>
                  <a:pt x="93" y="853"/>
                </a:lnTo>
                <a:lnTo>
                  <a:pt x="97" y="855"/>
                </a:lnTo>
                <a:lnTo>
                  <a:pt x="93" y="867"/>
                </a:lnTo>
                <a:lnTo>
                  <a:pt x="93" y="869"/>
                </a:lnTo>
                <a:lnTo>
                  <a:pt x="91" y="881"/>
                </a:lnTo>
                <a:lnTo>
                  <a:pt x="87" y="881"/>
                </a:lnTo>
                <a:lnTo>
                  <a:pt x="89" y="887"/>
                </a:lnTo>
                <a:lnTo>
                  <a:pt x="86" y="891"/>
                </a:lnTo>
                <a:lnTo>
                  <a:pt x="49" y="887"/>
                </a:lnTo>
                <a:lnTo>
                  <a:pt x="43" y="887"/>
                </a:lnTo>
                <a:lnTo>
                  <a:pt x="37" y="908"/>
                </a:lnTo>
                <a:lnTo>
                  <a:pt x="45" y="910"/>
                </a:lnTo>
                <a:lnTo>
                  <a:pt x="43" y="918"/>
                </a:lnTo>
                <a:lnTo>
                  <a:pt x="47" y="922"/>
                </a:lnTo>
                <a:lnTo>
                  <a:pt x="68" y="922"/>
                </a:lnTo>
                <a:lnTo>
                  <a:pt x="68" y="926"/>
                </a:lnTo>
                <a:lnTo>
                  <a:pt x="60" y="936"/>
                </a:lnTo>
                <a:lnTo>
                  <a:pt x="58" y="938"/>
                </a:lnTo>
                <a:lnTo>
                  <a:pt x="49" y="946"/>
                </a:lnTo>
                <a:lnTo>
                  <a:pt x="37" y="950"/>
                </a:lnTo>
                <a:lnTo>
                  <a:pt x="29" y="942"/>
                </a:lnTo>
                <a:lnTo>
                  <a:pt x="19" y="950"/>
                </a:lnTo>
                <a:lnTo>
                  <a:pt x="16" y="958"/>
                </a:lnTo>
                <a:lnTo>
                  <a:pt x="10" y="958"/>
                </a:lnTo>
                <a:lnTo>
                  <a:pt x="2" y="965"/>
                </a:lnTo>
                <a:lnTo>
                  <a:pt x="0" y="969"/>
                </a:lnTo>
                <a:lnTo>
                  <a:pt x="2" y="979"/>
                </a:lnTo>
                <a:lnTo>
                  <a:pt x="16" y="989"/>
                </a:lnTo>
                <a:lnTo>
                  <a:pt x="19" y="991"/>
                </a:lnTo>
                <a:lnTo>
                  <a:pt x="17" y="999"/>
                </a:lnTo>
                <a:lnTo>
                  <a:pt x="23" y="1001"/>
                </a:lnTo>
                <a:lnTo>
                  <a:pt x="21" y="1005"/>
                </a:lnTo>
                <a:lnTo>
                  <a:pt x="21" y="1036"/>
                </a:lnTo>
                <a:lnTo>
                  <a:pt x="27" y="1044"/>
                </a:lnTo>
                <a:lnTo>
                  <a:pt x="49" y="1054"/>
                </a:lnTo>
                <a:lnTo>
                  <a:pt x="62" y="1040"/>
                </a:lnTo>
                <a:lnTo>
                  <a:pt x="64" y="1038"/>
                </a:lnTo>
                <a:lnTo>
                  <a:pt x="66" y="1034"/>
                </a:lnTo>
                <a:lnTo>
                  <a:pt x="74" y="1044"/>
                </a:lnTo>
                <a:lnTo>
                  <a:pt x="82" y="1050"/>
                </a:lnTo>
                <a:lnTo>
                  <a:pt x="89" y="1044"/>
                </a:lnTo>
                <a:lnTo>
                  <a:pt x="93" y="1048"/>
                </a:lnTo>
                <a:lnTo>
                  <a:pt x="101" y="1046"/>
                </a:lnTo>
                <a:lnTo>
                  <a:pt x="103" y="1054"/>
                </a:lnTo>
                <a:lnTo>
                  <a:pt x="107" y="1067"/>
                </a:lnTo>
                <a:lnTo>
                  <a:pt x="124" y="1077"/>
                </a:lnTo>
                <a:lnTo>
                  <a:pt x="132" y="1083"/>
                </a:lnTo>
                <a:lnTo>
                  <a:pt x="132" y="1069"/>
                </a:lnTo>
                <a:lnTo>
                  <a:pt x="142" y="1062"/>
                </a:lnTo>
                <a:lnTo>
                  <a:pt x="156" y="1054"/>
                </a:lnTo>
                <a:lnTo>
                  <a:pt x="159" y="1056"/>
                </a:lnTo>
                <a:lnTo>
                  <a:pt x="173" y="1044"/>
                </a:lnTo>
                <a:lnTo>
                  <a:pt x="185" y="1020"/>
                </a:lnTo>
                <a:lnTo>
                  <a:pt x="185" y="1026"/>
                </a:lnTo>
                <a:lnTo>
                  <a:pt x="185" y="1030"/>
                </a:lnTo>
                <a:lnTo>
                  <a:pt x="192" y="1028"/>
                </a:lnTo>
                <a:lnTo>
                  <a:pt x="196" y="1032"/>
                </a:lnTo>
                <a:lnTo>
                  <a:pt x="198" y="1032"/>
                </a:lnTo>
                <a:lnTo>
                  <a:pt x="196" y="1038"/>
                </a:lnTo>
                <a:lnTo>
                  <a:pt x="208" y="1044"/>
                </a:lnTo>
                <a:lnTo>
                  <a:pt x="212" y="1056"/>
                </a:lnTo>
                <a:lnTo>
                  <a:pt x="227" y="1060"/>
                </a:lnTo>
                <a:lnTo>
                  <a:pt x="235" y="1052"/>
                </a:lnTo>
                <a:lnTo>
                  <a:pt x="280" y="1081"/>
                </a:lnTo>
                <a:lnTo>
                  <a:pt x="290" y="1075"/>
                </a:lnTo>
                <a:lnTo>
                  <a:pt x="290" y="1073"/>
                </a:lnTo>
                <a:lnTo>
                  <a:pt x="296" y="1069"/>
                </a:lnTo>
                <a:lnTo>
                  <a:pt x="301" y="1062"/>
                </a:lnTo>
                <a:lnTo>
                  <a:pt x="305" y="1052"/>
                </a:lnTo>
                <a:lnTo>
                  <a:pt x="309" y="1048"/>
                </a:lnTo>
                <a:lnTo>
                  <a:pt x="317" y="1038"/>
                </a:lnTo>
                <a:lnTo>
                  <a:pt x="329" y="1046"/>
                </a:lnTo>
                <a:lnTo>
                  <a:pt x="332" y="1046"/>
                </a:lnTo>
                <a:lnTo>
                  <a:pt x="354" y="1026"/>
                </a:lnTo>
                <a:lnTo>
                  <a:pt x="358" y="1026"/>
                </a:lnTo>
                <a:lnTo>
                  <a:pt x="362" y="1034"/>
                </a:lnTo>
                <a:lnTo>
                  <a:pt x="360" y="1038"/>
                </a:lnTo>
                <a:lnTo>
                  <a:pt x="366" y="1050"/>
                </a:lnTo>
                <a:lnTo>
                  <a:pt x="371" y="1056"/>
                </a:lnTo>
                <a:lnTo>
                  <a:pt x="383" y="1060"/>
                </a:lnTo>
                <a:lnTo>
                  <a:pt x="383" y="1056"/>
                </a:lnTo>
                <a:lnTo>
                  <a:pt x="393" y="1044"/>
                </a:lnTo>
                <a:lnTo>
                  <a:pt x="397" y="1038"/>
                </a:lnTo>
                <a:lnTo>
                  <a:pt x="402" y="1040"/>
                </a:lnTo>
                <a:lnTo>
                  <a:pt x="404" y="1044"/>
                </a:lnTo>
                <a:lnTo>
                  <a:pt x="412" y="1048"/>
                </a:lnTo>
                <a:lnTo>
                  <a:pt x="410" y="1060"/>
                </a:lnTo>
                <a:lnTo>
                  <a:pt x="414" y="1067"/>
                </a:lnTo>
                <a:lnTo>
                  <a:pt x="418" y="1069"/>
                </a:lnTo>
                <a:lnTo>
                  <a:pt x="436" y="1062"/>
                </a:lnTo>
                <a:lnTo>
                  <a:pt x="437" y="1054"/>
                </a:lnTo>
                <a:lnTo>
                  <a:pt x="439" y="1056"/>
                </a:lnTo>
                <a:lnTo>
                  <a:pt x="443" y="1067"/>
                </a:lnTo>
                <a:lnTo>
                  <a:pt x="447" y="1071"/>
                </a:lnTo>
                <a:lnTo>
                  <a:pt x="449" y="1073"/>
                </a:lnTo>
                <a:lnTo>
                  <a:pt x="455" y="1075"/>
                </a:lnTo>
                <a:lnTo>
                  <a:pt x="453" y="1069"/>
                </a:lnTo>
                <a:lnTo>
                  <a:pt x="455" y="1067"/>
                </a:lnTo>
                <a:lnTo>
                  <a:pt x="463" y="1081"/>
                </a:lnTo>
                <a:lnTo>
                  <a:pt x="467" y="1077"/>
                </a:lnTo>
                <a:lnTo>
                  <a:pt x="471" y="1079"/>
                </a:lnTo>
                <a:lnTo>
                  <a:pt x="471" y="1081"/>
                </a:lnTo>
                <a:lnTo>
                  <a:pt x="478" y="1083"/>
                </a:lnTo>
                <a:lnTo>
                  <a:pt x="482" y="1085"/>
                </a:lnTo>
                <a:lnTo>
                  <a:pt x="482" y="1089"/>
                </a:lnTo>
                <a:lnTo>
                  <a:pt x="486" y="1089"/>
                </a:lnTo>
                <a:lnTo>
                  <a:pt x="490" y="1089"/>
                </a:lnTo>
                <a:lnTo>
                  <a:pt x="490" y="1083"/>
                </a:lnTo>
                <a:lnTo>
                  <a:pt x="494" y="1085"/>
                </a:lnTo>
                <a:lnTo>
                  <a:pt x="494" y="1095"/>
                </a:lnTo>
                <a:lnTo>
                  <a:pt x="498" y="1095"/>
                </a:lnTo>
                <a:lnTo>
                  <a:pt x="500" y="1101"/>
                </a:lnTo>
                <a:lnTo>
                  <a:pt x="502" y="1101"/>
                </a:lnTo>
                <a:lnTo>
                  <a:pt x="502" y="1095"/>
                </a:lnTo>
                <a:lnTo>
                  <a:pt x="504" y="1089"/>
                </a:lnTo>
                <a:lnTo>
                  <a:pt x="498" y="1083"/>
                </a:lnTo>
                <a:lnTo>
                  <a:pt x="496" y="1077"/>
                </a:lnTo>
                <a:lnTo>
                  <a:pt x="498" y="1075"/>
                </a:lnTo>
                <a:lnTo>
                  <a:pt x="498" y="1073"/>
                </a:lnTo>
                <a:lnTo>
                  <a:pt x="488" y="1071"/>
                </a:lnTo>
                <a:lnTo>
                  <a:pt x="486" y="1067"/>
                </a:lnTo>
                <a:lnTo>
                  <a:pt x="471" y="1054"/>
                </a:lnTo>
                <a:lnTo>
                  <a:pt x="471" y="1050"/>
                </a:lnTo>
                <a:lnTo>
                  <a:pt x="472" y="1050"/>
                </a:lnTo>
                <a:lnTo>
                  <a:pt x="480" y="1056"/>
                </a:lnTo>
                <a:lnTo>
                  <a:pt x="488" y="1063"/>
                </a:lnTo>
                <a:lnTo>
                  <a:pt x="490" y="1067"/>
                </a:lnTo>
                <a:lnTo>
                  <a:pt x="496" y="1069"/>
                </a:lnTo>
                <a:lnTo>
                  <a:pt x="498" y="1065"/>
                </a:lnTo>
                <a:lnTo>
                  <a:pt x="484" y="1044"/>
                </a:lnTo>
                <a:lnTo>
                  <a:pt x="484" y="1036"/>
                </a:lnTo>
                <a:lnTo>
                  <a:pt x="482" y="1022"/>
                </a:lnTo>
                <a:lnTo>
                  <a:pt x="480" y="1018"/>
                </a:lnTo>
                <a:lnTo>
                  <a:pt x="486" y="1012"/>
                </a:lnTo>
                <a:lnTo>
                  <a:pt x="486" y="1011"/>
                </a:lnTo>
                <a:lnTo>
                  <a:pt x="482" y="1007"/>
                </a:lnTo>
                <a:lnTo>
                  <a:pt x="484" y="1005"/>
                </a:lnTo>
                <a:lnTo>
                  <a:pt x="484" y="999"/>
                </a:lnTo>
                <a:lnTo>
                  <a:pt x="486" y="999"/>
                </a:lnTo>
                <a:lnTo>
                  <a:pt x="488" y="1003"/>
                </a:lnTo>
                <a:lnTo>
                  <a:pt x="490" y="999"/>
                </a:lnTo>
                <a:lnTo>
                  <a:pt x="486" y="993"/>
                </a:lnTo>
                <a:lnTo>
                  <a:pt x="494" y="993"/>
                </a:lnTo>
                <a:lnTo>
                  <a:pt x="496" y="991"/>
                </a:lnTo>
                <a:lnTo>
                  <a:pt x="494" y="987"/>
                </a:lnTo>
                <a:lnTo>
                  <a:pt x="490" y="987"/>
                </a:lnTo>
                <a:lnTo>
                  <a:pt x="488" y="979"/>
                </a:lnTo>
                <a:lnTo>
                  <a:pt x="494" y="983"/>
                </a:lnTo>
                <a:lnTo>
                  <a:pt x="494" y="979"/>
                </a:lnTo>
                <a:lnTo>
                  <a:pt x="494" y="977"/>
                </a:lnTo>
                <a:lnTo>
                  <a:pt x="490" y="977"/>
                </a:lnTo>
                <a:lnTo>
                  <a:pt x="488" y="973"/>
                </a:lnTo>
                <a:lnTo>
                  <a:pt x="484" y="971"/>
                </a:lnTo>
                <a:lnTo>
                  <a:pt x="484" y="965"/>
                </a:lnTo>
                <a:lnTo>
                  <a:pt x="478" y="965"/>
                </a:lnTo>
                <a:lnTo>
                  <a:pt x="478" y="963"/>
                </a:lnTo>
                <a:lnTo>
                  <a:pt x="476" y="959"/>
                </a:lnTo>
                <a:lnTo>
                  <a:pt x="482" y="959"/>
                </a:lnTo>
                <a:lnTo>
                  <a:pt x="482" y="961"/>
                </a:lnTo>
                <a:lnTo>
                  <a:pt x="486" y="963"/>
                </a:lnTo>
                <a:lnTo>
                  <a:pt x="494" y="965"/>
                </a:lnTo>
                <a:lnTo>
                  <a:pt x="492" y="959"/>
                </a:lnTo>
                <a:lnTo>
                  <a:pt x="496" y="959"/>
                </a:lnTo>
                <a:lnTo>
                  <a:pt x="496" y="954"/>
                </a:lnTo>
                <a:lnTo>
                  <a:pt x="500" y="954"/>
                </a:lnTo>
                <a:lnTo>
                  <a:pt x="500" y="948"/>
                </a:lnTo>
                <a:lnTo>
                  <a:pt x="504" y="948"/>
                </a:lnTo>
                <a:lnTo>
                  <a:pt x="506" y="952"/>
                </a:lnTo>
                <a:lnTo>
                  <a:pt x="508" y="952"/>
                </a:lnTo>
                <a:lnTo>
                  <a:pt x="509" y="946"/>
                </a:lnTo>
                <a:lnTo>
                  <a:pt x="513" y="948"/>
                </a:lnTo>
                <a:lnTo>
                  <a:pt x="515" y="942"/>
                </a:lnTo>
                <a:lnTo>
                  <a:pt x="521" y="944"/>
                </a:lnTo>
                <a:lnTo>
                  <a:pt x="523" y="936"/>
                </a:lnTo>
                <a:lnTo>
                  <a:pt x="521" y="932"/>
                </a:lnTo>
                <a:lnTo>
                  <a:pt x="525" y="926"/>
                </a:lnTo>
                <a:lnTo>
                  <a:pt x="529" y="924"/>
                </a:lnTo>
                <a:lnTo>
                  <a:pt x="531" y="926"/>
                </a:lnTo>
                <a:lnTo>
                  <a:pt x="537" y="922"/>
                </a:lnTo>
                <a:lnTo>
                  <a:pt x="533" y="934"/>
                </a:lnTo>
                <a:lnTo>
                  <a:pt x="544" y="930"/>
                </a:lnTo>
                <a:lnTo>
                  <a:pt x="544" y="936"/>
                </a:lnTo>
                <a:lnTo>
                  <a:pt x="539" y="936"/>
                </a:lnTo>
                <a:lnTo>
                  <a:pt x="537" y="940"/>
                </a:lnTo>
                <a:lnTo>
                  <a:pt x="533" y="940"/>
                </a:lnTo>
                <a:lnTo>
                  <a:pt x="533" y="944"/>
                </a:lnTo>
                <a:lnTo>
                  <a:pt x="539" y="946"/>
                </a:lnTo>
                <a:lnTo>
                  <a:pt x="535" y="948"/>
                </a:lnTo>
                <a:lnTo>
                  <a:pt x="523" y="948"/>
                </a:lnTo>
                <a:lnTo>
                  <a:pt x="521" y="954"/>
                </a:lnTo>
                <a:lnTo>
                  <a:pt x="517" y="954"/>
                </a:lnTo>
                <a:lnTo>
                  <a:pt x="517" y="956"/>
                </a:lnTo>
                <a:lnTo>
                  <a:pt x="511" y="965"/>
                </a:lnTo>
                <a:lnTo>
                  <a:pt x="509" y="973"/>
                </a:lnTo>
                <a:lnTo>
                  <a:pt x="511" y="977"/>
                </a:lnTo>
                <a:lnTo>
                  <a:pt x="513" y="983"/>
                </a:lnTo>
                <a:lnTo>
                  <a:pt x="515" y="981"/>
                </a:lnTo>
                <a:lnTo>
                  <a:pt x="515" y="977"/>
                </a:lnTo>
                <a:lnTo>
                  <a:pt x="519" y="977"/>
                </a:lnTo>
                <a:lnTo>
                  <a:pt x="523" y="977"/>
                </a:lnTo>
                <a:lnTo>
                  <a:pt x="517" y="985"/>
                </a:lnTo>
                <a:lnTo>
                  <a:pt x="519" y="991"/>
                </a:lnTo>
                <a:lnTo>
                  <a:pt x="513" y="995"/>
                </a:lnTo>
                <a:lnTo>
                  <a:pt x="515" y="1005"/>
                </a:lnTo>
                <a:lnTo>
                  <a:pt x="517" y="1016"/>
                </a:lnTo>
                <a:lnTo>
                  <a:pt x="509" y="1011"/>
                </a:lnTo>
                <a:lnTo>
                  <a:pt x="506" y="1011"/>
                </a:lnTo>
                <a:lnTo>
                  <a:pt x="506" y="1016"/>
                </a:lnTo>
                <a:lnTo>
                  <a:pt x="502" y="1020"/>
                </a:lnTo>
                <a:lnTo>
                  <a:pt x="504" y="1022"/>
                </a:lnTo>
                <a:lnTo>
                  <a:pt x="511" y="1022"/>
                </a:lnTo>
                <a:lnTo>
                  <a:pt x="513" y="1028"/>
                </a:lnTo>
                <a:lnTo>
                  <a:pt x="521" y="1022"/>
                </a:lnTo>
                <a:lnTo>
                  <a:pt x="521" y="1030"/>
                </a:lnTo>
                <a:lnTo>
                  <a:pt x="529" y="1040"/>
                </a:lnTo>
                <a:lnTo>
                  <a:pt x="523" y="1040"/>
                </a:lnTo>
                <a:lnTo>
                  <a:pt x="517" y="1034"/>
                </a:lnTo>
                <a:lnTo>
                  <a:pt x="509" y="1034"/>
                </a:lnTo>
                <a:lnTo>
                  <a:pt x="508" y="1040"/>
                </a:lnTo>
                <a:lnTo>
                  <a:pt x="509" y="1044"/>
                </a:lnTo>
                <a:lnTo>
                  <a:pt x="515" y="1040"/>
                </a:lnTo>
                <a:lnTo>
                  <a:pt x="517" y="1044"/>
                </a:lnTo>
                <a:lnTo>
                  <a:pt x="509" y="1046"/>
                </a:lnTo>
                <a:lnTo>
                  <a:pt x="506" y="1056"/>
                </a:lnTo>
                <a:lnTo>
                  <a:pt x="509" y="1063"/>
                </a:lnTo>
                <a:lnTo>
                  <a:pt x="515" y="1065"/>
                </a:lnTo>
                <a:lnTo>
                  <a:pt x="519" y="1073"/>
                </a:lnTo>
                <a:lnTo>
                  <a:pt x="529" y="1079"/>
                </a:lnTo>
                <a:lnTo>
                  <a:pt x="531" y="1069"/>
                </a:lnTo>
                <a:lnTo>
                  <a:pt x="535" y="1069"/>
                </a:lnTo>
                <a:lnTo>
                  <a:pt x="533" y="1073"/>
                </a:lnTo>
                <a:lnTo>
                  <a:pt x="539" y="1079"/>
                </a:lnTo>
                <a:lnTo>
                  <a:pt x="539" y="1073"/>
                </a:lnTo>
                <a:lnTo>
                  <a:pt x="544" y="1067"/>
                </a:lnTo>
                <a:lnTo>
                  <a:pt x="544" y="1069"/>
                </a:lnTo>
                <a:lnTo>
                  <a:pt x="543" y="1079"/>
                </a:lnTo>
                <a:lnTo>
                  <a:pt x="546" y="1079"/>
                </a:lnTo>
                <a:lnTo>
                  <a:pt x="546" y="1083"/>
                </a:lnTo>
                <a:lnTo>
                  <a:pt x="543" y="1083"/>
                </a:lnTo>
                <a:lnTo>
                  <a:pt x="539" y="1091"/>
                </a:lnTo>
                <a:lnTo>
                  <a:pt x="552" y="1089"/>
                </a:lnTo>
                <a:lnTo>
                  <a:pt x="554" y="1091"/>
                </a:lnTo>
                <a:lnTo>
                  <a:pt x="548" y="1095"/>
                </a:lnTo>
                <a:lnTo>
                  <a:pt x="546" y="1099"/>
                </a:lnTo>
                <a:lnTo>
                  <a:pt x="556" y="1099"/>
                </a:lnTo>
                <a:lnTo>
                  <a:pt x="556" y="1101"/>
                </a:lnTo>
                <a:lnTo>
                  <a:pt x="544" y="1107"/>
                </a:lnTo>
                <a:lnTo>
                  <a:pt x="548" y="1118"/>
                </a:lnTo>
                <a:lnTo>
                  <a:pt x="552" y="1113"/>
                </a:lnTo>
                <a:lnTo>
                  <a:pt x="566" y="1111"/>
                </a:lnTo>
                <a:lnTo>
                  <a:pt x="570" y="1107"/>
                </a:lnTo>
                <a:lnTo>
                  <a:pt x="593" y="1103"/>
                </a:lnTo>
                <a:lnTo>
                  <a:pt x="595" y="1095"/>
                </a:lnTo>
                <a:lnTo>
                  <a:pt x="607" y="1079"/>
                </a:lnTo>
                <a:lnTo>
                  <a:pt x="609" y="1083"/>
                </a:lnTo>
                <a:lnTo>
                  <a:pt x="601" y="1103"/>
                </a:lnTo>
                <a:lnTo>
                  <a:pt x="607" y="1103"/>
                </a:lnTo>
                <a:lnTo>
                  <a:pt x="613" y="1083"/>
                </a:lnTo>
                <a:lnTo>
                  <a:pt x="616" y="1073"/>
                </a:lnTo>
                <a:lnTo>
                  <a:pt x="618" y="1067"/>
                </a:lnTo>
                <a:lnTo>
                  <a:pt x="618" y="1062"/>
                </a:lnTo>
                <a:lnTo>
                  <a:pt x="620" y="1054"/>
                </a:lnTo>
                <a:lnTo>
                  <a:pt x="618" y="1042"/>
                </a:lnTo>
                <a:lnTo>
                  <a:pt x="611" y="1040"/>
                </a:lnTo>
                <a:lnTo>
                  <a:pt x="605" y="1042"/>
                </a:lnTo>
                <a:lnTo>
                  <a:pt x="605" y="1038"/>
                </a:lnTo>
                <a:lnTo>
                  <a:pt x="611" y="1038"/>
                </a:lnTo>
                <a:lnTo>
                  <a:pt x="614" y="1034"/>
                </a:lnTo>
                <a:lnTo>
                  <a:pt x="611" y="1030"/>
                </a:lnTo>
                <a:lnTo>
                  <a:pt x="614" y="1026"/>
                </a:lnTo>
                <a:lnTo>
                  <a:pt x="618" y="1028"/>
                </a:lnTo>
                <a:lnTo>
                  <a:pt x="616" y="1032"/>
                </a:lnTo>
                <a:lnTo>
                  <a:pt x="620" y="1032"/>
                </a:lnTo>
                <a:lnTo>
                  <a:pt x="618" y="1018"/>
                </a:lnTo>
                <a:lnTo>
                  <a:pt x="609" y="1014"/>
                </a:lnTo>
                <a:lnTo>
                  <a:pt x="597" y="1003"/>
                </a:lnTo>
                <a:lnTo>
                  <a:pt x="597" y="997"/>
                </a:lnTo>
                <a:lnTo>
                  <a:pt x="595" y="991"/>
                </a:lnTo>
                <a:lnTo>
                  <a:pt x="587" y="979"/>
                </a:lnTo>
                <a:lnTo>
                  <a:pt x="589" y="973"/>
                </a:lnTo>
                <a:lnTo>
                  <a:pt x="589" y="963"/>
                </a:lnTo>
                <a:lnTo>
                  <a:pt x="585" y="956"/>
                </a:lnTo>
                <a:lnTo>
                  <a:pt x="576" y="948"/>
                </a:lnTo>
                <a:lnTo>
                  <a:pt x="570" y="936"/>
                </a:lnTo>
                <a:lnTo>
                  <a:pt x="572" y="928"/>
                </a:lnTo>
                <a:lnTo>
                  <a:pt x="570" y="924"/>
                </a:lnTo>
                <a:lnTo>
                  <a:pt x="570" y="916"/>
                </a:lnTo>
                <a:lnTo>
                  <a:pt x="574" y="912"/>
                </a:lnTo>
                <a:lnTo>
                  <a:pt x="578" y="912"/>
                </a:lnTo>
                <a:lnTo>
                  <a:pt x="574" y="920"/>
                </a:lnTo>
                <a:lnTo>
                  <a:pt x="579" y="924"/>
                </a:lnTo>
                <a:lnTo>
                  <a:pt x="578" y="934"/>
                </a:lnTo>
                <a:lnTo>
                  <a:pt x="585" y="944"/>
                </a:lnTo>
                <a:lnTo>
                  <a:pt x="589" y="948"/>
                </a:lnTo>
                <a:lnTo>
                  <a:pt x="595" y="952"/>
                </a:lnTo>
                <a:lnTo>
                  <a:pt x="597" y="958"/>
                </a:lnTo>
                <a:lnTo>
                  <a:pt x="603" y="958"/>
                </a:lnTo>
                <a:lnTo>
                  <a:pt x="609" y="963"/>
                </a:lnTo>
                <a:lnTo>
                  <a:pt x="614" y="969"/>
                </a:lnTo>
                <a:lnTo>
                  <a:pt x="620" y="965"/>
                </a:lnTo>
                <a:lnTo>
                  <a:pt x="626" y="969"/>
                </a:lnTo>
                <a:lnTo>
                  <a:pt x="632" y="971"/>
                </a:lnTo>
                <a:lnTo>
                  <a:pt x="636" y="975"/>
                </a:lnTo>
                <a:lnTo>
                  <a:pt x="628" y="997"/>
                </a:lnTo>
                <a:lnTo>
                  <a:pt x="632" y="999"/>
                </a:lnTo>
                <a:lnTo>
                  <a:pt x="640" y="997"/>
                </a:lnTo>
                <a:lnTo>
                  <a:pt x="646" y="989"/>
                </a:lnTo>
                <a:lnTo>
                  <a:pt x="651" y="973"/>
                </a:lnTo>
                <a:lnTo>
                  <a:pt x="665" y="958"/>
                </a:lnTo>
                <a:lnTo>
                  <a:pt x="675" y="946"/>
                </a:lnTo>
                <a:lnTo>
                  <a:pt x="679" y="944"/>
                </a:lnTo>
                <a:lnTo>
                  <a:pt x="683" y="936"/>
                </a:lnTo>
                <a:lnTo>
                  <a:pt x="681" y="928"/>
                </a:lnTo>
                <a:lnTo>
                  <a:pt x="681" y="926"/>
                </a:lnTo>
                <a:lnTo>
                  <a:pt x="688" y="928"/>
                </a:lnTo>
                <a:lnTo>
                  <a:pt x="688" y="924"/>
                </a:lnTo>
                <a:lnTo>
                  <a:pt x="696" y="914"/>
                </a:lnTo>
                <a:lnTo>
                  <a:pt x="702" y="908"/>
                </a:lnTo>
                <a:lnTo>
                  <a:pt x="702" y="897"/>
                </a:lnTo>
                <a:lnTo>
                  <a:pt x="706" y="891"/>
                </a:lnTo>
                <a:lnTo>
                  <a:pt x="706" y="877"/>
                </a:lnTo>
                <a:lnTo>
                  <a:pt x="710" y="871"/>
                </a:lnTo>
                <a:lnTo>
                  <a:pt x="710" y="885"/>
                </a:lnTo>
                <a:lnTo>
                  <a:pt x="708" y="893"/>
                </a:lnTo>
                <a:lnTo>
                  <a:pt x="710" y="897"/>
                </a:lnTo>
                <a:lnTo>
                  <a:pt x="712" y="897"/>
                </a:lnTo>
                <a:lnTo>
                  <a:pt x="716" y="859"/>
                </a:lnTo>
                <a:lnTo>
                  <a:pt x="718" y="853"/>
                </a:lnTo>
                <a:lnTo>
                  <a:pt x="721" y="842"/>
                </a:lnTo>
                <a:lnTo>
                  <a:pt x="719" y="822"/>
                </a:lnTo>
                <a:lnTo>
                  <a:pt x="716" y="818"/>
                </a:lnTo>
                <a:lnTo>
                  <a:pt x="716" y="826"/>
                </a:lnTo>
                <a:lnTo>
                  <a:pt x="708" y="822"/>
                </a:lnTo>
                <a:lnTo>
                  <a:pt x="698" y="822"/>
                </a:lnTo>
                <a:lnTo>
                  <a:pt x="698" y="820"/>
                </a:lnTo>
                <a:lnTo>
                  <a:pt x="692" y="818"/>
                </a:lnTo>
                <a:lnTo>
                  <a:pt x="692" y="816"/>
                </a:lnTo>
                <a:lnTo>
                  <a:pt x="706" y="808"/>
                </a:lnTo>
                <a:lnTo>
                  <a:pt x="712" y="800"/>
                </a:lnTo>
                <a:lnTo>
                  <a:pt x="708" y="795"/>
                </a:lnTo>
                <a:lnTo>
                  <a:pt x="718" y="777"/>
                </a:lnTo>
                <a:lnTo>
                  <a:pt x="721" y="769"/>
                </a:lnTo>
                <a:lnTo>
                  <a:pt x="725" y="767"/>
                </a:lnTo>
                <a:lnTo>
                  <a:pt x="725" y="779"/>
                </a:lnTo>
                <a:lnTo>
                  <a:pt x="729" y="779"/>
                </a:lnTo>
                <a:lnTo>
                  <a:pt x="729" y="775"/>
                </a:lnTo>
                <a:lnTo>
                  <a:pt x="733" y="779"/>
                </a:lnTo>
                <a:lnTo>
                  <a:pt x="735" y="769"/>
                </a:lnTo>
                <a:lnTo>
                  <a:pt x="747" y="759"/>
                </a:lnTo>
                <a:lnTo>
                  <a:pt x="747" y="753"/>
                </a:lnTo>
                <a:lnTo>
                  <a:pt x="751" y="755"/>
                </a:lnTo>
                <a:lnTo>
                  <a:pt x="764" y="751"/>
                </a:lnTo>
                <a:lnTo>
                  <a:pt x="772" y="742"/>
                </a:lnTo>
                <a:lnTo>
                  <a:pt x="784" y="742"/>
                </a:lnTo>
                <a:lnTo>
                  <a:pt x="789" y="736"/>
                </a:lnTo>
                <a:lnTo>
                  <a:pt x="799" y="738"/>
                </a:lnTo>
                <a:lnTo>
                  <a:pt x="799" y="736"/>
                </a:lnTo>
                <a:lnTo>
                  <a:pt x="811" y="730"/>
                </a:lnTo>
                <a:lnTo>
                  <a:pt x="813" y="722"/>
                </a:lnTo>
                <a:lnTo>
                  <a:pt x="817" y="722"/>
                </a:lnTo>
                <a:lnTo>
                  <a:pt x="819" y="726"/>
                </a:lnTo>
                <a:lnTo>
                  <a:pt x="828" y="726"/>
                </a:lnTo>
                <a:lnTo>
                  <a:pt x="836" y="726"/>
                </a:lnTo>
                <a:lnTo>
                  <a:pt x="840" y="724"/>
                </a:lnTo>
                <a:lnTo>
                  <a:pt x="852" y="726"/>
                </a:lnTo>
                <a:lnTo>
                  <a:pt x="865" y="724"/>
                </a:lnTo>
                <a:lnTo>
                  <a:pt x="867" y="718"/>
                </a:lnTo>
                <a:lnTo>
                  <a:pt x="871" y="722"/>
                </a:lnTo>
                <a:lnTo>
                  <a:pt x="875" y="724"/>
                </a:lnTo>
                <a:lnTo>
                  <a:pt x="883" y="722"/>
                </a:lnTo>
                <a:lnTo>
                  <a:pt x="883" y="718"/>
                </a:lnTo>
                <a:lnTo>
                  <a:pt x="889" y="720"/>
                </a:lnTo>
                <a:lnTo>
                  <a:pt x="896" y="720"/>
                </a:lnTo>
                <a:lnTo>
                  <a:pt x="916" y="716"/>
                </a:lnTo>
                <a:lnTo>
                  <a:pt x="914" y="720"/>
                </a:lnTo>
                <a:lnTo>
                  <a:pt x="920" y="718"/>
                </a:lnTo>
                <a:lnTo>
                  <a:pt x="943" y="710"/>
                </a:lnTo>
                <a:lnTo>
                  <a:pt x="943" y="708"/>
                </a:lnTo>
                <a:lnTo>
                  <a:pt x="947" y="706"/>
                </a:lnTo>
                <a:lnTo>
                  <a:pt x="947" y="710"/>
                </a:lnTo>
                <a:lnTo>
                  <a:pt x="949" y="712"/>
                </a:lnTo>
                <a:lnTo>
                  <a:pt x="951" y="704"/>
                </a:lnTo>
                <a:lnTo>
                  <a:pt x="955" y="700"/>
                </a:lnTo>
                <a:lnTo>
                  <a:pt x="951" y="689"/>
                </a:lnTo>
                <a:lnTo>
                  <a:pt x="957" y="679"/>
                </a:lnTo>
                <a:lnTo>
                  <a:pt x="961" y="679"/>
                </a:lnTo>
                <a:lnTo>
                  <a:pt x="964" y="687"/>
                </a:lnTo>
                <a:lnTo>
                  <a:pt x="963" y="702"/>
                </a:lnTo>
                <a:lnTo>
                  <a:pt x="963" y="704"/>
                </a:lnTo>
                <a:lnTo>
                  <a:pt x="970" y="706"/>
                </a:lnTo>
                <a:lnTo>
                  <a:pt x="972" y="700"/>
                </a:lnTo>
                <a:lnTo>
                  <a:pt x="972" y="696"/>
                </a:lnTo>
                <a:lnTo>
                  <a:pt x="974" y="696"/>
                </a:lnTo>
                <a:lnTo>
                  <a:pt x="976" y="702"/>
                </a:lnTo>
                <a:lnTo>
                  <a:pt x="984" y="696"/>
                </a:lnTo>
                <a:lnTo>
                  <a:pt x="984" y="693"/>
                </a:lnTo>
                <a:lnTo>
                  <a:pt x="986" y="693"/>
                </a:lnTo>
                <a:lnTo>
                  <a:pt x="988" y="696"/>
                </a:lnTo>
                <a:lnTo>
                  <a:pt x="994" y="693"/>
                </a:lnTo>
                <a:lnTo>
                  <a:pt x="998" y="693"/>
                </a:lnTo>
                <a:lnTo>
                  <a:pt x="998" y="689"/>
                </a:lnTo>
                <a:lnTo>
                  <a:pt x="1001" y="685"/>
                </a:lnTo>
                <a:lnTo>
                  <a:pt x="1007" y="687"/>
                </a:lnTo>
                <a:lnTo>
                  <a:pt x="1011" y="683"/>
                </a:lnTo>
                <a:lnTo>
                  <a:pt x="1017" y="671"/>
                </a:lnTo>
                <a:lnTo>
                  <a:pt x="1021" y="669"/>
                </a:lnTo>
                <a:lnTo>
                  <a:pt x="1025" y="669"/>
                </a:lnTo>
                <a:lnTo>
                  <a:pt x="1029" y="671"/>
                </a:lnTo>
                <a:lnTo>
                  <a:pt x="1025" y="693"/>
                </a:lnTo>
                <a:lnTo>
                  <a:pt x="1040" y="691"/>
                </a:lnTo>
                <a:lnTo>
                  <a:pt x="1046" y="683"/>
                </a:lnTo>
                <a:lnTo>
                  <a:pt x="1060" y="681"/>
                </a:lnTo>
                <a:lnTo>
                  <a:pt x="1064" y="681"/>
                </a:lnTo>
                <a:lnTo>
                  <a:pt x="1069" y="679"/>
                </a:lnTo>
                <a:lnTo>
                  <a:pt x="1087" y="679"/>
                </a:lnTo>
                <a:lnTo>
                  <a:pt x="1087" y="687"/>
                </a:lnTo>
                <a:lnTo>
                  <a:pt x="1091" y="681"/>
                </a:lnTo>
                <a:lnTo>
                  <a:pt x="1089" y="671"/>
                </a:lnTo>
                <a:lnTo>
                  <a:pt x="1091" y="665"/>
                </a:lnTo>
                <a:lnTo>
                  <a:pt x="1089" y="661"/>
                </a:lnTo>
                <a:lnTo>
                  <a:pt x="1091" y="659"/>
                </a:lnTo>
                <a:lnTo>
                  <a:pt x="1083" y="638"/>
                </a:lnTo>
                <a:lnTo>
                  <a:pt x="1075" y="630"/>
                </a:lnTo>
                <a:lnTo>
                  <a:pt x="1066" y="628"/>
                </a:lnTo>
                <a:lnTo>
                  <a:pt x="1064" y="630"/>
                </a:lnTo>
                <a:lnTo>
                  <a:pt x="1066" y="636"/>
                </a:lnTo>
                <a:lnTo>
                  <a:pt x="1071" y="634"/>
                </a:lnTo>
                <a:lnTo>
                  <a:pt x="1079" y="640"/>
                </a:lnTo>
                <a:lnTo>
                  <a:pt x="1077" y="647"/>
                </a:lnTo>
                <a:lnTo>
                  <a:pt x="1081" y="647"/>
                </a:lnTo>
                <a:lnTo>
                  <a:pt x="1085" y="657"/>
                </a:lnTo>
                <a:lnTo>
                  <a:pt x="1081" y="661"/>
                </a:lnTo>
                <a:lnTo>
                  <a:pt x="1056" y="671"/>
                </a:lnTo>
                <a:lnTo>
                  <a:pt x="1042" y="667"/>
                </a:lnTo>
                <a:lnTo>
                  <a:pt x="1036" y="663"/>
                </a:lnTo>
                <a:lnTo>
                  <a:pt x="1033" y="645"/>
                </a:lnTo>
                <a:lnTo>
                  <a:pt x="1025" y="643"/>
                </a:lnTo>
                <a:lnTo>
                  <a:pt x="1021" y="640"/>
                </a:lnTo>
                <a:lnTo>
                  <a:pt x="1025" y="634"/>
                </a:lnTo>
                <a:lnTo>
                  <a:pt x="1029" y="638"/>
                </a:lnTo>
                <a:lnTo>
                  <a:pt x="1031" y="636"/>
                </a:lnTo>
                <a:lnTo>
                  <a:pt x="1027" y="628"/>
                </a:lnTo>
                <a:lnTo>
                  <a:pt x="1019" y="622"/>
                </a:lnTo>
                <a:lnTo>
                  <a:pt x="1019" y="616"/>
                </a:lnTo>
                <a:lnTo>
                  <a:pt x="1013" y="610"/>
                </a:lnTo>
                <a:lnTo>
                  <a:pt x="1007" y="610"/>
                </a:lnTo>
                <a:lnTo>
                  <a:pt x="1001" y="604"/>
                </a:lnTo>
                <a:lnTo>
                  <a:pt x="1001" y="612"/>
                </a:lnTo>
                <a:lnTo>
                  <a:pt x="996" y="610"/>
                </a:lnTo>
                <a:lnTo>
                  <a:pt x="990" y="606"/>
                </a:lnTo>
                <a:lnTo>
                  <a:pt x="990" y="596"/>
                </a:lnTo>
                <a:lnTo>
                  <a:pt x="990" y="594"/>
                </a:lnTo>
                <a:lnTo>
                  <a:pt x="994" y="589"/>
                </a:lnTo>
                <a:lnTo>
                  <a:pt x="1007" y="581"/>
                </a:lnTo>
                <a:lnTo>
                  <a:pt x="1003" y="579"/>
                </a:lnTo>
                <a:lnTo>
                  <a:pt x="1005" y="575"/>
                </a:lnTo>
                <a:lnTo>
                  <a:pt x="1019" y="571"/>
                </a:lnTo>
                <a:lnTo>
                  <a:pt x="1021" y="569"/>
                </a:lnTo>
                <a:lnTo>
                  <a:pt x="1019" y="563"/>
                </a:lnTo>
                <a:lnTo>
                  <a:pt x="1009" y="557"/>
                </a:lnTo>
                <a:lnTo>
                  <a:pt x="1007" y="537"/>
                </a:lnTo>
                <a:lnTo>
                  <a:pt x="1019" y="520"/>
                </a:lnTo>
                <a:lnTo>
                  <a:pt x="1017" y="518"/>
                </a:lnTo>
                <a:lnTo>
                  <a:pt x="1019" y="512"/>
                </a:lnTo>
                <a:lnTo>
                  <a:pt x="1025" y="512"/>
                </a:lnTo>
                <a:lnTo>
                  <a:pt x="1029" y="502"/>
                </a:lnTo>
                <a:lnTo>
                  <a:pt x="1031" y="496"/>
                </a:lnTo>
                <a:lnTo>
                  <a:pt x="1036" y="483"/>
                </a:lnTo>
                <a:lnTo>
                  <a:pt x="1044" y="481"/>
                </a:lnTo>
                <a:lnTo>
                  <a:pt x="1052" y="471"/>
                </a:lnTo>
                <a:lnTo>
                  <a:pt x="1050" y="467"/>
                </a:lnTo>
                <a:lnTo>
                  <a:pt x="1052" y="459"/>
                </a:lnTo>
                <a:lnTo>
                  <a:pt x="1064" y="455"/>
                </a:lnTo>
                <a:lnTo>
                  <a:pt x="1066" y="453"/>
                </a:lnTo>
                <a:lnTo>
                  <a:pt x="1058" y="445"/>
                </a:lnTo>
                <a:lnTo>
                  <a:pt x="1068" y="431"/>
                </a:lnTo>
                <a:lnTo>
                  <a:pt x="1073" y="428"/>
                </a:lnTo>
                <a:lnTo>
                  <a:pt x="1085" y="422"/>
                </a:lnTo>
                <a:lnTo>
                  <a:pt x="1087" y="426"/>
                </a:lnTo>
                <a:lnTo>
                  <a:pt x="1095" y="422"/>
                </a:lnTo>
                <a:lnTo>
                  <a:pt x="1095" y="431"/>
                </a:lnTo>
                <a:lnTo>
                  <a:pt x="1099" y="439"/>
                </a:lnTo>
                <a:lnTo>
                  <a:pt x="1101" y="439"/>
                </a:lnTo>
                <a:lnTo>
                  <a:pt x="1103" y="435"/>
                </a:lnTo>
                <a:lnTo>
                  <a:pt x="1101" y="428"/>
                </a:lnTo>
                <a:lnTo>
                  <a:pt x="1108" y="418"/>
                </a:lnTo>
                <a:lnTo>
                  <a:pt x="1118" y="424"/>
                </a:lnTo>
                <a:lnTo>
                  <a:pt x="1122" y="420"/>
                </a:lnTo>
                <a:lnTo>
                  <a:pt x="1122" y="414"/>
                </a:lnTo>
                <a:lnTo>
                  <a:pt x="1128" y="416"/>
                </a:lnTo>
                <a:lnTo>
                  <a:pt x="1128" y="422"/>
                </a:lnTo>
                <a:lnTo>
                  <a:pt x="1130" y="422"/>
                </a:lnTo>
                <a:lnTo>
                  <a:pt x="1134" y="416"/>
                </a:lnTo>
                <a:lnTo>
                  <a:pt x="1136" y="406"/>
                </a:lnTo>
                <a:lnTo>
                  <a:pt x="1139" y="400"/>
                </a:lnTo>
                <a:lnTo>
                  <a:pt x="1143" y="402"/>
                </a:lnTo>
                <a:lnTo>
                  <a:pt x="1141" y="406"/>
                </a:lnTo>
                <a:lnTo>
                  <a:pt x="1145" y="408"/>
                </a:lnTo>
                <a:lnTo>
                  <a:pt x="1147" y="404"/>
                </a:lnTo>
                <a:lnTo>
                  <a:pt x="1155" y="404"/>
                </a:lnTo>
                <a:lnTo>
                  <a:pt x="1151" y="408"/>
                </a:lnTo>
                <a:lnTo>
                  <a:pt x="1153" y="414"/>
                </a:lnTo>
                <a:lnTo>
                  <a:pt x="1159" y="406"/>
                </a:lnTo>
                <a:lnTo>
                  <a:pt x="1163" y="404"/>
                </a:lnTo>
                <a:lnTo>
                  <a:pt x="1163" y="400"/>
                </a:lnTo>
                <a:lnTo>
                  <a:pt x="1169" y="398"/>
                </a:lnTo>
                <a:lnTo>
                  <a:pt x="1169" y="394"/>
                </a:lnTo>
                <a:lnTo>
                  <a:pt x="1167" y="390"/>
                </a:lnTo>
                <a:lnTo>
                  <a:pt x="1173" y="378"/>
                </a:lnTo>
                <a:lnTo>
                  <a:pt x="1174" y="373"/>
                </a:lnTo>
                <a:lnTo>
                  <a:pt x="1178" y="369"/>
                </a:lnTo>
                <a:lnTo>
                  <a:pt x="1180" y="363"/>
                </a:lnTo>
                <a:lnTo>
                  <a:pt x="1178" y="359"/>
                </a:lnTo>
                <a:lnTo>
                  <a:pt x="1180" y="353"/>
                </a:lnTo>
                <a:lnTo>
                  <a:pt x="1190" y="351"/>
                </a:lnTo>
                <a:lnTo>
                  <a:pt x="1192" y="351"/>
                </a:lnTo>
                <a:lnTo>
                  <a:pt x="1196" y="339"/>
                </a:lnTo>
                <a:lnTo>
                  <a:pt x="1198" y="343"/>
                </a:lnTo>
                <a:lnTo>
                  <a:pt x="1198" y="347"/>
                </a:lnTo>
                <a:lnTo>
                  <a:pt x="1194" y="357"/>
                </a:lnTo>
                <a:lnTo>
                  <a:pt x="1198" y="353"/>
                </a:lnTo>
                <a:lnTo>
                  <a:pt x="1202" y="353"/>
                </a:lnTo>
                <a:lnTo>
                  <a:pt x="1206" y="359"/>
                </a:lnTo>
                <a:lnTo>
                  <a:pt x="1198" y="357"/>
                </a:lnTo>
                <a:lnTo>
                  <a:pt x="1198" y="363"/>
                </a:lnTo>
                <a:lnTo>
                  <a:pt x="1192" y="363"/>
                </a:lnTo>
                <a:lnTo>
                  <a:pt x="1194" y="367"/>
                </a:lnTo>
                <a:lnTo>
                  <a:pt x="1206" y="369"/>
                </a:lnTo>
                <a:lnTo>
                  <a:pt x="1209" y="375"/>
                </a:lnTo>
                <a:lnTo>
                  <a:pt x="1209" y="373"/>
                </a:lnTo>
                <a:lnTo>
                  <a:pt x="1219" y="375"/>
                </a:lnTo>
                <a:lnTo>
                  <a:pt x="1219" y="371"/>
                </a:lnTo>
                <a:lnTo>
                  <a:pt x="1215" y="369"/>
                </a:lnTo>
                <a:lnTo>
                  <a:pt x="1215" y="359"/>
                </a:lnTo>
                <a:lnTo>
                  <a:pt x="1221" y="357"/>
                </a:lnTo>
                <a:lnTo>
                  <a:pt x="1229" y="347"/>
                </a:lnTo>
                <a:lnTo>
                  <a:pt x="1229" y="355"/>
                </a:lnTo>
                <a:lnTo>
                  <a:pt x="1233" y="357"/>
                </a:lnTo>
                <a:lnTo>
                  <a:pt x="1241" y="351"/>
                </a:lnTo>
                <a:lnTo>
                  <a:pt x="1241" y="345"/>
                </a:lnTo>
                <a:lnTo>
                  <a:pt x="1246" y="351"/>
                </a:lnTo>
                <a:lnTo>
                  <a:pt x="1250" y="343"/>
                </a:lnTo>
                <a:lnTo>
                  <a:pt x="1254" y="351"/>
                </a:lnTo>
                <a:lnTo>
                  <a:pt x="1258" y="349"/>
                </a:lnTo>
                <a:lnTo>
                  <a:pt x="1260" y="351"/>
                </a:lnTo>
                <a:lnTo>
                  <a:pt x="1258" y="355"/>
                </a:lnTo>
                <a:lnTo>
                  <a:pt x="1262" y="357"/>
                </a:lnTo>
                <a:lnTo>
                  <a:pt x="1262" y="367"/>
                </a:lnTo>
                <a:lnTo>
                  <a:pt x="1270" y="357"/>
                </a:lnTo>
                <a:lnTo>
                  <a:pt x="1270" y="351"/>
                </a:lnTo>
                <a:lnTo>
                  <a:pt x="1272" y="347"/>
                </a:lnTo>
                <a:lnTo>
                  <a:pt x="1276" y="351"/>
                </a:lnTo>
                <a:lnTo>
                  <a:pt x="1279" y="355"/>
                </a:lnTo>
                <a:lnTo>
                  <a:pt x="1281" y="349"/>
                </a:lnTo>
                <a:lnTo>
                  <a:pt x="1281" y="341"/>
                </a:lnTo>
                <a:lnTo>
                  <a:pt x="1287" y="337"/>
                </a:lnTo>
                <a:lnTo>
                  <a:pt x="1291" y="337"/>
                </a:lnTo>
                <a:lnTo>
                  <a:pt x="1293" y="343"/>
                </a:lnTo>
                <a:lnTo>
                  <a:pt x="1295" y="345"/>
                </a:lnTo>
                <a:lnTo>
                  <a:pt x="1299" y="339"/>
                </a:lnTo>
                <a:lnTo>
                  <a:pt x="1307" y="341"/>
                </a:lnTo>
                <a:lnTo>
                  <a:pt x="1311" y="337"/>
                </a:lnTo>
                <a:lnTo>
                  <a:pt x="1309" y="331"/>
                </a:lnTo>
                <a:lnTo>
                  <a:pt x="1313" y="329"/>
                </a:lnTo>
                <a:lnTo>
                  <a:pt x="1316" y="333"/>
                </a:lnTo>
                <a:lnTo>
                  <a:pt x="1318" y="327"/>
                </a:lnTo>
                <a:lnTo>
                  <a:pt x="1322" y="327"/>
                </a:lnTo>
                <a:lnTo>
                  <a:pt x="1320" y="331"/>
                </a:lnTo>
                <a:lnTo>
                  <a:pt x="1324" y="333"/>
                </a:lnTo>
                <a:lnTo>
                  <a:pt x="1326" y="324"/>
                </a:lnTo>
                <a:lnTo>
                  <a:pt x="1334" y="324"/>
                </a:lnTo>
                <a:lnTo>
                  <a:pt x="1338" y="327"/>
                </a:lnTo>
                <a:lnTo>
                  <a:pt x="1346" y="327"/>
                </a:lnTo>
                <a:lnTo>
                  <a:pt x="1355" y="314"/>
                </a:lnTo>
                <a:lnTo>
                  <a:pt x="1361" y="312"/>
                </a:lnTo>
                <a:lnTo>
                  <a:pt x="1359" y="306"/>
                </a:lnTo>
                <a:close/>
              </a:path>
            </a:pathLst>
          </a:cu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8" name="Shape 8298"/>
          <p:cNvSpPr>
            <a:spLocks/>
          </p:cNvSpPr>
          <p:nvPr/>
        </p:nvSpPr>
        <p:spPr bwMode="auto">
          <a:xfrm>
            <a:off x="5510213" y="3363913"/>
            <a:ext cx="650875" cy="611187"/>
          </a:xfrm>
          <a:custGeom>
            <a:avLst/>
            <a:gdLst>
              <a:gd name="T0" fmla="*/ 2147483647 w 410"/>
              <a:gd name="T1" fmla="*/ 2147483647 h 385"/>
              <a:gd name="T2" fmla="*/ 2147483647 w 410"/>
              <a:gd name="T3" fmla="*/ 2147483647 h 385"/>
              <a:gd name="T4" fmla="*/ 2147483647 w 410"/>
              <a:gd name="T5" fmla="*/ 2147483647 h 385"/>
              <a:gd name="T6" fmla="*/ 2147483647 w 410"/>
              <a:gd name="T7" fmla="*/ 2147483647 h 385"/>
              <a:gd name="T8" fmla="*/ 2147483647 w 410"/>
              <a:gd name="T9" fmla="*/ 2147483647 h 385"/>
              <a:gd name="T10" fmla="*/ 2147483647 w 410"/>
              <a:gd name="T11" fmla="*/ 2147483647 h 385"/>
              <a:gd name="T12" fmla="*/ 2147483647 w 410"/>
              <a:gd name="T13" fmla="*/ 2147483647 h 385"/>
              <a:gd name="T14" fmla="*/ 2147483647 w 410"/>
              <a:gd name="T15" fmla="*/ 2147483647 h 385"/>
              <a:gd name="T16" fmla="*/ 2147483647 w 410"/>
              <a:gd name="T17" fmla="*/ 2147483647 h 385"/>
              <a:gd name="T18" fmla="*/ 2147483647 w 410"/>
              <a:gd name="T19" fmla="*/ 2147483647 h 385"/>
              <a:gd name="T20" fmla="*/ 2147483647 w 410"/>
              <a:gd name="T21" fmla="*/ 2147483647 h 385"/>
              <a:gd name="T22" fmla="*/ 2147483647 w 410"/>
              <a:gd name="T23" fmla="*/ 2147483647 h 385"/>
              <a:gd name="T24" fmla="*/ 2147483647 w 410"/>
              <a:gd name="T25" fmla="*/ 2147483647 h 385"/>
              <a:gd name="T26" fmla="*/ 2147483647 w 410"/>
              <a:gd name="T27" fmla="*/ 2147483647 h 385"/>
              <a:gd name="T28" fmla="*/ 2147483647 w 410"/>
              <a:gd name="T29" fmla="*/ 2147483647 h 385"/>
              <a:gd name="T30" fmla="*/ 2147483647 w 410"/>
              <a:gd name="T31" fmla="*/ 2147483647 h 385"/>
              <a:gd name="T32" fmla="*/ 2147483647 w 410"/>
              <a:gd name="T33" fmla="*/ 2147483647 h 385"/>
              <a:gd name="T34" fmla="*/ 2147483647 w 410"/>
              <a:gd name="T35" fmla="*/ 2147483647 h 385"/>
              <a:gd name="T36" fmla="*/ 2147483647 w 410"/>
              <a:gd name="T37" fmla="*/ 2147483647 h 385"/>
              <a:gd name="T38" fmla="*/ 2147483647 w 410"/>
              <a:gd name="T39" fmla="*/ 2147483647 h 385"/>
              <a:gd name="T40" fmla="*/ 2147483647 w 410"/>
              <a:gd name="T41" fmla="*/ 2147483647 h 385"/>
              <a:gd name="T42" fmla="*/ 2147483647 w 410"/>
              <a:gd name="T43" fmla="*/ 2147483647 h 385"/>
              <a:gd name="T44" fmla="*/ 2147483647 w 410"/>
              <a:gd name="T45" fmla="*/ 2147483647 h 385"/>
              <a:gd name="T46" fmla="*/ 2147483647 w 410"/>
              <a:gd name="T47" fmla="*/ 2147483647 h 385"/>
              <a:gd name="T48" fmla="*/ 2147483647 w 410"/>
              <a:gd name="T49" fmla="*/ 2147483647 h 385"/>
              <a:gd name="T50" fmla="*/ 2147483647 w 410"/>
              <a:gd name="T51" fmla="*/ 2147483647 h 385"/>
              <a:gd name="T52" fmla="*/ 2147483647 w 410"/>
              <a:gd name="T53" fmla="*/ 2147483647 h 385"/>
              <a:gd name="T54" fmla="*/ 2147483647 w 410"/>
              <a:gd name="T55" fmla="*/ 2147483647 h 385"/>
              <a:gd name="T56" fmla="*/ 2147483647 w 410"/>
              <a:gd name="T57" fmla="*/ 2147483647 h 385"/>
              <a:gd name="T58" fmla="*/ 2147483647 w 410"/>
              <a:gd name="T59" fmla="*/ 2147483647 h 385"/>
              <a:gd name="T60" fmla="*/ 2147483647 w 410"/>
              <a:gd name="T61" fmla="*/ 2147483647 h 385"/>
              <a:gd name="T62" fmla="*/ 2147483647 w 410"/>
              <a:gd name="T63" fmla="*/ 2147483647 h 385"/>
              <a:gd name="T64" fmla="*/ 2147483647 w 410"/>
              <a:gd name="T65" fmla="*/ 2147483647 h 385"/>
              <a:gd name="T66" fmla="*/ 2147483647 w 410"/>
              <a:gd name="T67" fmla="*/ 2147483647 h 385"/>
              <a:gd name="T68" fmla="*/ 2147483647 w 410"/>
              <a:gd name="T69" fmla="*/ 2147483647 h 385"/>
              <a:gd name="T70" fmla="*/ 2147483647 w 410"/>
              <a:gd name="T71" fmla="*/ 2147483647 h 385"/>
              <a:gd name="T72" fmla="*/ 2147483647 w 410"/>
              <a:gd name="T73" fmla="*/ 2147483647 h 38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10"/>
              <a:gd name="T112" fmla="*/ 0 h 385"/>
              <a:gd name="T113" fmla="*/ 410 w 410"/>
              <a:gd name="T114" fmla="*/ 385 h 38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10" h="385">
                <a:moveTo>
                  <a:pt x="377" y="0"/>
                </a:moveTo>
                <a:lnTo>
                  <a:pt x="406" y="2"/>
                </a:lnTo>
                <a:lnTo>
                  <a:pt x="406" y="41"/>
                </a:lnTo>
                <a:lnTo>
                  <a:pt x="410" y="39"/>
                </a:lnTo>
                <a:lnTo>
                  <a:pt x="410" y="71"/>
                </a:lnTo>
                <a:lnTo>
                  <a:pt x="367" y="71"/>
                </a:lnTo>
                <a:lnTo>
                  <a:pt x="367" y="102"/>
                </a:lnTo>
                <a:lnTo>
                  <a:pt x="362" y="100"/>
                </a:lnTo>
                <a:lnTo>
                  <a:pt x="362" y="110"/>
                </a:lnTo>
                <a:lnTo>
                  <a:pt x="352" y="112"/>
                </a:lnTo>
                <a:lnTo>
                  <a:pt x="352" y="122"/>
                </a:lnTo>
                <a:lnTo>
                  <a:pt x="336" y="124"/>
                </a:lnTo>
                <a:lnTo>
                  <a:pt x="313" y="124"/>
                </a:lnTo>
                <a:lnTo>
                  <a:pt x="311" y="88"/>
                </a:lnTo>
                <a:lnTo>
                  <a:pt x="257" y="92"/>
                </a:lnTo>
                <a:lnTo>
                  <a:pt x="245" y="90"/>
                </a:lnTo>
                <a:lnTo>
                  <a:pt x="245" y="79"/>
                </a:lnTo>
                <a:lnTo>
                  <a:pt x="214" y="79"/>
                </a:lnTo>
                <a:lnTo>
                  <a:pt x="177" y="81"/>
                </a:lnTo>
                <a:lnTo>
                  <a:pt x="177" y="102"/>
                </a:lnTo>
                <a:lnTo>
                  <a:pt x="167" y="102"/>
                </a:lnTo>
                <a:lnTo>
                  <a:pt x="167" y="81"/>
                </a:lnTo>
                <a:lnTo>
                  <a:pt x="159" y="79"/>
                </a:lnTo>
                <a:lnTo>
                  <a:pt x="146" y="79"/>
                </a:lnTo>
                <a:lnTo>
                  <a:pt x="146" y="75"/>
                </a:lnTo>
                <a:lnTo>
                  <a:pt x="132" y="75"/>
                </a:lnTo>
                <a:lnTo>
                  <a:pt x="117" y="75"/>
                </a:lnTo>
                <a:lnTo>
                  <a:pt x="117" y="63"/>
                </a:lnTo>
                <a:lnTo>
                  <a:pt x="99" y="63"/>
                </a:lnTo>
                <a:lnTo>
                  <a:pt x="97" y="63"/>
                </a:lnTo>
                <a:lnTo>
                  <a:pt x="97" y="73"/>
                </a:lnTo>
                <a:lnTo>
                  <a:pt x="86" y="73"/>
                </a:lnTo>
                <a:lnTo>
                  <a:pt x="86" y="94"/>
                </a:lnTo>
                <a:lnTo>
                  <a:pt x="86" y="126"/>
                </a:lnTo>
                <a:lnTo>
                  <a:pt x="43" y="126"/>
                </a:lnTo>
                <a:lnTo>
                  <a:pt x="43" y="136"/>
                </a:lnTo>
                <a:lnTo>
                  <a:pt x="43" y="177"/>
                </a:lnTo>
                <a:lnTo>
                  <a:pt x="2" y="181"/>
                </a:lnTo>
                <a:lnTo>
                  <a:pt x="0" y="196"/>
                </a:lnTo>
                <a:lnTo>
                  <a:pt x="17" y="196"/>
                </a:lnTo>
                <a:lnTo>
                  <a:pt x="21" y="202"/>
                </a:lnTo>
                <a:lnTo>
                  <a:pt x="27" y="208"/>
                </a:lnTo>
                <a:lnTo>
                  <a:pt x="27" y="212"/>
                </a:lnTo>
                <a:lnTo>
                  <a:pt x="37" y="210"/>
                </a:lnTo>
                <a:lnTo>
                  <a:pt x="43" y="206"/>
                </a:lnTo>
                <a:lnTo>
                  <a:pt x="47" y="200"/>
                </a:lnTo>
                <a:lnTo>
                  <a:pt x="51" y="194"/>
                </a:lnTo>
                <a:lnTo>
                  <a:pt x="56" y="198"/>
                </a:lnTo>
                <a:lnTo>
                  <a:pt x="58" y="202"/>
                </a:lnTo>
                <a:lnTo>
                  <a:pt x="64" y="202"/>
                </a:lnTo>
                <a:lnTo>
                  <a:pt x="86" y="194"/>
                </a:lnTo>
                <a:lnTo>
                  <a:pt x="86" y="220"/>
                </a:lnTo>
                <a:lnTo>
                  <a:pt x="84" y="224"/>
                </a:lnTo>
                <a:lnTo>
                  <a:pt x="86" y="242"/>
                </a:lnTo>
                <a:lnTo>
                  <a:pt x="91" y="265"/>
                </a:lnTo>
                <a:lnTo>
                  <a:pt x="113" y="265"/>
                </a:lnTo>
                <a:lnTo>
                  <a:pt x="126" y="265"/>
                </a:lnTo>
                <a:lnTo>
                  <a:pt x="126" y="285"/>
                </a:lnTo>
                <a:lnTo>
                  <a:pt x="163" y="285"/>
                </a:lnTo>
                <a:lnTo>
                  <a:pt x="163" y="300"/>
                </a:lnTo>
                <a:lnTo>
                  <a:pt x="194" y="300"/>
                </a:lnTo>
                <a:lnTo>
                  <a:pt x="226" y="300"/>
                </a:lnTo>
                <a:lnTo>
                  <a:pt x="226" y="304"/>
                </a:lnTo>
                <a:lnTo>
                  <a:pt x="233" y="304"/>
                </a:lnTo>
                <a:lnTo>
                  <a:pt x="235" y="336"/>
                </a:lnTo>
                <a:lnTo>
                  <a:pt x="235" y="342"/>
                </a:lnTo>
                <a:lnTo>
                  <a:pt x="243" y="344"/>
                </a:lnTo>
                <a:lnTo>
                  <a:pt x="274" y="342"/>
                </a:lnTo>
                <a:lnTo>
                  <a:pt x="278" y="344"/>
                </a:lnTo>
                <a:lnTo>
                  <a:pt x="311" y="342"/>
                </a:lnTo>
                <a:lnTo>
                  <a:pt x="313" y="336"/>
                </a:lnTo>
                <a:lnTo>
                  <a:pt x="338" y="336"/>
                </a:lnTo>
                <a:lnTo>
                  <a:pt x="352" y="336"/>
                </a:lnTo>
                <a:lnTo>
                  <a:pt x="371" y="336"/>
                </a:lnTo>
                <a:lnTo>
                  <a:pt x="367" y="385"/>
                </a:lnTo>
              </a:path>
            </a:pathLst>
          </a:cu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9" name="Rectangle 8301"/>
          <p:cNvSpPr>
            <a:spLocks noChangeArrowheads="1"/>
          </p:cNvSpPr>
          <p:nvPr/>
        </p:nvSpPr>
        <p:spPr bwMode="auto">
          <a:xfrm>
            <a:off x="3916363" y="1516063"/>
            <a:ext cx="1263650" cy="339725"/>
          </a:xfrm>
          <a:prstGeom prst="rect">
            <a:avLst/>
          </a:prstGeom>
          <a:solidFill>
            <a:srgbClr val="F8CCCC"/>
          </a:solidFill>
          <a:ln w="9525" algn="ctr">
            <a:solidFill>
              <a:srgbClr val="996666"/>
            </a:solidFill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0" name="TextBox 8302"/>
          <p:cNvSpPr txBox="1">
            <a:spLocks noChangeArrowheads="1"/>
          </p:cNvSpPr>
          <p:nvPr/>
        </p:nvSpPr>
        <p:spPr bwMode="auto">
          <a:xfrm>
            <a:off x="3962400" y="1584325"/>
            <a:ext cx="11747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REGION 2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1" name="Rectangle 8303"/>
          <p:cNvSpPr>
            <a:spLocks noChangeArrowheads="1"/>
          </p:cNvSpPr>
          <p:nvPr/>
        </p:nvSpPr>
        <p:spPr bwMode="auto">
          <a:xfrm>
            <a:off x="7546975" y="1504950"/>
            <a:ext cx="1263650" cy="361950"/>
          </a:xfrm>
          <a:prstGeom prst="rect">
            <a:avLst/>
          </a:prstGeom>
          <a:solidFill>
            <a:srgbClr val="FFD581"/>
          </a:solidFill>
          <a:ln w="9525" algn="ctr">
            <a:solidFill>
              <a:srgbClr val="AA742C"/>
            </a:solidFill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" name="TextBox 8322"/>
          <p:cNvSpPr txBox="1">
            <a:spLocks noChangeArrowheads="1"/>
          </p:cNvSpPr>
          <p:nvPr/>
        </p:nvSpPr>
        <p:spPr bwMode="auto">
          <a:xfrm>
            <a:off x="7583488" y="1563688"/>
            <a:ext cx="1174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REGION 4</a:t>
            </a:r>
          </a:p>
        </p:txBody>
      </p:sp>
      <p:grpSp>
        <p:nvGrpSpPr>
          <p:cNvPr id="73769" name="Group 86"/>
          <p:cNvGrpSpPr>
            <a:grpSpLocks/>
          </p:cNvGrpSpPr>
          <p:nvPr/>
        </p:nvGrpSpPr>
        <p:grpSpPr bwMode="auto">
          <a:xfrm>
            <a:off x="5997575" y="1520825"/>
            <a:ext cx="1263650" cy="447675"/>
            <a:chOff x="9793287" y="3843337"/>
            <a:chExt cx="1263650" cy="448054"/>
          </a:xfrm>
        </p:grpSpPr>
        <p:sp>
          <p:nvSpPr>
            <p:cNvPr id="44" name="Rectangle 8340"/>
            <p:cNvSpPr>
              <a:spLocks noChangeArrowheads="1"/>
            </p:cNvSpPr>
            <p:nvPr/>
          </p:nvSpPr>
          <p:spPr bwMode="auto">
            <a:xfrm>
              <a:off x="9793287" y="3843337"/>
              <a:ext cx="1263650" cy="340013"/>
            </a:xfrm>
            <a:prstGeom prst="rect">
              <a:avLst/>
            </a:prstGeom>
            <a:solidFill>
              <a:srgbClr val="CBEA93"/>
            </a:solidFill>
            <a:ln w="9525" algn="ctr">
              <a:solidFill>
                <a:srgbClr val="7A895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5" name="TextBox 8341"/>
            <p:cNvSpPr txBox="1">
              <a:spLocks noChangeArrowheads="1"/>
            </p:cNvSpPr>
            <p:nvPr/>
          </p:nvSpPr>
          <p:spPr bwMode="auto">
            <a:xfrm>
              <a:off x="9829800" y="3903713"/>
              <a:ext cx="1174750" cy="387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REGION 3</a:t>
              </a:r>
              <a:b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</a:b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46" name="Title 218121"/>
          <p:cNvSpPr txBox="1">
            <a:spLocks noChangeArrowheads="1"/>
          </p:cNvSpPr>
          <p:nvPr/>
        </p:nvSpPr>
        <p:spPr>
          <a:xfrm>
            <a:off x="608013" y="179388"/>
            <a:ext cx="7905750" cy="10398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pc="-125" dirty="0">
                <a:ln w="3175">
                  <a:noFill/>
                </a:ln>
                <a:solidFill>
                  <a:srgbClr val="6EA0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OI&amp;T Business Intelligence Service Line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pc="-125" dirty="0">
                <a:ln w="3175">
                  <a:noFill/>
                </a:ln>
                <a:solidFill>
                  <a:srgbClr val="6EA0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Analytic Ecosystem</a:t>
            </a:r>
            <a:endParaRPr lang="en-US" sz="3600" u="sng" spc="-125" dirty="0">
              <a:ln w="3175">
                <a:noFill/>
              </a:ln>
              <a:solidFill>
                <a:srgbClr val="6EA0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336800" y="3513138"/>
            <a:ext cx="2616200" cy="174466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964113" y="3505200"/>
            <a:ext cx="2427287" cy="180816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V="1">
            <a:off x="3983832" y="4275931"/>
            <a:ext cx="1873250" cy="14446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Diagram 49"/>
          <p:cNvGraphicFramePr>
            <a:graphicFrameLocks noChangeAspect="1"/>
          </p:cNvGraphicFramePr>
          <p:nvPr/>
        </p:nvGraphicFramePr>
        <p:xfrm>
          <a:off x="1050829" y="2595169"/>
          <a:ext cx="2212403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1" name="Diagram 50"/>
          <p:cNvGraphicFramePr>
            <a:graphicFrameLocks noChangeAspect="1"/>
          </p:cNvGraphicFramePr>
          <p:nvPr/>
        </p:nvGraphicFramePr>
        <p:xfrm>
          <a:off x="3675749" y="2502995"/>
          <a:ext cx="2212403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2" name="Straight Connector 51"/>
          <p:cNvCxnSpPr/>
          <p:nvPr/>
        </p:nvCxnSpPr>
        <p:spPr>
          <a:xfrm flipV="1">
            <a:off x="4979988" y="5029200"/>
            <a:ext cx="2182812" cy="2444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Rectangle 8340"/>
          <p:cNvSpPr>
            <a:spLocks noChangeArrowheads="1"/>
          </p:cNvSpPr>
          <p:nvPr/>
        </p:nvSpPr>
        <p:spPr bwMode="auto">
          <a:xfrm>
            <a:off x="2838450" y="5521325"/>
            <a:ext cx="1263650" cy="33972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9525" algn="ctr">
            <a:solidFill>
              <a:srgbClr val="7A8957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3778" name="TextBox 8341"/>
          <p:cNvSpPr txBox="1">
            <a:spLocks noChangeArrowheads="1"/>
          </p:cNvSpPr>
          <p:nvPr/>
        </p:nvSpPr>
        <p:spPr bwMode="auto">
          <a:xfrm>
            <a:off x="2874963" y="5576888"/>
            <a:ext cx="11747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>
                <a:latin typeface="Constantia" pitchFamily="18" charset="0"/>
              </a:rPr>
              <a:t>Enterprise</a:t>
            </a:r>
            <a:endParaRPr lang="en-US" sz="1200">
              <a:latin typeface="Constantia" pitchFamily="18" charset="0"/>
            </a:endParaRPr>
          </a:p>
        </p:txBody>
      </p:sp>
      <p:pic>
        <p:nvPicPr>
          <p:cNvPr id="73779" name="Picture 2" descr="http://www.johnwbutzbergerjr.com/Doc/icons/left_icon_capitol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2266950"/>
            <a:ext cx="7302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80" name="Picture 2" descr="http://www.johnwbutzbergerjr.com/Doc/icons/left_icon_capitol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28838"/>
            <a:ext cx="7302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81" name="Picture 2" descr="http://www.johnwbutzbergerjr.com/Doc/icons/left_icon_capitol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1865313"/>
            <a:ext cx="7318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82" name="Picture 2" descr="http://www.johnwbutzbergerjr.com/Doc/icons/left_icon_capitol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5634038"/>
            <a:ext cx="730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83" name="Picture 2" descr="http://www.johnwbutzbergerjr.com/Doc/icons/left_icon_capitol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5989638"/>
            <a:ext cx="7318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84" name="Picture 2" descr="http://www.johnwbutzbergerjr.com/Doc/icons/left_icon_capitol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4572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85" name="TextBox 60"/>
          <p:cNvSpPr txBox="1">
            <a:spLocks noChangeArrowheads="1"/>
          </p:cNvSpPr>
          <p:nvPr/>
        </p:nvSpPr>
        <p:spPr bwMode="auto">
          <a:xfrm>
            <a:off x="609600" y="6172200"/>
            <a:ext cx="155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200">
                <a:latin typeface="Constantia" pitchFamily="18" charset="0"/>
              </a:rPr>
              <a:t> = Governance Board</a:t>
            </a:r>
          </a:p>
        </p:txBody>
      </p:sp>
      <p:graphicFrame>
        <p:nvGraphicFramePr>
          <p:cNvPr id="62" name="Diagram 61"/>
          <p:cNvGraphicFramePr>
            <a:graphicFrameLocks noChangeAspect="1"/>
          </p:cNvGraphicFramePr>
          <p:nvPr/>
        </p:nvGraphicFramePr>
        <p:xfrm>
          <a:off x="6945080" y="2257703"/>
          <a:ext cx="2212403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3" name="Diagram 62"/>
          <p:cNvGraphicFramePr>
            <a:graphicFrameLocks noChangeAspect="1"/>
          </p:cNvGraphicFramePr>
          <p:nvPr/>
        </p:nvGraphicFramePr>
        <p:xfrm>
          <a:off x="6629400" y="3962400"/>
          <a:ext cx="2212403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64" name="Diagram 63"/>
          <p:cNvGraphicFramePr>
            <a:graphicFrameLocks noChangeAspect="1"/>
          </p:cNvGraphicFramePr>
          <p:nvPr/>
        </p:nvGraphicFramePr>
        <p:xfrm>
          <a:off x="3877080" y="4437978"/>
          <a:ext cx="2212403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65" name="TextBox 64"/>
          <p:cNvSpPr txBox="1"/>
          <p:nvPr/>
        </p:nvSpPr>
        <p:spPr>
          <a:xfrm rot="2064653">
            <a:off x="2947988" y="4144963"/>
            <a:ext cx="1089025" cy="3079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VISTA Data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38650" y="4114800"/>
            <a:ext cx="1090613" cy="3079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VISTA Data</a:t>
            </a:r>
          </a:p>
        </p:txBody>
      </p:sp>
      <p:sp>
        <p:nvSpPr>
          <p:cNvPr id="67" name="TextBox 66"/>
          <p:cNvSpPr txBox="1"/>
          <p:nvPr/>
        </p:nvSpPr>
        <p:spPr>
          <a:xfrm rot="19440727">
            <a:off x="5881688" y="4065588"/>
            <a:ext cx="1090612" cy="3079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VISTA Data</a:t>
            </a:r>
          </a:p>
        </p:txBody>
      </p:sp>
      <p:sp>
        <p:nvSpPr>
          <p:cNvPr id="68" name="TextBox 67"/>
          <p:cNvSpPr txBox="1"/>
          <p:nvPr/>
        </p:nvSpPr>
        <p:spPr>
          <a:xfrm rot="21193625">
            <a:off x="5822950" y="4970463"/>
            <a:ext cx="1090613" cy="3079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VISTA Data</a:t>
            </a:r>
          </a:p>
        </p:txBody>
      </p:sp>
      <p:sp>
        <p:nvSpPr>
          <p:cNvPr id="73793" name="TextBox 68"/>
          <p:cNvSpPr txBox="1">
            <a:spLocks noChangeArrowheads="1"/>
          </p:cNvSpPr>
          <p:nvPr/>
        </p:nvSpPr>
        <p:spPr bwMode="auto">
          <a:xfrm>
            <a:off x="457200" y="65198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600"/>
              <a:t>Collaborative Research Using EHR to Advance Quality and Outcomes</a:t>
            </a:r>
          </a:p>
        </p:txBody>
      </p:sp>
    </p:spTree>
    <p:extLst>
      <p:ext uri="{BB962C8B-B14F-4D97-AF65-F5344CB8AC3E}">
        <p14:creationId xmlns:p14="http://schemas.microsoft.com/office/powerpoint/2010/main" val="39763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4038" y="304800"/>
            <a:ext cx="6684962" cy="838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rgbClr val="6EA0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 Extraction Process</a:t>
            </a:r>
          </a:p>
        </p:txBody>
      </p:sp>
      <p:sp>
        <p:nvSpPr>
          <p:cNvPr id="74755" name="Rectangle 14"/>
          <p:cNvSpPr>
            <a:spLocks noChangeArrowheads="1"/>
          </p:cNvSpPr>
          <p:nvPr/>
        </p:nvSpPr>
        <p:spPr bwMode="auto">
          <a:xfrm>
            <a:off x="1219200" y="1676400"/>
            <a:ext cx="3505200" cy="2133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sz="2000">
                <a:latin typeface="Tahoma" pitchFamily="34" charset="0"/>
              </a:rPr>
              <a:t>Regional Data Warehousing</a:t>
            </a:r>
          </a:p>
        </p:txBody>
      </p:sp>
      <p:pic>
        <p:nvPicPr>
          <p:cNvPr id="74756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5286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152400" y="3811588"/>
            <a:ext cx="121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a-DK" sz="1600" i="1">
                <a:latin typeface="MetaCorrespondence"/>
              </a:rPr>
              <a:t>Co-located Vista</a:t>
            </a:r>
          </a:p>
          <a:p>
            <a:pPr algn="ctr"/>
            <a:r>
              <a:rPr lang="da-DK" sz="1600" i="1">
                <a:latin typeface="MetaCorrespondence"/>
              </a:rPr>
              <a:t>Systems</a:t>
            </a:r>
            <a:endParaRPr lang="en-US" sz="1600" i="1">
              <a:latin typeface="MetaCorrespondence"/>
            </a:endParaRPr>
          </a:p>
        </p:txBody>
      </p:sp>
      <p:pic>
        <p:nvPicPr>
          <p:cNvPr id="74758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5286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57513"/>
            <a:ext cx="5286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Rectangle 13"/>
          <p:cNvSpPr>
            <a:spLocks noChangeArrowheads="1"/>
          </p:cNvSpPr>
          <p:nvPr/>
        </p:nvSpPr>
        <p:spPr bwMode="auto">
          <a:xfrm>
            <a:off x="228600" y="1295400"/>
            <a:ext cx="4648200" cy="4267200"/>
          </a:xfrm>
          <a:prstGeom prst="rect">
            <a:avLst/>
          </a:prstGeom>
          <a:noFill/>
          <a:ln w="31750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>
                <a:latin typeface="Tahoma" pitchFamily="34" charset="0"/>
              </a:rPr>
              <a:t>Regional Data Processing Center (x4)</a:t>
            </a:r>
          </a:p>
        </p:txBody>
      </p:sp>
      <p:pic>
        <p:nvPicPr>
          <p:cNvPr id="74761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286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286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3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286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95400" y="2895600"/>
            <a:ext cx="1600200" cy="708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da-DK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Correspondence"/>
              </a:rPr>
              <a:t>Shadowed Vista</a:t>
            </a:r>
            <a:endParaRPr lang="en-US" sz="2000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Correspondence"/>
            </a:endParaRPr>
          </a:p>
        </p:txBody>
      </p:sp>
      <p:pic>
        <p:nvPicPr>
          <p:cNvPr id="74765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2109788"/>
            <a:ext cx="6937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43200" y="2895600"/>
            <a:ext cx="1143000" cy="708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da-DK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Correspondence"/>
              </a:rPr>
              <a:t>Feeder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Correspondence"/>
              </a:rPr>
              <a:t>DB</a:t>
            </a:r>
            <a:endParaRPr lang="en-US" sz="2000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Correspondence"/>
            </a:endParaRPr>
          </a:p>
        </p:txBody>
      </p:sp>
      <p:pic>
        <p:nvPicPr>
          <p:cNvPr id="74767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2133600"/>
            <a:ext cx="6746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8" name="Rectangle 29"/>
          <p:cNvSpPr>
            <a:spLocks noChangeArrowheads="1"/>
          </p:cNvSpPr>
          <p:nvPr/>
        </p:nvSpPr>
        <p:spPr bwMode="auto">
          <a:xfrm>
            <a:off x="5334000" y="1295400"/>
            <a:ext cx="3124200" cy="3048000"/>
          </a:xfrm>
          <a:prstGeom prst="rect">
            <a:avLst/>
          </a:prstGeom>
          <a:noFill/>
          <a:ln w="31750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>
                <a:latin typeface="Tahoma" pitchFamily="34" charset="0"/>
              </a:rPr>
              <a:t>Austin Automation Center</a:t>
            </a:r>
          </a:p>
        </p:txBody>
      </p:sp>
      <p:sp>
        <p:nvSpPr>
          <p:cNvPr id="74769" name="Rectangle 30"/>
          <p:cNvSpPr>
            <a:spLocks noChangeArrowheads="1"/>
          </p:cNvSpPr>
          <p:nvPr/>
        </p:nvSpPr>
        <p:spPr bwMode="auto">
          <a:xfrm>
            <a:off x="6151563" y="1724025"/>
            <a:ext cx="14478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sz="2000">
                <a:latin typeface="Calibri" pitchFamily="34" charset="0"/>
              </a:rPr>
              <a:t>Corporate</a:t>
            </a:r>
            <a:endParaRPr lang="en-US" sz="2000">
              <a:latin typeface="Tahoma" pitchFamily="34" charset="0"/>
            </a:endParaRPr>
          </a:p>
        </p:txBody>
      </p:sp>
      <p:pic>
        <p:nvPicPr>
          <p:cNvPr id="74770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2105025"/>
            <a:ext cx="8588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771" name="Straight Arrow Connector 44"/>
          <p:cNvCxnSpPr>
            <a:cxnSpLocks noChangeShapeType="1"/>
          </p:cNvCxnSpPr>
          <p:nvPr/>
        </p:nvCxnSpPr>
        <p:spPr bwMode="auto">
          <a:xfrm flipV="1">
            <a:off x="796925" y="2514600"/>
            <a:ext cx="650875" cy="1588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2" name="Straight Arrow Connector 48"/>
          <p:cNvCxnSpPr>
            <a:cxnSpLocks noChangeShapeType="1"/>
          </p:cNvCxnSpPr>
          <p:nvPr/>
        </p:nvCxnSpPr>
        <p:spPr bwMode="auto">
          <a:xfrm>
            <a:off x="3505200" y="2514600"/>
            <a:ext cx="533400" cy="1588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3" name="Straight Arrow Connector 53"/>
          <p:cNvCxnSpPr>
            <a:cxnSpLocks noChangeShapeType="1"/>
          </p:cNvCxnSpPr>
          <p:nvPr/>
        </p:nvCxnSpPr>
        <p:spPr bwMode="auto">
          <a:xfrm>
            <a:off x="4572000" y="2514600"/>
            <a:ext cx="1579563" cy="23813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57600" y="2895600"/>
            <a:ext cx="1219200" cy="708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Correspondence"/>
              </a:rPr>
              <a:t>RDW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Correspondence"/>
              </a:rPr>
              <a:t>DB</a:t>
            </a:r>
            <a:endParaRPr lang="en-US" sz="2000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Correspondence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151563" y="3119438"/>
            <a:ext cx="1219200" cy="708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20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taCorrespondence"/>
              </a:rPr>
              <a:t>CDW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20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taCorrespondence"/>
              </a:rPr>
              <a:t>DB</a:t>
            </a:r>
            <a:endParaRPr lang="en-US" sz="2000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etaCorrespondence"/>
            </a:endParaRPr>
          </a:p>
        </p:txBody>
      </p:sp>
      <p:sp>
        <p:nvSpPr>
          <p:cNvPr id="74776" name="Rectangle 14"/>
          <p:cNvSpPr>
            <a:spLocks noChangeArrowheads="1"/>
          </p:cNvSpPr>
          <p:nvPr/>
        </p:nvSpPr>
        <p:spPr bwMode="auto">
          <a:xfrm>
            <a:off x="2895600" y="4191000"/>
            <a:ext cx="18288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895600" y="4625975"/>
            <a:ext cx="914400" cy="708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MetaCorrespondence"/>
              </a:rPr>
              <a:t>VISN 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MetaCorrespondence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MetaCorrespondence"/>
              </a:rPr>
              <a:t>DWs</a:t>
            </a:r>
            <a:endParaRPr lang="da-DK" sz="2000" i="1" dirty="0">
              <a:effectLst>
                <a:outerShdw blurRad="38100" dist="38100" dir="2700000" algn="tl">
                  <a:srgbClr val="000000"/>
                </a:outerShdw>
              </a:effectLst>
              <a:latin typeface="MetaCorrespondence"/>
            </a:endParaRPr>
          </a:p>
        </p:txBody>
      </p:sp>
      <p:pic>
        <p:nvPicPr>
          <p:cNvPr id="74778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4248150"/>
            <a:ext cx="5286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9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4371975"/>
            <a:ext cx="5286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0" name="Rectangle 215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4524375"/>
            <a:ext cx="5286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781" name="Straight Arrow Connector 49"/>
          <p:cNvCxnSpPr>
            <a:cxnSpLocks noChangeShapeType="1"/>
          </p:cNvCxnSpPr>
          <p:nvPr/>
        </p:nvCxnSpPr>
        <p:spPr bwMode="auto">
          <a:xfrm rot="5400000">
            <a:off x="3811588" y="3962400"/>
            <a:ext cx="760412" cy="1588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82" name="Rectangle 46"/>
          <p:cNvSpPr>
            <a:spLocks noChangeArrowheads="1"/>
          </p:cNvSpPr>
          <p:nvPr/>
        </p:nvSpPr>
        <p:spPr bwMode="auto">
          <a:xfrm>
            <a:off x="4668838" y="2144713"/>
            <a:ext cx="893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Nightly</a:t>
            </a:r>
            <a:endParaRPr lang="en-US">
              <a:latin typeface="Constantia" pitchFamily="18" charset="0"/>
            </a:endParaRPr>
          </a:p>
        </p:txBody>
      </p:sp>
      <p:sp>
        <p:nvSpPr>
          <p:cNvPr id="74783" name="Rectangle 47"/>
          <p:cNvSpPr>
            <a:spLocks noChangeArrowheads="1"/>
          </p:cNvSpPr>
          <p:nvPr/>
        </p:nvSpPr>
        <p:spPr bwMode="auto">
          <a:xfrm>
            <a:off x="3324225" y="3811588"/>
            <a:ext cx="892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Nightly</a:t>
            </a:r>
            <a:endParaRPr lang="en-US">
              <a:latin typeface="Constantia" pitchFamily="18" charset="0"/>
            </a:endParaRPr>
          </a:p>
        </p:txBody>
      </p:sp>
      <p:sp>
        <p:nvSpPr>
          <p:cNvPr id="49" name="Striped Right Arrow 48"/>
          <p:cNvSpPr/>
          <p:nvPr/>
        </p:nvSpPr>
        <p:spPr>
          <a:xfrm>
            <a:off x="1905000" y="2438400"/>
            <a:ext cx="1143000" cy="22860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C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</a:t>
            </a:r>
          </a:p>
        </p:txBody>
      </p:sp>
    </p:spTree>
    <p:extLst>
      <p:ext uri="{BB962C8B-B14F-4D97-AF65-F5344CB8AC3E}">
        <p14:creationId xmlns:p14="http://schemas.microsoft.com/office/powerpoint/2010/main" val="36633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484188"/>
            <a:ext cx="8382000" cy="8588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rgbClr val="6EA0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CDW Data Domains: Production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1752600"/>
            <a:ext cx="4419600" cy="4143375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Appointments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Pharmacy, Inpatient, BCMA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Lab, Chemistry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Consults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Fee Basis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Orders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Health Factors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Immunizations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Inpatient (PTF, Movement)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sz="1600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752600"/>
            <a:ext cx="4495800" cy="4143375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Mental Health Assessment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Microbiology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Outpatient Encounters, ICD-9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Outpatient Problem List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PCMM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Pharmacy, Outpatient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Patient Demographics, Service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Staff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Vital Signs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3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724400" y="1828800"/>
            <a:ext cx="4267200" cy="4267200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Prosthetics 2.0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Radiology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Surgery 2.0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Engr. Work Orders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Emergency Department (EDIS)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TIU Documents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C&amp;P Exams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Beneficiary Travel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52400" y="1828800"/>
            <a:ext cx="4572000" cy="4267200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Allergies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Bill-Claims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Equipment Inventory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 err="1">
                <a:latin typeface="+mj-lt"/>
              </a:rPr>
              <a:t>MyHealtheVet</a:t>
            </a:r>
            <a:r>
              <a:rPr lang="en-US" sz="2400" dirty="0">
                <a:latin typeface="+mj-lt"/>
              </a:rPr>
              <a:t> Secure Messaging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Pharmacy, Inpatient, IV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Pharmacy, Inpatient, Unit Dose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Pharmacy, Non VA Meds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1600" dirty="0"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84188"/>
            <a:ext cx="7010400" cy="8588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rgbClr val="6EA0B0"/>
                </a:solidFill>
                <a:latin typeface="+mj-lt"/>
                <a:ea typeface="+mj-ea"/>
                <a:cs typeface="+mj-cs"/>
              </a:rPr>
              <a:t>CDW Data Domains: Raw</a:t>
            </a:r>
          </a:p>
        </p:txBody>
      </p:sp>
    </p:spTree>
    <p:extLst>
      <p:ext uri="{BB962C8B-B14F-4D97-AF65-F5344CB8AC3E}">
        <p14:creationId xmlns:p14="http://schemas.microsoft.com/office/powerpoint/2010/main" val="59147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5486400" y="2209800"/>
            <a:ext cx="1066800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38400" y="2209800"/>
            <a:ext cx="1219200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409700" y="2971800"/>
            <a:ext cx="38100" cy="381000"/>
          </a:xfrm>
          <a:prstGeom prst="straightConnector1">
            <a:avLst/>
          </a:prstGeom>
          <a:ln w="444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10100" y="4648200"/>
            <a:ext cx="0" cy="68580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48200" y="2743200"/>
            <a:ext cx="0" cy="76200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14600" y="5829300"/>
            <a:ext cx="990600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409700" y="4648200"/>
            <a:ext cx="38100" cy="609600"/>
          </a:xfrm>
          <a:prstGeom prst="straightConnector1">
            <a:avLst/>
          </a:prstGeom>
          <a:ln w="444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81000" y="1447800"/>
            <a:ext cx="2057400" cy="152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Business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Intelligence</a:t>
            </a:r>
          </a:p>
          <a:p>
            <a:pPr algn="ctr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Reports, Dashboards</a:t>
            </a:r>
          </a:p>
        </p:txBody>
      </p:sp>
      <p:sp>
        <p:nvSpPr>
          <p:cNvPr id="5" name="Can 4"/>
          <p:cNvSpPr/>
          <p:nvPr/>
        </p:nvSpPr>
        <p:spPr>
          <a:xfrm>
            <a:off x="609600" y="3352800"/>
            <a:ext cx="1600200" cy="12954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National SQL Database 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cdw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5257800"/>
            <a:ext cx="2133600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Data Processing Center</a:t>
            </a:r>
          </a:p>
        </p:txBody>
      </p:sp>
      <p:pic>
        <p:nvPicPr>
          <p:cNvPr id="77842" name="Picture 4" descr="C:\Documents and Settings\vharenwrighsm\Local Settings\Temporary Internet Files\Content.IE5\NVHLP87O\MC90003004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819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657600" y="1752600"/>
            <a:ext cx="1828800" cy="9144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Clinician</a:t>
            </a:r>
          </a:p>
        </p:txBody>
      </p:sp>
      <p:pic>
        <p:nvPicPr>
          <p:cNvPr id="77846" name="Picture 5" descr="C:\Documents and Settings\vharenwrighsm\Local Settings\Temporary Internet Files\Content.IE5\MXJXPTDN\MC90004500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6905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505200" y="5334000"/>
            <a:ext cx="22098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VistA Database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05200" y="3505200"/>
            <a:ext cx="2209800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CPRS</a:t>
            </a:r>
          </a:p>
          <a:p>
            <a:pPr algn="ctr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VA’s Electronic Medical Record</a:t>
            </a:r>
          </a:p>
        </p:txBody>
      </p:sp>
      <p:pic>
        <p:nvPicPr>
          <p:cNvPr id="77853" name="Picture 6" descr="C:\Documents and Settings\vharenwrighsm\Local Settings\Temporary Internet Files\Content.IE5\25MRUEIJ\MC90043157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3352800"/>
            <a:ext cx="1362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53200" y="1752600"/>
            <a:ext cx="18288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Patient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w Cen MT" pitchFamily="34" charset="0"/>
              </a:rPr>
              <a:t>Care</a:t>
            </a:r>
          </a:p>
        </p:txBody>
      </p:sp>
      <p:pic>
        <p:nvPicPr>
          <p:cNvPr id="77857" name="Picture 8" descr="C:\Documents and Settings\vharenwrighsm\Local Settings\Temporary Internet Files\Content.IE5\Q3HGK0UJ\MC90019849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81188"/>
            <a:ext cx="164623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086600" cy="762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6EA0B0"/>
                </a:solidFill>
              </a:rPr>
              <a:t>Data Collection and Distribution</a:t>
            </a:r>
          </a:p>
        </p:txBody>
      </p:sp>
      <p:sp>
        <p:nvSpPr>
          <p:cNvPr id="77859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z="1800" smtClean="0">
              <a:solidFill>
                <a:srgbClr val="9B9A98"/>
              </a:solidFill>
            </a:endParaRPr>
          </a:p>
        </p:txBody>
      </p:sp>
      <p:sp>
        <p:nvSpPr>
          <p:cNvPr id="77860" name="TextBox 25"/>
          <p:cNvSpPr txBox="1">
            <a:spLocks noChangeArrowheads="1"/>
          </p:cNvSpPr>
          <p:nvPr/>
        </p:nvSpPr>
        <p:spPr bwMode="auto">
          <a:xfrm>
            <a:off x="48006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GUI Interface</a:t>
            </a:r>
          </a:p>
        </p:txBody>
      </p:sp>
    </p:spTree>
    <p:extLst>
      <p:ext uri="{BB962C8B-B14F-4D97-AF65-F5344CB8AC3E}">
        <p14:creationId xmlns:p14="http://schemas.microsoft.com/office/powerpoint/2010/main" val="26803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747</Words>
  <Application>Microsoft Office PowerPoint</Application>
  <PresentationFormat>On-screen Show (4:3)</PresentationFormat>
  <Paragraphs>253</Paragraphs>
  <Slides>34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Worksheet</vt:lpstr>
      <vt:lpstr>Microsoft Excel 97-2003 Worksheet</vt:lpstr>
      <vt:lpstr>PowerPoint Presentation</vt:lpstr>
      <vt:lpstr>PowerPoint Presentation</vt:lpstr>
      <vt:lpstr>PowerPoint Presentation</vt:lpstr>
      <vt:lpstr>EMR Data Transformation</vt:lpstr>
      <vt:lpstr>PowerPoint Presentation</vt:lpstr>
      <vt:lpstr>PowerPoint Presentation</vt:lpstr>
      <vt:lpstr>PowerPoint Presentation</vt:lpstr>
      <vt:lpstr>PowerPoint Presentation</vt:lpstr>
      <vt:lpstr>Data Collection and Distribution</vt:lpstr>
      <vt:lpstr>Population Management Dashboards</vt:lpstr>
      <vt:lpstr>PowerPoint Presentation</vt:lpstr>
      <vt:lpstr>PowerPoint Presentation</vt:lpstr>
      <vt:lpstr>Updated dashboard panel report</vt:lpstr>
      <vt:lpstr>PowerPoint Presentation</vt:lpstr>
      <vt:lpstr>Results</vt:lpstr>
      <vt:lpstr>Results</vt:lpstr>
      <vt:lpstr>Dashboard Diversification</vt:lpstr>
      <vt:lpstr>Available Dashboards</vt:lpstr>
      <vt:lpstr>Warfarin/ESA Dashboard</vt:lpstr>
      <vt:lpstr>Safety Measure Improvement on Selected Metrics</vt:lpstr>
      <vt:lpstr>Clozapine Dashboard</vt:lpstr>
      <vt:lpstr>Change in Clozapine Utilization For Schizophrenia FY10 to FY11</vt:lpstr>
      <vt:lpstr>Off Label Antipsychotic Use</vt:lpstr>
      <vt:lpstr>Changes in Antipsychotic Prescribing</vt:lpstr>
      <vt:lpstr>Medication Safety Dashboard</vt:lpstr>
      <vt:lpstr>Measures</vt:lpstr>
      <vt:lpstr>Monitors</vt:lpstr>
      <vt:lpstr>Measure Detail</vt:lpstr>
      <vt:lpstr>Making a Difference Provider Drill to Detail</vt:lpstr>
      <vt:lpstr>Making a Difference Provider Reports</vt:lpstr>
      <vt:lpstr>PowerPoint Presentation</vt:lpstr>
      <vt:lpstr>Usage Summary</vt:lpstr>
      <vt:lpstr>Medication Safety Dashboard Hits</vt:lpstr>
      <vt:lpstr>Dashboard Hits</vt:lpstr>
    </vt:vector>
  </TitlesOfParts>
  <Company>Veteran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EIE Desktop Technologies</dc:creator>
  <cp:lastModifiedBy>vhapalyuenk</cp:lastModifiedBy>
  <cp:revision>2</cp:revision>
  <dcterms:created xsi:type="dcterms:W3CDTF">2013-11-05T21:34:07Z</dcterms:created>
  <dcterms:modified xsi:type="dcterms:W3CDTF">2013-11-06T19:02:42Z</dcterms:modified>
</cp:coreProperties>
</file>