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PHASE 4: bYTECODE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smtClean="0"/>
              <a:t>					</a:t>
            </a:r>
            <a:r>
              <a:rPr lang="en-IN" sz="3100" dirty="0" smtClean="0"/>
              <a:t>- </a:t>
            </a:r>
            <a:r>
              <a:rPr lang="en-IN" sz="3100" dirty="0" err="1" smtClean="0"/>
              <a:t>Ashutsh</a:t>
            </a:r>
            <a:r>
              <a:rPr lang="en-IN" sz="3100" dirty="0" smtClean="0"/>
              <a:t> </a:t>
            </a:r>
            <a:r>
              <a:rPr lang="en-IN" sz="3100" dirty="0"/>
              <a:t>Sudhir Atre</a:t>
            </a:r>
            <a:r>
              <a:rPr lang="en-IN" sz="3100" dirty="0"/>
              <a:t/>
            </a:r>
            <a:br>
              <a:rPr lang="en-IN" sz="3100" dirty="0"/>
            </a:br>
            <a:r>
              <a:rPr lang="en-IN" sz="3100" dirty="0" smtClean="0"/>
              <a:t>					- Samson </a:t>
            </a:r>
            <a:r>
              <a:rPr lang="en-IN" sz="3100" dirty="0" err="1"/>
              <a:t>Yerraguntla</a:t>
            </a:r>
            <a:r>
              <a:rPr lang="en-IN" sz="3100" dirty="0"/>
              <a:t/>
            </a:r>
            <a:br>
              <a:rPr lang="en-IN" sz="3100" dirty="0"/>
            </a:br>
            <a:r>
              <a:rPr lang="en-IN" sz="3100" dirty="0" smtClean="0"/>
              <a:t>					- Chetan </a:t>
            </a:r>
            <a:r>
              <a:rPr lang="en-IN" sz="3100" dirty="0" err="1"/>
              <a:t>Jayadevaiah</a:t>
            </a:r>
            <a:r>
              <a:rPr lang="en-IN" sz="3100" dirty="0"/>
              <a:t/>
            </a:r>
            <a:br>
              <a:rPr lang="en-IN" sz="3100" dirty="0"/>
            </a:br>
            <a:r>
              <a:rPr lang="en-IN" sz="3100" dirty="0" smtClean="0"/>
              <a:t>					- Girish </a:t>
            </a:r>
            <a:r>
              <a:rPr lang="en-IN" sz="3100" dirty="0" err="1"/>
              <a:t>Rameshbabu</a:t>
            </a:r>
            <a:endParaRPr lang="en-IN" sz="3100" dirty="0" smtClean="0"/>
          </a:p>
          <a:p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939429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SEARCH</a:t>
            </a:r>
          </a:p>
          <a:p>
            <a:r>
              <a:rPr lang="en-IN" dirty="0" smtClean="0"/>
              <a:t>LISTING</a:t>
            </a:r>
          </a:p>
          <a:p>
            <a:r>
              <a:rPr lang="en-IN" dirty="0" smtClean="0"/>
              <a:t>DETAILS</a:t>
            </a:r>
          </a:p>
          <a:p>
            <a:r>
              <a:rPr lang="en-IN" dirty="0" smtClean="0"/>
              <a:t>No User Login</a:t>
            </a:r>
          </a:p>
          <a:p>
            <a:r>
              <a:rPr lang="en-IN" dirty="0" smtClean="0"/>
              <a:t>No Need to Navigate as data gets directly available when you click on Search</a:t>
            </a:r>
          </a:p>
          <a:p>
            <a:r>
              <a:rPr lang="en-IN" dirty="0" smtClean="0"/>
              <a:t>Validation </a:t>
            </a:r>
            <a:r>
              <a:rPr lang="en-IN" dirty="0"/>
              <a:t>W</a:t>
            </a:r>
            <a:r>
              <a:rPr lang="en-IN" dirty="0" smtClean="0"/>
              <a:t>hen No </a:t>
            </a:r>
            <a:r>
              <a:rPr lang="en-IN" dirty="0"/>
              <a:t>D</a:t>
            </a:r>
            <a:r>
              <a:rPr lang="en-IN" dirty="0" smtClean="0"/>
              <a:t>ata is Present in Textbox.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994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DRUG TO SEARCH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931" y="2286000"/>
            <a:ext cx="2014537" cy="3581400"/>
          </a:xfrm>
        </p:spPr>
      </p:pic>
    </p:spTree>
    <p:extLst>
      <p:ext uri="{BB962C8B-B14F-4D97-AF65-F5344CB8AC3E}">
        <p14:creationId xmlns:p14="http://schemas.microsoft.com/office/powerpoint/2010/main" val="134140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15704"/>
          </a:xfrm>
        </p:spPr>
        <p:txBody>
          <a:bodyPr/>
          <a:lstStyle/>
          <a:p>
            <a:pPr algn="ctr"/>
            <a:r>
              <a:rPr lang="en-IN" dirty="0" smtClean="0"/>
              <a:t>INPUT VALIDATION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931" y="2545308"/>
            <a:ext cx="2559702" cy="3828196"/>
          </a:xfrm>
        </p:spPr>
      </p:pic>
    </p:spTree>
    <p:extLst>
      <p:ext uri="{BB962C8B-B14F-4D97-AF65-F5344CB8AC3E}">
        <p14:creationId xmlns:p14="http://schemas.microsoft.com/office/powerpoint/2010/main" val="377246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marL="0" indent="0" algn="ctr">
              <a:buNone/>
            </a:pPr>
            <a:r>
              <a:rPr lang="en-IN" sz="9600" dirty="0" smtClean="0"/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2166343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310583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9600" dirty="0" smtClean="0"/>
              <a:t>Thank </a:t>
            </a:r>
            <a:r>
              <a:rPr lang="en-IN" sz="9600" dirty="0"/>
              <a:t>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122058230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46</TotalTime>
  <Words>41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PHASE 4: bYTECODE</vt:lpstr>
      <vt:lpstr>KEY FEATURES</vt:lpstr>
      <vt:lpstr> DRUG TO SEARCH</vt:lpstr>
      <vt:lpstr>INPUT VALIDATION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4: bYTECODE</dc:title>
  <dc:creator>Ashutosh Atre</dc:creator>
  <cp:lastModifiedBy>Ashutosh Atre</cp:lastModifiedBy>
  <cp:revision>6</cp:revision>
  <dcterms:created xsi:type="dcterms:W3CDTF">2016-05-09T15:56:58Z</dcterms:created>
  <dcterms:modified xsi:type="dcterms:W3CDTF">2016-05-09T16:43:13Z</dcterms:modified>
</cp:coreProperties>
</file>