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3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52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52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4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4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3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3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2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5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7C19E86-DF9F-40E6-BDCC-90D1CA314A7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F2F069-CB25-40E0-8366-89B52C35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9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035" y="1185251"/>
            <a:ext cx="9144000" cy="1641490"/>
          </a:xfrm>
        </p:spPr>
        <p:txBody>
          <a:bodyPr/>
          <a:lstStyle/>
          <a:p>
            <a:r>
              <a:rPr lang="en-US" dirty="0" smtClean="0"/>
              <a:t>Plagiarism Checker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746778"/>
            <a:ext cx="9144000" cy="1739622"/>
          </a:xfrm>
        </p:spPr>
        <p:txBody>
          <a:bodyPr>
            <a:normAutofit/>
          </a:bodyPr>
          <a:lstStyle/>
          <a:p>
            <a:r>
              <a:rPr lang="en-US" dirty="0" smtClean="0"/>
              <a:t>By: Krishna </a:t>
            </a:r>
            <a:r>
              <a:rPr lang="en-US" dirty="0" err="1" smtClean="0"/>
              <a:t>Rudraraju</a:t>
            </a:r>
            <a:endParaRPr lang="en-US" dirty="0" smtClean="0"/>
          </a:p>
          <a:p>
            <a:r>
              <a:rPr lang="en-US" dirty="0" smtClean="0"/>
              <a:t>Samson </a:t>
            </a:r>
            <a:r>
              <a:rPr lang="en-US" dirty="0" err="1" smtClean="0"/>
              <a:t>Yerraguntla</a:t>
            </a:r>
            <a:endParaRPr lang="en-US" dirty="0" smtClean="0"/>
          </a:p>
          <a:p>
            <a:r>
              <a:rPr lang="en-US" dirty="0" smtClean="0"/>
              <a:t>Sirivarma Vegiraju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2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sz="4000" dirty="0"/>
              <a:t>Time Analysis Graph </a:t>
            </a:r>
            <a:r>
              <a:rPr lang="en-US" sz="4000" dirty="0" smtClean="0"/>
              <a:t>when LCSS </a:t>
            </a:r>
            <a:r>
              <a:rPr lang="en-US" sz="4000" dirty="0"/>
              <a:t>algorithm is run: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06" y="1512115"/>
            <a:ext cx="10240794" cy="4993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42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>
            <a:normAutofit/>
          </a:bodyPr>
          <a:lstStyle/>
          <a:p>
            <a:r>
              <a:rPr lang="en-US" sz="4000" dirty="0"/>
              <a:t>Time Analysis Graph when </a:t>
            </a:r>
            <a:r>
              <a:rPr lang="en-US" sz="4000" dirty="0" smtClean="0"/>
              <a:t>KMP </a:t>
            </a:r>
            <a:r>
              <a:rPr lang="en-US" sz="4000" dirty="0"/>
              <a:t>algorithm is run: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56" y="1538242"/>
            <a:ext cx="10261043" cy="4862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66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Time Analysis Graph when </a:t>
            </a:r>
            <a:r>
              <a:rPr lang="en-US" sz="4000" dirty="0" smtClean="0"/>
              <a:t>Booyer Moore algorithm is </a:t>
            </a:r>
            <a:r>
              <a:rPr lang="en-US" sz="4000" dirty="0"/>
              <a:t>run: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10" y="1681749"/>
            <a:ext cx="10150884" cy="4758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68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Time Analysis Graph when all algorithms are run: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99" y="1734185"/>
            <a:ext cx="10059043" cy="4535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91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69756"/>
              </p:ext>
            </p:extLst>
          </p:nvPr>
        </p:nvGraphicFramePr>
        <p:xfrm>
          <a:off x="1120775" y="1825625"/>
          <a:ext cx="10233026" cy="454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513">
                  <a:extLst>
                    <a:ext uri="{9D8B030D-6E8A-4147-A177-3AD203B41FA5}">
                      <a16:colId xmlns="" xmlns:a16="http://schemas.microsoft.com/office/drawing/2014/main" val="4182931928"/>
                    </a:ext>
                  </a:extLst>
                </a:gridCol>
                <a:gridCol w="5116513">
                  <a:extLst>
                    <a:ext uri="{9D8B030D-6E8A-4147-A177-3AD203B41FA5}">
                      <a16:colId xmlns="" xmlns:a16="http://schemas.microsoft.com/office/drawing/2014/main" val="1477645558"/>
                    </a:ext>
                  </a:extLst>
                </a:gridCol>
              </a:tblGrid>
              <a:tr h="4263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Activities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6141431"/>
                  </a:ext>
                </a:extLst>
              </a:tr>
              <a:tr h="5258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Boyer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Moore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Samson Y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9923615"/>
                  </a:ext>
                </a:extLst>
              </a:tr>
              <a:tr h="426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KMP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Krishna R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3549157"/>
                  </a:ext>
                </a:extLst>
              </a:tr>
              <a:tr h="426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String Search and LCSS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Sirivarma V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2818693"/>
                  </a:ext>
                </a:extLst>
              </a:tr>
              <a:tr h="426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Front end calls, REST calls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Samson Y, Krishna R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091271"/>
                  </a:ext>
                </a:extLst>
              </a:tr>
              <a:tr h="426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Samson Y, Sirivarma V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1078770"/>
                  </a:ext>
                </a:extLst>
              </a:tr>
              <a:tr h="426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analysis of Strings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Sirivarma V, Krishna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5683836"/>
                  </a:ext>
                </a:extLst>
              </a:tr>
              <a:tr h="7216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analysis of files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Sirivarma V, Samson Y</a:t>
                      </a:r>
                    </a:p>
                    <a:p>
                      <a:pPr marL="0" algn="l" defTabSz="914400" rtl="0" eaLnBrk="1" latinLnBrk="0" hangingPunct="1"/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2212730"/>
                  </a:ext>
                </a:extLst>
              </a:tr>
              <a:tr h="426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Sirivarma V, Samson Y, Krishna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896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8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267573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5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Web based tool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Technologies used: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Front End: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Bootstrap 8.0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Jquery</a:t>
            </a:r>
            <a:r>
              <a:rPr lang="en-US" dirty="0"/>
              <a:t> 1.9.1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Back End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Python 2.7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Flask Framework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Architecture: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03020" y="2148846"/>
            <a:ext cx="9646919" cy="3704896"/>
            <a:chOff x="1529255" y="2648607"/>
            <a:chExt cx="8040414" cy="3704896"/>
          </a:xfrm>
        </p:grpSpPr>
        <p:sp>
          <p:nvSpPr>
            <p:cNvPr id="5" name="Rectangle 4"/>
            <p:cNvSpPr/>
            <p:nvPr/>
          </p:nvSpPr>
          <p:spPr>
            <a:xfrm>
              <a:off x="1655380" y="2774731"/>
              <a:ext cx="1261241" cy="33738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Client: Browser</a:t>
              </a:r>
            </a:p>
            <a:p>
              <a:pPr algn="ctr"/>
              <a:r>
                <a:rPr lang="en-US" dirty="0" smtClean="0"/>
                <a:t>Ajax Calls</a:t>
              </a:r>
            </a:p>
          </p:txBody>
        </p:sp>
        <p:sp>
          <p:nvSpPr>
            <p:cNvPr id="6" name="Left-Right Arrow 5"/>
            <p:cNvSpPr/>
            <p:nvPr/>
          </p:nvSpPr>
          <p:spPr>
            <a:xfrm>
              <a:off x="2916621" y="3917731"/>
              <a:ext cx="1387366" cy="1087820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REST/HTTP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95957" y="2774730"/>
              <a:ext cx="1466192" cy="33738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Flask App on Webserver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16782" y="2774730"/>
              <a:ext cx="1056290" cy="3373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Middleware</a:t>
              </a:r>
              <a:endParaRPr lang="en-US" dirty="0"/>
            </a:p>
          </p:txBody>
        </p:sp>
        <p:sp>
          <p:nvSpPr>
            <p:cNvPr id="9" name="Striped Right Arrow 8"/>
            <p:cNvSpPr/>
            <p:nvPr/>
          </p:nvSpPr>
          <p:spPr>
            <a:xfrm>
              <a:off x="5762149" y="3610303"/>
              <a:ext cx="954631" cy="851338"/>
            </a:xfrm>
            <a:prstGeom prst="stripedRightArrow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" name="Striped Right Arrow 9"/>
            <p:cNvSpPr/>
            <p:nvPr/>
          </p:nvSpPr>
          <p:spPr>
            <a:xfrm rot="10800000">
              <a:off x="5762148" y="4740822"/>
              <a:ext cx="954631" cy="851338"/>
            </a:xfrm>
            <a:prstGeom prst="striped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61040" y="2774731"/>
              <a:ext cx="1513490" cy="890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tring_algos</a:t>
              </a:r>
              <a:endParaRPr lang="en-US" dirty="0"/>
            </a:p>
          </p:txBody>
        </p:sp>
        <p:sp>
          <p:nvSpPr>
            <p:cNvPr id="12" name="Left-Right-Up Arrow 11"/>
            <p:cNvSpPr/>
            <p:nvPr/>
          </p:nvSpPr>
          <p:spPr>
            <a:xfrm rot="16200000">
              <a:off x="7752831" y="3773694"/>
              <a:ext cx="1174531" cy="958110"/>
            </a:xfrm>
            <a:prstGeom prst="leftRight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9255" y="2648607"/>
              <a:ext cx="8040414" cy="370489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8001965" y="4863665"/>
              <a:ext cx="1103586" cy="1143001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uploads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3671" y="3813911"/>
              <a:ext cx="698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JSON Object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52246" y="4966436"/>
              <a:ext cx="698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JSON Object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223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Architecture: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page communicates with back end using AJAX calls.</a:t>
            </a:r>
          </a:p>
          <a:p>
            <a:r>
              <a:rPr lang="en-US" dirty="0" smtClean="0"/>
              <a:t>All the string matching algorithms are found in </a:t>
            </a:r>
            <a:r>
              <a:rPr lang="en-US" dirty="0" err="1" smtClean="0"/>
              <a:t>String_Algos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As we select the required algorithm, a respective object is created and the algorithm is called.</a:t>
            </a:r>
          </a:p>
          <a:p>
            <a:r>
              <a:rPr lang="en-US" dirty="0" smtClean="0"/>
              <a:t>All the unnecessary data is filtered by middleware</a:t>
            </a:r>
          </a:p>
          <a:p>
            <a:r>
              <a:rPr lang="en-US" dirty="0" smtClean="0"/>
              <a:t>Uploads folder contains the input string files that are fed as input to the string matching algorithms.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1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 Features: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52576"/>
            <a:ext cx="10233800" cy="47796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can upload the desired input string and pattern files.</a:t>
            </a:r>
          </a:p>
          <a:p>
            <a:r>
              <a:rPr lang="en-US" dirty="0" smtClean="0"/>
              <a:t>User can also run the algorithm for individual Strings of Files.</a:t>
            </a:r>
          </a:p>
          <a:p>
            <a:r>
              <a:rPr lang="en-US" dirty="0" smtClean="0"/>
              <a:t>The tool provides the following four algorithms and </a:t>
            </a:r>
            <a:r>
              <a:rPr lang="en-US" dirty="0" err="1" smtClean="0"/>
              <a:t>privides</a:t>
            </a:r>
            <a:r>
              <a:rPr lang="en-US" dirty="0" smtClean="0"/>
              <a:t> a time analysis of the respective algorithms.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LCSS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KMP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Boyer Moore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Naïve String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We can also do the time analysis of the same input on all the algorithms at once.</a:t>
            </a:r>
          </a:p>
          <a:p>
            <a:r>
              <a:rPr lang="en-US" dirty="0" smtClean="0"/>
              <a:t>Time analysis is done by generating the time graph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255617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>
            <a:noAutofit/>
          </a:bodyPr>
          <a:lstStyle/>
          <a:p>
            <a:r>
              <a:rPr lang="en-US" sz="4000" dirty="0" smtClean="0"/>
              <a:t>Uploading input files for the string matching algorithms: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36" y="1603556"/>
            <a:ext cx="10334164" cy="4797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21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>
            <a:normAutofit/>
          </a:bodyPr>
          <a:lstStyle/>
          <a:p>
            <a:r>
              <a:rPr lang="en-US" sz="4000" dirty="0"/>
              <a:t>String matching when the </a:t>
            </a:r>
            <a:r>
              <a:rPr lang="en-US" sz="4000" dirty="0" smtClean="0"/>
              <a:t>inputs are text files: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2" y="1668869"/>
            <a:ext cx="10322558" cy="4810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26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Autofit/>
          </a:bodyPr>
          <a:lstStyle/>
          <a:p>
            <a:r>
              <a:rPr lang="en-US" sz="4000" dirty="0" smtClean="0"/>
              <a:t>String matching when the input is an individual string: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52" y="1668871"/>
            <a:ext cx="10261448" cy="478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045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Time Analysis Graph when </a:t>
            </a:r>
            <a:r>
              <a:rPr lang="en-US" sz="4000" dirty="0" smtClean="0"/>
              <a:t>Naïve </a:t>
            </a:r>
            <a:r>
              <a:rPr lang="en-US" sz="4000" dirty="0"/>
              <a:t>S</a:t>
            </a:r>
            <a:r>
              <a:rPr lang="en-US" sz="4000" dirty="0" smtClean="0"/>
              <a:t>tring </a:t>
            </a:r>
            <a:r>
              <a:rPr lang="en-US" sz="4000" dirty="0"/>
              <a:t>S</a:t>
            </a:r>
            <a:r>
              <a:rPr lang="en-US" sz="4000" dirty="0" smtClean="0"/>
              <a:t>earch </a:t>
            </a:r>
            <a:r>
              <a:rPr lang="en-US" sz="4000" dirty="0"/>
              <a:t>algorithm is run: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23" y="1703566"/>
            <a:ext cx="10352577" cy="4631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25636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180</TotalTime>
  <Words>343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Depth</vt:lpstr>
      <vt:lpstr>Plagiarism Checker</vt:lpstr>
      <vt:lpstr>Tool Introduction:</vt:lpstr>
      <vt:lpstr>Tool Architecture: </vt:lpstr>
      <vt:lpstr>Architecture:  </vt:lpstr>
      <vt:lpstr>Tool Features:  </vt:lpstr>
      <vt:lpstr>Uploading input files for the string matching algorithms:</vt:lpstr>
      <vt:lpstr>String matching when the inputs are text files:</vt:lpstr>
      <vt:lpstr>String matching when the input is an individual string:</vt:lpstr>
      <vt:lpstr>Time Analysis Graph when Naïve String Search algorithm is run:</vt:lpstr>
      <vt:lpstr>Time Analysis Graph when LCSS algorithm is run:</vt:lpstr>
      <vt:lpstr>Time Analysis Graph when KMP algorithm is run:</vt:lpstr>
      <vt:lpstr>Time Analysis Graph when Booyer Moore algorithm is run:</vt:lpstr>
      <vt:lpstr>Time Analysis Graph when all algorithms are run:</vt:lpstr>
      <vt:lpstr>Contributions: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Plagiarism Checker</dc:title>
  <dc:creator>Siri Varma Vegiraju</dc:creator>
  <cp:lastModifiedBy>Krishna Chaitanya Rudraraju</cp:lastModifiedBy>
  <cp:revision>11</cp:revision>
  <dcterms:created xsi:type="dcterms:W3CDTF">2016-05-05T14:46:28Z</dcterms:created>
  <dcterms:modified xsi:type="dcterms:W3CDTF">2016-05-14T05:37:53Z</dcterms:modified>
</cp:coreProperties>
</file>