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8"/>
  </p:notesMasterIdLst>
  <p:sldIdLst>
    <p:sldId id="861" r:id="rId2"/>
    <p:sldId id="763" r:id="rId3"/>
    <p:sldId id="1056" r:id="rId4"/>
    <p:sldId id="1057" r:id="rId5"/>
    <p:sldId id="1061" r:id="rId6"/>
    <p:sldId id="1058" r:id="rId7"/>
    <p:sldId id="1059" r:id="rId8"/>
    <p:sldId id="1060" r:id="rId9"/>
    <p:sldId id="1062" r:id="rId10"/>
    <p:sldId id="1063" r:id="rId11"/>
    <p:sldId id="1064" r:id="rId12"/>
    <p:sldId id="1065" r:id="rId13"/>
    <p:sldId id="1066" r:id="rId14"/>
    <p:sldId id="1067" r:id="rId15"/>
    <p:sldId id="1068" r:id="rId16"/>
    <p:sldId id="1069" r:id="rId17"/>
    <p:sldId id="1070" r:id="rId18"/>
    <p:sldId id="1071" r:id="rId19"/>
    <p:sldId id="1072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1087" r:id="rId33"/>
    <p:sldId id="1088" r:id="rId34"/>
    <p:sldId id="1089" r:id="rId35"/>
    <p:sldId id="1091" r:id="rId36"/>
    <p:sldId id="1092" r:id="rId37"/>
    <p:sldId id="1093" r:id="rId38"/>
    <p:sldId id="1094" r:id="rId39"/>
    <p:sldId id="1095" r:id="rId40"/>
    <p:sldId id="1098" r:id="rId41"/>
    <p:sldId id="1099" r:id="rId42"/>
    <p:sldId id="257" r:id="rId43"/>
    <p:sldId id="258" r:id="rId44"/>
    <p:sldId id="635" r:id="rId45"/>
    <p:sldId id="636" r:id="rId46"/>
    <p:sldId id="634" r:id="rId47"/>
    <p:sldId id="637" r:id="rId48"/>
    <p:sldId id="643" r:id="rId49"/>
    <p:sldId id="665" r:id="rId50"/>
    <p:sldId id="644" r:id="rId51"/>
    <p:sldId id="639" r:id="rId52"/>
    <p:sldId id="641" r:id="rId53"/>
    <p:sldId id="649" r:id="rId54"/>
    <p:sldId id="642" r:id="rId55"/>
    <p:sldId id="645" r:id="rId56"/>
    <p:sldId id="647" r:id="rId57"/>
    <p:sldId id="652" r:id="rId58"/>
    <p:sldId id="648" r:id="rId59"/>
    <p:sldId id="651" r:id="rId60"/>
    <p:sldId id="654" r:id="rId61"/>
    <p:sldId id="653" r:id="rId62"/>
    <p:sldId id="646" r:id="rId63"/>
    <p:sldId id="650" r:id="rId64"/>
    <p:sldId id="655" r:id="rId65"/>
    <p:sldId id="664" r:id="rId66"/>
    <p:sldId id="656" r:id="rId67"/>
    <p:sldId id="657" r:id="rId68"/>
    <p:sldId id="662" r:id="rId69"/>
    <p:sldId id="663" r:id="rId70"/>
    <p:sldId id="658" r:id="rId71"/>
    <p:sldId id="659" r:id="rId72"/>
    <p:sldId id="660" r:id="rId73"/>
    <p:sldId id="661" r:id="rId74"/>
    <p:sldId id="787" r:id="rId75"/>
    <p:sldId id="788" r:id="rId76"/>
    <p:sldId id="504" r:id="rId7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6A0B-F496-46B9-A990-D11FBD1792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589A9-E556-49D9-86B4-CA668B2C9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858-1F12-EFD6-05DC-8B73DF22D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B80642-AE44-1593-38D3-C77D2213E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1F01C-2460-E99D-60FD-515CD39C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48C60-2885-2DC6-B13E-71B52DDB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C65B3-C99D-EBC2-2488-8FECA867E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2D95-F6B4-6460-CBBA-A9573D265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7BA0F-5A88-7032-FE7B-25412C3ED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4C89-BF48-D03E-D71C-C746494A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0297C-640E-3020-50FA-C8733C2A8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3FAF0-BC08-FE81-3E0A-61D637BB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7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DD6729-11EF-9C10-6F33-0FA4EBD1B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527B9-51BF-079C-BBDC-CA6757DED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1A09F-8A22-66DB-1840-921CDAD0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AE4A-EF84-8F61-E6EB-563151574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3E4FD-3D4A-4A72-92B3-E0E7A538C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61F-E0AF-2192-3BBA-22739D5D5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72C9F-879D-E5E8-3D85-4B5F17F4F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4F5B0-8B10-D037-6B1A-D42443C6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93EA7-A9B7-1C51-9039-B1F50913C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57418-2AC8-5AC8-48E0-AFBFE6D25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3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FB4-C87B-FCFF-033C-D105B302F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118A-2204-4664-FF66-DDEC0DFE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2DAED-D59C-799F-D689-F6D96940A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12AA4-7EC0-6CD4-B8CC-B873C44AE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E0A41-D958-5738-F1D6-C399CF40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9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12A7-C398-47BE-EF2C-056BA8598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5BAC9-8EA5-D71E-A81E-9C796C17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0CC394-833F-F60B-EBB3-493ABF30E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AEC09-6D5B-CBD4-0091-F0F79CF8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F5AF-D842-6435-E30D-C02D290A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C775E-4182-F073-5C8C-C8B0A0C82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2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D473-3F73-A559-0F1A-428F29866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32678-CDF2-1ABF-E7E9-88DE29AF3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33D42-B45D-AC7C-D72C-7E1D5BB97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D6AA5-C4D2-5323-4D63-371F2A2A7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09D5B-2F53-8310-B408-223DDEC37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4C85F-5767-0960-EC7C-9BB17C5A1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21EE75-8976-028F-6FED-E01E3F463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55E6B-E176-EFAD-C281-D2D99A38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92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E64F-4ADE-9691-DE53-1A6697F4F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2BBA9B-6559-044E-C990-B7E1A4BC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33DEB-63D5-3E86-D1DF-A4A9CAE3C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F9E5B-5D78-7980-63BA-66ED45D9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2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8D5195-E085-B4B0-157D-E1ABD97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D2F5A1-786F-7CE7-EC03-AEC0C5D6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6A107-9398-AB98-169D-7774BE37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52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3B17-3831-5143-65F7-C0D9B7FF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CF5CB-ED68-FF71-385B-97193999B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A3B69-CD1D-3EE1-89FF-26B68E5A5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8654E-66FA-BBB3-4591-1CB483C7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521163-783E-359B-DDB7-EED1C6E4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C4F9E9-0ED8-8970-03AF-291770AE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6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3129-3C0A-0B6D-FA06-F5682EF1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330352-A4C6-96A1-A3B3-12A15951E8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674CC-F07F-EF5A-FD1A-94111C145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4B4B4-6DC0-93F6-FB07-7E2BC83BB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0E39-1FDF-B9FC-19F0-915AC6C8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AABF4-B0B2-77A1-3D75-67427948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4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9D1391-C8B5-A19F-EE90-F15113CF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927F-14BF-38AC-55D8-B4E82678A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4BF15-6FD9-5C49-10F4-B64AE1FD4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58353-CEF6-4A42-9D47-166BF13E0D00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1C66B-98F5-4FAF-BFC4-A2D516CC0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3253-539F-E045-E021-3FC34E391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D877-976A-489E-9717-8DBFCFA1D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57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17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18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018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616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Recall, we required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What is the problem here?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/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</a:rPr>
                  <a:t>Must know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to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</a:t>
                </a:r>
                <a:r>
                  <a:rPr lang="en-US" sz="2800" dirty="0"/>
                  <a:t> </a:t>
                </a:r>
              </a:p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but the goal is to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!</a:t>
                </a:r>
              </a:p>
            </p:txBody>
          </p:sp>
        </mc:Choice>
        <mc:Fallback xmlns="">
          <p:sp>
            <p:nvSpPr>
              <p:cNvPr id="3" name="Explosion: 14 Points 2">
                <a:extLst>
                  <a:ext uri="{FF2B5EF4-FFF2-40B4-BE49-F238E27FC236}">
                    <a16:creationId xmlns:a16="http://schemas.microsoft.com/office/drawing/2014/main" id="{C92B5E58-3ACB-8C69-A29A-049BA70102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000" y="2324598"/>
                <a:ext cx="4413941" cy="4102216"/>
              </a:xfrm>
              <a:custGeom>
                <a:avLst/>
                <a:gdLst>
                  <a:gd name="connsiteX0" fmla="*/ 11462 w 21600"/>
                  <a:gd name="connsiteY0" fmla="*/ 4342 h 21600"/>
                  <a:gd name="connsiteX1" fmla="*/ 14790 w 21600"/>
                  <a:gd name="connsiteY1" fmla="*/ 0 h 21600"/>
                  <a:gd name="connsiteX2" fmla="*/ 14525 w 21600"/>
                  <a:gd name="connsiteY2" fmla="*/ 5777 h 21600"/>
                  <a:gd name="connsiteX3" fmla="*/ 18007 w 21600"/>
                  <a:gd name="connsiteY3" fmla="*/ 3172 h 21600"/>
                  <a:gd name="connsiteX4" fmla="*/ 16380 w 21600"/>
                  <a:gd name="connsiteY4" fmla="*/ 6532 h 21600"/>
                  <a:gd name="connsiteX5" fmla="*/ 21600 w 21600"/>
                  <a:gd name="connsiteY5" fmla="*/ 6645 h 21600"/>
                  <a:gd name="connsiteX6" fmla="*/ 16985 w 21600"/>
                  <a:gd name="connsiteY6" fmla="*/ 9402 h 21600"/>
                  <a:gd name="connsiteX7" fmla="*/ 18270 w 21600"/>
                  <a:gd name="connsiteY7" fmla="*/ 11290 h 21600"/>
                  <a:gd name="connsiteX8" fmla="*/ 16380 w 21600"/>
                  <a:gd name="connsiteY8" fmla="*/ 12310 h 21600"/>
                  <a:gd name="connsiteX9" fmla="*/ 18877 w 21600"/>
                  <a:gd name="connsiteY9" fmla="*/ 15632 h 21600"/>
                  <a:gd name="connsiteX10" fmla="*/ 14640 w 21600"/>
                  <a:gd name="connsiteY10" fmla="*/ 14350 h 21600"/>
                  <a:gd name="connsiteX11" fmla="*/ 14942 w 21600"/>
                  <a:gd name="connsiteY11" fmla="*/ 17370 h 21600"/>
                  <a:gd name="connsiteX12" fmla="*/ 12180 w 21600"/>
                  <a:gd name="connsiteY12" fmla="*/ 15935 h 21600"/>
                  <a:gd name="connsiteX13" fmla="*/ 11612 w 21600"/>
                  <a:gd name="connsiteY13" fmla="*/ 18842 h 21600"/>
                  <a:gd name="connsiteX14" fmla="*/ 9872 w 21600"/>
                  <a:gd name="connsiteY14" fmla="*/ 17370 h 21600"/>
                  <a:gd name="connsiteX15" fmla="*/ 8700 w 21600"/>
                  <a:gd name="connsiteY15" fmla="*/ 19712 h 21600"/>
                  <a:gd name="connsiteX16" fmla="*/ 7527 w 21600"/>
                  <a:gd name="connsiteY16" fmla="*/ 18125 h 21600"/>
                  <a:gd name="connsiteX17" fmla="*/ 4917 w 21600"/>
                  <a:gd name="connsiteY17" fmla="*/ 21600 h 21600"/>
                  <a:gd name="connsiteX18" fmla="*/ 4805 w 21600"/>
                  <a:gd name="connsiteY18" fmla="*/ 18240 h 21600"/>
                  <a:gd name="connsiteX19" fmla="*/ 1285 w 21600"/>
                  <a:gd name="connsiteY19" fmla="*/ 17825 h 21600"/>
                  <a:gd name="connsiteX20" fmla="*/ 3330 w 21600"/>
                  <a:gd name="connsiteY20" fmla="*/ 15370 h 21600"/>
                  <a:gd name="connsiteX21" fmla="*/ 0 w 21600"/>
                  <a:gd name="connsiteY21" fmla="*/ 12877 h 21600"/>
                  <a:gd name="connsiteX22" fmla="*/ 3935 w 21600"/>
                  <a:gd name="connsiteY22" fmla="*/ 11592 h 21600"/>
                  <a:gd name="connsiteX23" fmla="*/ 1172 w 21600"/>
                  <a:gd name="connsiteY23" fmla="*/ 8270 h 21600"/>
                  <a:gd name="connsiteX24" fmla="*/ 5372 w 21600"/>
                  <a:gd name="connsiteY24" fmla="*/ 7817 h 21600"/>
                  <a:gd name="connsiteX25" fmla="*/ 4502 w 21600"/>
                  <a:gd name="connsiteY25" fmla="*/ 3625 h 21600"/>
                  <a:gd name="connsiteX26" fmla="*/ 8550 w 21600"/>
                  <a:gd name="connsiteY26" fmla="*/ 6382 h 21600"/>
                  <a:gd name="connsiteX27" fmla="*/ 9722 w 21600"/>
                  <a:gd name="connsiteY27" fmla="*/ 1887 h 21600"/>
                  <a:gd name="connsiteX28" fmla="*/ 11462 w 21600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2763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20428"/>
                  <a:gd name="connsiteY0" fmla="*/ 4342 h 21600"/>
                  <a:gd name="connsiteX1" fmla="*/ 13618 w 20428"/>
                  <a:gd name="connsiteY1" fmla="*/ 0 h 21600"/>
                  <a:gd name="connsiteX2" fmla="*/ 13353 w 20428"/>
                  <a:gd name="connsiteY2" fmla="*/ 5777 h 21600"/>
                  <a:gd name="connsiteX3" fmla="*/ 16835 w 20428"/>
                  <a:gd name="connsiteY3" fmla="*/ 3172 h 21600"/>
                  <a:gd name="connsiteX4" fmla="*/ 15208 w 20428"/>
                  <a:gd name="connsiteY4" fmla="*/ 6532 h 21600"/>
                  <a:gd name="connsiteX5" fmla="*/ 20428 w 20428"/>
                  <a:gd name="connsiteY5" fmla="*/ 6645 h 21600"/>
                  <a:gd name="connsiteX6" fmla="*/ 15813 w 20428"/>
                  <a:gd name="connsiteY6" fmla="*/ 9402 h 21600"/>
                  <a:gd name="connsiteX7" fmla="*/ 17098 w 20428"/>
                  <a:gd name="connsiteY7" fmla="*/ 11290 h 21600"/>
                  <a:gd name="connsiteX8" fmla="*/ 15208 w 20428"/>
                  <a:gd name="connsiteY8" fmla="*/ 12310 h 21600"/>
                  <a:gd name="connsiteX9" fmla="*/ 17705 w 20428"/>
                  <a:gd name="connsiteY9" fmla="*/ 15632 h 21600"/>
                  <a:gd name="connsiteX10" fmla="*/ 13468 w 20428"/>
                  <a:gd name="connsiteY10" fmla="*/ 14350 h 21600"/>
                  <a:gd name="connsiteX11" fmla="*/ 13770 w 20428"/>
                  <a:gd name="connsiteY11" fmla="*/ 17370 h 21600"/>
                  <a:gd name="connsiteX12" fmla="*/ 11008 w 20428"/>
                  <a:gd name="connsiteY12" fmla="*/ 15935 h 21600"/>
                  <a:gd name="connsiteX13" fmla="*/ 10440 w 20428"/>
                  <a:gd name="connsiteY13" fmla="*/ 18842 h 21600"/>
                  <a:gd name="connsiteX14" fmla="*/ 8700 w 20428"/>
                  <a:gd name="connsiteY14" fmla="*/ 17370 h 21600"/>
                  <a:gd name="connsiteX15" fmla="*/ 7528 w 20428"/>
                  <a:gd name="connsiteY15" fmla="*/ 19712 h 21600"/>
                  <a:gd name="connsiteX16" fmla="*/ 6355 w 20428"/>
                  <a:gd name="connsiteY16" fmla="*/ 18125 h 21600"/>
                  <a:gd name="connsiteX17" fmla="*/ 3745 w 20428"/>
                  <a:gd name="connsiteY17" fmla="*/ 21600 h 21600"/>
                  <a:gd name="connsiteX18" fmla="*/ 3633 w 20428"/>
                  <a:gd name="connsiteY18" fmla="*/ 18240 h 21600"/>
                  <a:gd name="connsiteX19" fmla="*/ 113 w 20428"/>
                  <a:gd name="connsiteY19" fmla="*/ 17825 h 21600"/>
                  <a:gd name="connsiteX20" fmla="*/ 2158 w 20428"/>
                  <a:gd name="connsiteY20" fmla="*/ 15370 h 21600"/>
                  <a:gd name="connsiteX21" fmla="*/ 274 w 20428"/>
                  <a:gd name="connsiteY21" fmla="*/ 13217 h 21600"/>
                  <a:gd name="connsiteX22" fmla="*/ 1572 w 20428"/>
                  <a:gd name="connsiteY22" fmla="*/ 11592 h 21600"/>
                  <a:gd name="connsiteX23" fmla="*/ 0 w 20428"/>
                  <a:gd name="connsiteY23" fmla="*/ 8270 h 21600"/>
                  <a:gd name="connsiteX24" fmla="*/ 4200 w 20428"/>
                  <a:gd name="connsiteY24" fmla="*/ 7817 h 21600"/>
                  <a:gd name="connsiteX25" fmla="*/ 3330 w 20428"/>
                  <a:gd name="connsiteY25" fmla="*/ 3625 h 21600"/>
                  <a:gd name="connsiteX26" fmla="*/ 7378 w 20428"/>
                  <a:gd name="connsiteY26" fmla="*/ 6382 h 21600"/>
                  <a:gd name="connsiteX27" fmla="*/ 8550 w 20428"/>
                  <a:gd name="connsiteY27" fmla="*/ 1887 h 21600"/>
                  <a:gd name="connsiteX28" fmla="*/ 10290 w 20428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5813 w 18003"/>
                  <a:gd name="connsiteY6" fmla="*/ 9402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5208 w 18003"/>
                  <a:gd name="connsiteY8" fmla="*/ 12310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8003"/>
                  <a:gd name="connsiteY0" fmla="*/ 4342 h 21600"/>
                  <a:gd name="connsiteX1" fmla="*/ 13618 w 18003"/>
                  <a:gd name="connsiteY1" fmla="*/ 0 h 21600"/>
                  <a:gd name="connsiteX2" fmla="*/ 13353 w 18003"/>
                  <a:gd name="connsiteY2" fmla="*/ 5777 h 21600"/>
                  <a:gd name="connsiteX3" fmla="*/ 16835 w 18003"/>
                  <a:gd name="connsiteY3" fmla="*/ 3172 h 21600"/>
                  <a:gd name="connsiteX4" fmla="*/ 15208 w 18003"/>
                  <a:gd name="connsiteY4" fmla="*/ 6532 h 21600"/>
                  <a:gd name="connsiteX5" fmla="*/ 18003 w 18003"/>
                  <a:gd name="connsiteY5" fmla="*/ 7472 h 21600"/>
                  <a:gd name="connsiteX6" fmla="*/ 16962 w 18003"/>
                  <a:gd name="connsiteY6" fmla="*/ 9791 h 21600"/>
                  <a:gd name="connsiteX7" fmla="*/ 17098 w 18003"/>
                  <a:gd name="connsiteY7" fmla="*/ 11290 h 21600"/>
                  <a:gd name="connsiteX8" fmla="*/ 16782 w 18003"/>
                  <a:gd name="connsiteY8" fmla="*/ 12699 h 21600"/>
                  <a:gd name="connsiteX9" fmla="*/ 17705 w 18003"/>
                  <a:gd name="connsiteY9" fmla="*/ 15632 h 21600"/>
                  <a:gd name="connsiteX10" fmla="*/ 13468 w 18003"/>
                  <a:gd name="connsiteY10" fmla="*/ 14350 h 21600"/>
                  <a:gd name="connsiteX11" fmla="*/ 13770 w 18003"/>
                  <a:gd name="connsiteY11" fmla="*/ 17370 h 21600"/>
                  <a:gd name="connsiteX12" fmla="*/ 11008 w 18003"/>
                  <a:gd name="connsiteY12" fmla="*/ 15935 h 21600"/>
                  <a:gd name="connsiteX13" fmla="*/ 10440 w 18003"/>
                  <a:gd name="connsiteY13" fmla="*/ 18842 h 21600"/>
                  <a:gd name="connsiteX14" fmla="*/ 8700 w 18003"/>
                  <a:gd name="connsiteY14" fmla="*/ 17370 h 21600"/>
                  <a:gd name="connsiteX15" fmla="*/ 7528 w 18003"/>
                  <a:gd name="connsiteY15" fmla="*/ 19712 h 21600"/>
                  <a:gd name="connsiteX16" fmla="*/ 6355 w 18003"/>
                  <a:gd name="connsiteY16" fmla="*/ 18125 h 21600"/>
                  <a:gd name="connsiteX17" fmla="*/ 3745 w 18003"/>
                  <a:gd name="connsiteY17" fmla="*/ 21600 h 21600"/>
                  <a:gd name="connsiteX18" fmla="*/ 3633 w 18003"/>
                  <a:gd name="connsiteY18" fmla="*/ 18240 h 21600"/>
                  <a:gd name="connsiteX19" fmla="*/ 113 w 18003"/>
                  <a:gd name="connsiteY19" fmla="*/ 17825 h 21600"/>
                  <a:gd name="connsiteX20" fmla="*/ 2158 w 18003"/>
                  <a:gd name="connsiteY20" fmla="*/ 15370 h 21600"/>
                  <a:gd name="connsiteX21" fmla="*/ 274 w 18003"/>
                  <a:gd name="connsiteY21" fmla="*/ 13217 h 21600"/>
                  <a:gd name="connsiteX22" fmla="*/ 1572 w 18003"/>
                  <a:gd name="connsiteY22" fmla="*/ 11592 h 21600"/>
                  <a:gd name="connsiteX23" fmla="*/ 0 w 18003"/>
                  <a:gd name="connsiteY23" fmla="*/ 8270 h 21600"/>
                  <a:gd name="connsiteX24" fmla="*/ 4200 w 18003"/>
                  <a:gd name="connsiteY24" fmla="*/ 7817 h 21600"/>
                  <a:gd name="connsiteX25" fmla="*/ 3330 w 18003"/>
                  <a:gd name="connsiteY25" fmla="*/ 3625 h 21600"/>
                  <a:gd name="connsiteX26" fmla="*/ 7378 w 18003"/>
                  <a:gd name="connsiteY26" fmla="*/ 6382 h 21600"/>
                  <a:gd name="connsiteX27" fmla="*/ 8550 w 18003"/>
                  <a:gd name="connsiteY27" fmla="*/ 1887 h 21600"/>
                  <a:gd name="connsiteX28" fmla="*/ 10290 w 18003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3633 w 19140"/>
                  <a:gd name="connsiteY18" fmla="*/ 1824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140"/>
                  <a:gd name="connsiteY0" fmla="*/ 4342 h 21600"/>
                  <a:gd name="connsiteX1" fmla="*/ 13618 w 19140"/>
                  <a:gd name="connsiteY1" fmla="*/ 0 h 21600"/>
                  <a:gd name="connsiteX2" fmla="*/ 13353 w 19140"/>
                  <a:gd name="connsiteY2" fmla="*/ 5777 h 21600"/>
                  <a:gd name="connsiteX3" fmla="*/ 16835 w 19140"/>
                  <a:gd name="connsiteY3" fmla="*/ 3172 h 21600"/>
                  <a:gd name="connsiteX4" fmla="*/ 15208 w 19140"/>
                  <a:gd name="connsiteY4" fmla="*/ 6532 h 21600"/>
                  <a:gd name="connsiteX5" fmla="*/ 18003 w 19140"/>
                  <a:gd name="connsiteY5" fmla="*/ 7472 h 21600"/>
                  <a:gd name="connsiteX6" fmla="*/ 16962 w 19140"/>
                  <a:gd name="connsiteY6" fmla="*/ 9791 h 21600"/>
                  <a:gd name="connsiteX7" fmla="*/ 19140 w 19140"/>
                  <a:gd name="connsiteY7" fmla="*/ 11582 h 21600"/>
                  <a:gd name="connsiteX8" fmla="*/ 16782 w 19140"/>
                  <a:gd name="connsiteY8" fmla="*/ 12699 h 21600"/>
                  <a:gd name="connsiteX9" fmla="*/ 17705 w 19140"/>
                  <a:gd name="connsiteY9" fmla="*/ 15632 h 21600"/>
                  <a:gd name="connsiteX10" fmla="*/ 13468 w 19140"/>
                  <a:gd name="connsiteY10" fmla="*/ 14350 h 21600"/>
                  <a:gd name="connsiteX11" fmla="*/ 13770 w 19140"/>
                  <a:gd name="connsiteY11" fmla="*/ 17370 h 21600"/>
                  <a:gd name="connsiteX12" fmla="*/ 11008 w 19140"/>
                  <a:gd name="connsiteY12" fmla="*/ 15935 h 21600"/>
                  <a:gd name="connsiteX13" fmla="*/ 10440 w 19140"/>
                  <a:gd name="connsiteY13" fmla="*/ 18842 h 21600"/>
                  <a:gd name="connsiteX14" fmla="*/ 8700 w 19140"/>
                  <a:gd name="connsiteY14" fmla="*/ 17370 h 21600"/>
                  <a:gd name="connsiteX15" fmla="*/ 7528 w 19140"/>
                  <a:gd name="connsiteY15" fmla="*/ 19712 h 21600"/>
                  <a:gd name="connsiteX16" fmla="*/ 6355 w 19140"/>
                  <a:gd name="connsiteY16" fmla="*/ 18125 h 21600"/>
                  <a:gd name="connsiteX17" fmla="*/ 3745 w 19140"/>
                  <a:gd name="connsiteY17" fmla="*/ 21600 h 21600"/>
                  <a:gd name="connsiteX18" fmla="*/ 5505 w 19140"/>
                  <a:gd name="connsiteY18" fmla="*/ 14690 h 21600"/>
                  <a:gd name="connsiteX19" fmla="*/ 113 w 19140"/>
                  <a:gd name="connsiteY19" fmla="*/ 17825 h 21600"/>
                  <a:gd name="connsiteX20" fmla="*/ 2158 w 19140"/>
                  <a:gd name="connsiteY20" fmla="*/ 15370 h 21600"/>
                  <a:gd name="connsiteX21" fmla="*/ 274 w 19140"/>
                  <a:gd name="connsiteY21" fmla="*/ 13217 h 21600"/>
                  <a:gd name="connsiteX22" fmla="*/ 1572 w 19140"/>
                  <a:gd name="connsiteY22" fmla="*/ 11592 h 21600"/>
                  <a:gd name="connsiteX23" fmla="*/ 0 w 19140"/>
                  <a:gd name="connsiteY23" fmla="*/ 8270 h 21600"/>
                  <a:gd name="connsiteX24" fmla="*/ 4200 w 19140"/>
                  <a:gd name="connsiteY24" fmla="*/ 7817 h 21600"/>
                  <a:gd name="connsiteX25" fmla="*/ 3330 w 19140"/>
                  <a:gd name="connsiteY25" fmla="*/ 3625 h 21600"/>
                  <a:gd name="connsiteX26" fmla="*/ 7378 w 19140"/>
                  <a:gd name="connsiteY26" fmla="*/ 6382 h 21600"/>
                  <a:gd name="connsiteX27" fmla="*/ 8550 w 19140"/>
                  <a:gd name="connsiteY27" fmla="*/ 1887 h 21600"/>
                  <a:gd name="connsiteX28" fmla="*/ 10290 w 19140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6962 w 19832"/>
                  <a:gd name="connsiteY6" fmla="*/ 9791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19832"/>
                  <a:gd name="connsiteY0" fmla="*/ 4342 h 21600"/>
                  <a:gd name="connsiteX1" fmla="*/ 13618 w 19832"/>
                  <a:gd name="connsiteY1" fmla="*/ 0 h 21600"/>
                  <a:gd name="connsiteX2" fmla="*/ 13353 w 19832"/>
                  <a:gd name="connsiteY2" fmla="*/ 5777 h 21600"/>
                  <a:gd name="connsiteX3" fmla="*/ 16835 w 19832"/>
                  <a:gd name="connsiteY3" fmla="*/ 3172 h 21600"/>
                  <a:gd name="connsiteX4" fmla="*/ 15208 w 19832"/>
                  <a:gd name="connsiteY4" fmla="*/ 6532 h 21600"/>
                  <a:gd name="connsiteX5" fmla="*/ 19832 w 19832"/>
                  <a:gd name="connsiteY5" fmla="*/ 7277 h 21600"/>
                  <a:gd name="connsiteX6" fmla="*/ 18323 w 19832"/>
                  <a:gd name="connsiteY6" fmla="*/ 9742 h 21600"/>
                  <a:gd name="connsiteX7" fmla="*/ 19140 w 19832"/>
                  <a:gd name="connsiteY7" fmla="*/ 11582 h 21600"/>
                  <a:gd name="connsiteX8" fmla="*/ 16782 w 19832"/>
                  <a:gd name="connsiteY8" fmla="*/ 12699 h 21600"/>
                  <a:gd name="connsiteX9" fmla="*/ 17705 w 19832"/>
                  <a:gd name="connsiteY9" fmla="*/ 15632 h 21600"/>
                  <a:gd name="connsiteX10" fmla="*/ 13468 w 19832"/>
                  <a:gd name="connsiteY10" fmla="*/ 14350 h 21600"/>
                  <a:gd name="connsiteX11" fmla="*/ 13770 w 19832"/>
                  <a:gd name="connsiteY11" fmla="*/ 17370 h 21600"/>
                  <a:gd name="connsiteX12" fmla="*/ 11008 w 19832"/>
                  <a:gd name="connsiteY12" fmla="*/ 15935 h 21600"/>
                  <a:gd name="connsiteX13" fmla="*/ 10440 w 19832"/>
                  <a:gd name="connsiteY13" fmla="*/ 18842 h 21600"/>
                  <a:gd name="connsiteX14" fmla="*/ 8700 w 19832"/>
                  <a:gd name="connsiteY14" fmla="*/ 17370 h 21600"/>
                  <a:gd name="connsiteX15" fmla="*/ 7528 w 19832"/>
                  <a:gd name="connsiteY15" fmla="*/ 19712 h 21600"/>
                  <a:gd name="connsiteX16" fmla="*/ 6355 w 19832"/>
                  <a:gd name="connsiteY16" fmla="*/ 18125 h 21600"/>
                  <a:gd name="connsiteX17" fmla="*/ 3745 w 19832"/>
                  <a:gd name="connsiteY17" fmla="*/ 21600 h 21600"/>
                  <a:gd name="connsiteX18" fmla="*/ 5505 w 19832"/>
                  <a:gd name="connsiteY18" fmla="*/ 14690 h 21600"/>
                  <a:gd name="connsiteX19" fmla="*/ 113 w 19832"/>
                  <a:gd name="connsiteY19" fmla="*/ 17825 h 21600"/>
                  <a:gd name="connsiteX20" fmla="*/ 2158 w 19832"/>
                  <a:gd name="connsiteY20" fmla="*/ 15370 h 21600"/>
                  <a:gd name="connsiteX21" fmla="*/ 274 w 19832"/>
                  <a:gd name="connsiteY21" fmla="*/ 13217 h 21600"/>
                  <a:gd name="connsiteX22" fmla="*/ 1572 w 19832"/>
                  <a:gd name="connsiteY22" fmla="*/ 11592 h 21600"/>
                  <a:gd name="connsiteX23" fmla="*/ 0 w 19832"/>
                  <a:gd name="connsiteY23" fmla="*/ 8270 h 21600"/>
                  <a:gd name="connsiteX24" fmla="*/ 4200 w 19832"/>
                  <a:gd name="connsiteY24" fmla="*/ 7817 h 21600"/>
                  <a:gd name="connsiteX25" fmla="*/ 3330 w 19832"/>
                  <a:gd name="connsiteY25" fmla="*/ 3625 h 21600"/>
                  <a:gd name="connsiteX26" fmla="*/ 7378 w 19832"/>
                  <a:gd name="connsiteY26" fmla="*/ 6382 h 21600"/>
                  <a:gd name="connsiteX27" fmla="*/ 8550 w 19832"/>
                  <a:gd name="connsiteY27" fmla="*/ 1887 h 21600"/>
                  <a:gd name="connsiteX28" fmla="*/ 10290 w 19832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6782 w 20331"/>
                  <a:gd name="connsiteY8" fmla="*/ 12699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7705 w 20331"/>
                  <a:gd name="connsiteY9" fmla="*/ 15632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3468 w 20331"/>
                  <a:gd name="connsiteY10" fmla="*/ 14350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3770 w 20331"/>
                  <a:gd name="connsiteY11" fmla="*/ 17370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  <a:gd name="connsiteX0" fmla="*/ 10290 w 20331"/>
                  <a:gd name="connsiteY0" fmla="*/ 4342 h 21600"/>
                  <a:gd name="connsiteX1" fmla="*/ 13618 w 20331"/>
                  <a:gd name="connsiteY1" fmla="*/ 0 h 21600"/>
                  <a:gd name="connsiteX2" fmla="*/ 13353 w 20331"/>
                  <a:gd name="connsiteY2" fmla="*/ 5777 h 21600"/>
                  <a:gd name="connsiteX3" fmla="*/ 16835 w 20331"/>
                  <a:gd name="connsiteY3" fmla="*/ 3172 h 21600"/>
                  <a:gd name="connsiteX4" fmla="*/ 15208 w 20331"/>
                  <a:gd name="connsiteY4" fmla="*/ 6532 h 21600"/>
                  <a:gd name="connsiteX5" fmla="*/ 19832 w 20331"/>
                  <a:gd name="connsiteY5" fmla="*/ 7277 h 21600"/>
                  <a:gd name="connsiteX6" fmla="*/ 18323 w 20331"/>
                  <a:gd name="connsiteY6" fmla="*/ 9742 h 21600"/>
                  <a:gd name="connsiteX7" fmla="*/ 20331 w 20331"/>
                  <a:gd name="connsiteY7" fmla="*/ 12214 h 21600"/>
                  <a:gd name="connsiteX8" fmla="*/ 17973 w 20331"/>
                  <a:gd name="connsiteY8" fmla="*/ 13915 h 21600"/>
                  <a:gd name="connsiteX9" fmla="*/ 18471 w 20331"/>
                  <a:gd name="connsiteY9" fmla="*/ 20058 h 21600"/>
                  <a:gd name="connsiteX10" fmla="*/ 14447 w 20331"/>
                  <a:gd name="connsiteY10" fmla="*/ 16344 h 21600"/>
                  <a:gd name="connsiteX11" fmla="*/ 14451 w 20331"/>
                  <a:gd name="connsiteY11" fmla="*/ 21163 h 21600"/>
                  <a:gd name="connsiteX12" fmla="*/ 11008 w 20331"/>
                  <a:gd name="connsiteY12" fmla="*/ 15935 h 21600"/>
                  <a:gd name="connsiteX13" fmla="*/ 10440 w 20331"/>
                  <a:gd name="connsiteY13" fmla="*/ 18842 h 21600"/>
                  <a:gd name="connsiteX14" fmla="*/ 8700 w 20331"/>
                  <a:gd name="connsiteY14" fmla="*/ 17370 h 21600"/>
                  <a:gd name="connsiteX15" fmla="*/ 7528 w 20331"/>
                  <a:gd name="connsiteY15" fmla="*/ 19712 h 21600"/>
                  <a:gd name="connsiteX16" fmla="*/ 6355 w 20331"/>
                  <a:gd name="connsiteY16" fmla="*/ 18125 h 21600"/>
                  <a:gd name="connsiteX17" fmla="*/ 3745 w 20331"/>
                  <a:gd name="connsiteY17" fmla="*/ 21600 h 21600"/>
                  <a:gd name="connsiteX18" fmla="*/ 5505 w 20331"/>
                  <a:gd name="connsiteY18" fmla="*/ 14690 h 21600"/>
                  <a:gd name="connsiteX19" fmla="*/ 113 w 20331"/>
                  <a:gd name="connsiteY19" fmla="*/ 17825 h 21600"/>
                  <a:gd name="connsiteX20" fmla="*/ 2158 w 20331"/>
                  <a:gd name="connsiteY20" fmla="*/ 15370 h 21600"/>
                  <a:gd name="connsiteX21" fmla="*/ 274 w 20331"/>
                  <a:gd name="connsiteY21" fmla="*/ 13217 h 21600"/>
                  <a:gd name="connsiteX22" fmla="*/ 1572 w 20331"/>
                  <a:gd name="connsiteY22" fmla="*/ 11592 h 21600"/>
                  <a:gd name="connsiteX23" fmla="*/ 0 w 20331"/>
                  <a:gd name="connsiteY23" fmla="*/ 8270 h 21600"/>
                  <a:gd name="connsiteX24" fmla="*/ 4200 w 20331"/>
                  <a:gd name="connsiteY24" fmla="*/ 7817 h 21600"/>
                  <a:gd name="connsiteX25" fmla="*/ 3330 w 20331"/>
                  <a:gd name="connsiteY25" fmla="*/ 3625 h 21600"/>
                  <a:gd name="connsiteX26" fmla="*/ 7378 w 20331"/>
                  <a:gd name="connsiteY26" fmla="*/ 6382 h 21600"/>
                  <a:gd name="connsiteX27" fmla="*/ 8550 w 20331"/>
                  <a:gd name="connsiteY27" fmla="*/ 1887 h 21600"/>
                  <a:gd name="connsiteX28" fmla="*/ 10290 w 20331"/>
                  <a:gd name="connsiteY28" fmla="*/ 4342 h 21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0331" h="21600">
                    <a:moveTo>
                      <a:pt x="10290" y="4342"/>
                    </a:moveTo>
                    <a:lnTo>
                      <a:pt x="13618" y="0"/>
                    </a:lnTo>
                    <a:cubicBezTo>
                      <a:pt x="13530" y="1926"/>
                      <a:pt x="13441" y="3851"/>
                      <a:pt x="13353" y="5777"/>
                    </a:cubicBezTo>
                    <a:lnTo>
                      <a:pt x="16835" y="3172"/>
                    </a:lnTo>
                    <a:lnTo>
                      <a:pt x="15208" y="6532"/>
                    </a:lnTo>
                    <a:lnTo>
                      <a:pt x="19832" y="7277"/>
                    </a:lnTo>
                    <a:lnTo>
                      <a:pt x="18323" y="9742"/>
                    </a:lnTo>
                    <a:cubicBezTo>
                      <a:pt x="18368" y="10242"/>
                      <a:pt x="20286" y="11714"/>
                      <a:pt x="20331" y="12214"/>
                    </a:cubicBezTo>
                    <a:cubicBezTo>
                      <a:pt x="20226" y="12684"/>
                      <a:pt x="18078" y="13445"/>
                      <a:pt x="17973" y="13915"/>
                    </a:cubicBezTo>
                    <a:cubicBezTo>
                      <a:pt x="17884" y="14487"/>
                      <a:pt x="18560" y="19486"/>
                      <a:pt x="18471" y="20058"/>
                    </a:cubicBezTo>
                    <a:lnTo>
                      <a:pt x="14447" y="16344"/>
                    </a:lnTo>
                    <a:cubicBezTo>
                      <a:pt x="14548" y="17351"/>
                      <a:pt x="14350" y="20156"/>
                      <a:pt x="14451" y="21163"/>
                    </a:cubicBezTo>
                    <a:lnTo>
                      <a:pt x="11008" y="15935"/>
                    </a:lnTo>
                    <a:lnTo>
                      <a:pt x="10440" y="18842"/>
                    </a:lnTo>
                    <a:lnTo>
                      <a:pt x="8700" y="17370"/>
                    </a:lnTo>
                    <a:lnTo>
                      <a:pt x="7528" y="19712"/>
                    </a:lnTo>
                    <a:lnTo>
                      <a:pt x="6355" y="18125"/>
                    </a:lnTo>
                    <a:lnTo>
                      <a:pt x="3745" y="21600"/>
                    </a:lnTo>
                    <a:cubicBezTo>
                      <a:pt x="3708" y="20480"/>
                      <a:pt x="5542" y="15810"/>
                      <a:pt x="5505" y="14690"/>
                    </a:cubicBezTo>
                    <a:lnTo>
                      <a:pt x="113" y="17825"/>
                    </a:lnTo>
                    <a:lnTo>
                      <a:pt x="2158" y="15370"/>
                    </a:lnTo>
                    <a:lnTo>
                      <a:pt x="274" y="13217"/>
                    </a:lnTo>
                    <a:lnTo>
                      <a:pt x="1572" y="11592"/>
                    </a:lnTo>
                    <a:lnTo>
                      <a:pt x="0" y="8270"/>
                    </a:lnTo>
                    <a:lnTo>
                      <a:pt x="4200" y="7817"/>
                    </a:lnTo>
                    <a:lnTo>
                      <a:pt x="3330" y="3625"/>
                    </a:lnTo>
                    <a:lnTo>
                      <a:pt x="7378" y="6382"/>
                    </a:lnTo>
                    <a:lnTo>
                      <a:pt x="8550" y="1887"/>
                    </a:lnTo>
                    <a:lnTo>
                      <a:pt x="10290" y="4342"/>
                    </a:lnTo>
                    <a:close/>
                  </a:path>
                </a:pathLst>
              </a:cu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528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7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Observation</a:t>
                </a:r>
                <a:r>
                  <a:rPr lang="en-US" dirty="0"/>
                  <a:t>: We do not need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, it is also fine to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do we find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6726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a “good”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Not too many samples,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small, but enough to find a good approximation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is large enough to find a good approximation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498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want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high probability, one of these guesses will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780724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34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Last Time: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9375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Try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</m:oMath>
                </a14:m>
                <a:r>
                  <a:rPr lang="en-US" dirty="0"/>
                  <a:t> and see which one has</a:t>
                </a:r>
              </a:p>
              <a:p>
                <a:endParaRPr lang="en-US" dirty="0"/>
              </a:p>
              <a:p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However, the wrong guesses will have too many samples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Fix</a:t>
                </a:r>
                <a:r>
                  <a:rPr lang="en-US" dirty="0"/>
                  <a:t>: Dynamically changing guess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and subsampling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 b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/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000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ED23395-277E-33F4-EB23-F55611C4D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891" y="2690833"/>
                <a:ext cx="6096000" cy="9017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194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01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Finding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42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/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3792DEB-5AC5-96F9-B135-F368BDCC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73" y="4561740"/>
                <a:ext cx="969818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/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2ACD60E-6491-4CBF-AD8D-5953994D5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5091" y="6050290"/>
                <a:ext cx="10621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3CDE72D-D6FE-6CEC-D1EA-2A56708ADAF2}"/>
              </a:ext>
            </a:extLst>
          </p:cNvPr>
          <p:cNvSpPr/>
          <p:nvPr/>
        </p:nvSpPr>
        <p:spPr>
          <a:xfrm>
            <a:off x="8294255" y="4442690"/>
            <a:ext cx="637309" cy="125614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447846-0A93-72C2-30F0-8F1CBE8069C7}"/>
              </a:ext>
            </a:extLst>
          </p:cNvPr>
          <p:cNvSpPr/>
          <p:nvPr/>
        </p:nvSpPr>
        <p:spPr>
          <a:xfrm>
            <a:off x="8340437" y="5916159"/>
            <a:ext cx="803564" cy="79148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8DFA58-753A-1FDB-584D-F312F22E1A35}"/>
              </a:ext>
            </a:extLst>
          </p:cNvPr>
          <p:cNvCxnSpPr>
            <a:stCxn id="9" idx="2"/>
          </p:cNvCxnSpPr>
          <p:nvPr/>
        </p:nvCxnSpPr>
        <p:spPr>
          <a:xfrm flipH="1" flipV="1">
            <a:off x="7112000" y="6101681"/>
            <a:ext cx="1228437" cy="210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CD7BB5-663E-1113-0368-0B7481CB79FE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234545" y="5070763"/>
            <a:ext cx="2059710" cy="5002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690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Algorithm stores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elements from the stream, uses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15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Modify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 algorithm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3929</Words>
  <Application>Microsoft Office PowerPoint</Application>
  <PresentationFormat>Widescreen</PresentationFormat>
  <Paragraphs>709</Paragraphs>
  <Slides>76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Previously: Chebyshev’s Inequality</vt:lpstr>
      <vt:lpstr>Last Time: 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Finding p</vt:lpstr>
      <vt:lpstr>Distinct Elements (F_0 Estimation)</vt:lpstr>
      <vt:lpstr>L_0 Sampling</vt:lpstr>
      <vt:lpstr>L_0 Sampling</vt:lpstr>
      <vt:lpstr>L_0 Sampling</vt:lpstr>
      <vt:lpstr>L_0 Sampling</vt:lpstr>
      <vt:lpstr>Clustering</vt:lpstr>
      <vt:lpstr>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3</cp:revision>
  <dcterms:created xsi:type="dcterms:W3CDTF">2023-10-04T20:15:21Z</dcterms:created>
  <dcterms:modified xsi:type="dcterms:W3CDTF">2023-10-04T20:17:08Z</dcterms:modified>
</cp:coreProperties>
</file>