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6"/>
  </p:notesMasterIdLst>
  <p:sldIdLst>
    <p:sldId id="861" r:id="rId2"/>
    <p:sldId id="989" r:id="rId3"/>
    <p:sldId id="984" r:id="rId4"/>
    <p:sldId id="982" r:id="rId5"/>
    <p:sldId id="983" r:id="rId6"/>
    <p:sldId id="985" r:id="rId7"/>
    <p:sldId id="864" r:id="rId8"/>
    <p:sldId id="866" r:id="rId9"/>
    <p:sldId id="867" r:id="rId10"/>
    <p:sldId id="868" r:id="rId11"/>
    <p:sldId id="641" r:id="rId12"/>
    <p:sldId id="869" r:id="rId13"/>
    <p:sldId id="491" r:id="rId14"/>
    <p:sldId id="870" r:id="rId15"/>
    <p:sldId id="863" r:id="rId16"/>
    <p:sldId id="970" r:id="rId17"/>
    <p:sldId id="971" r:id="rId18"/>
    <p:sldId id="972" r:id="rId19"/>
    <p:sldId id="974" r:id="rId20"/>
    <p:sldId id="973" r:id="rId21"/>
    <p:sldId id="975" r:id="rId22"/>
    <p:sldId id="976" r:id="rId23"/>
    <p:sldId id="977" r:id="rId24"/>
    <p:sldId id="978" r:id="rId25"/>
    <p:sldId id="979" r:id="rId26"/>
    <p:sldId id="980" r:id="rId27"/>
    <p:sldId id="981" r:id="rId28"/>
    <p:sldId id="264" r:id="rId29"/>
    <p:sldId id="874" r:id="rId30"/>
    <p:sldId id="879" r:id="rId31"/>
    <p:sldId id="878" r:id="rId32"/>
    <p:sldId id="872" r:id="rId33"/>
    <p:sldId id="877" r:id="rId34"/>
    <p:sldId id="893" r:id="rId35"/>
    <p:sldId id="880" r:id="rId36"/>
    <p:sldId id="881" r:id="rId37"/>
    <p:sldId id="883" r:id="rId38"/>
    <p:sldId id="896" r:id="rId39"/>
    <p:sldId id="882" r:id="rId40"/>
    <p:sldId id="884" r:id="rId41"/>
    <p:sldId id="895" r:id="rId42"/>
    <p:sldId id="885" r:id="rId43"/>
    <p:sldId id="886" r:id="rId44"/>
    <p:sldId id="887" r:id="rId45"/>
    <p:sldId id="888" r:id="rId46"/>
    <p:sldId id="889" r:id="rId47"/>
    <p:sldId id="890" r:id="rId48"/>
    <p:sldId id="892" r:id="rId49"/>
    <p:sldId id="891" r:id="rId50"/>
    <p:sldId id="894" r:id="rId51"/>
    <p:sldId id="897" r:id="rId52"/>
    <p:sldId id="898" r:id="rId53"/>
    <p:sldId id="899" r:id="rId54"/>
    <p:sldId id="900" r:id="rId55"/>
    <p:sldId id="901" r:id="rId56"/>
    <p:sldId id="902" r:id="rId57"/>
    <p:sldId id="903" r:id="rId58"/>
    <p:sldId id="904" r:id="rId59"/>
    <p:sldId id="905" r:id="rId60"/>
    <p:sldId id="906" r:id="rId61"/>
    <p:sldId id="907" r:id="rId62"/>
    <p:sldId id="908" r:id="rId63"/>
    <p:sldId id="909" r:id="rId64"/>
    <p:sldId id="912" r:id="rId65"/>
    <p:sldId id="913" r:id="rId66"/>
    <p:sldId id="914" r:id="rId67"/>
    <p:sldId id="915" r:id="rId68"/>
    <p:sldId id="916" r:id="rId69"/>
    <p:sldId id="917" r:id="rId70"/>
    <p:sldId id="918" r:id="rId71"/>
    <p:sldId id="919" r:id="rId72"/>
    <p:sldId id="920" r:id="rId73"/>
    <p:sldId id="921" r:id="rId74"/>
    <p:sldId id="922" r:id="rId75"/>
    <p:sldId id="923" r:id="rId76"/>
    <p:sldId id="924" r:id="rId77"/>
    <p:sldId id="925" r:id="rId78"/>
    <p:sldId id="926" r:id="rId79"/>
    <p:sldId id="927" r:id="rId80"/>
    <p:sldId id="928" r:id="rId81"/>
    <p:sldId id="929" r:id="rId82"/>
    <p:sldId id="930" r:id="rId83"/>
    <p:sldId id="931" r:id="rId84"/>
    <p:sldId id="932" r:id="rId85"/>
    <p:sldId id="933" r:id="rId86"/>
    <p:sldId id="934" r:id="rId87"/>
    <p:sldId id="935" r:id="rId88"/>
    <p:sldId id="936" r:id="rId89"/>
    <p:sldId id="937" r:id="rId90"/>
    <p:sldId id="938" r:id="rId91"/>
    <p:sldId id="939" r:id="rId92"/>
    <p:sldId id="940" r:id="rId93"/>
    <p:sldId id="941" r:id="rId94"/>
    <p:sldId id="942" r:id="rId95"/>
    <p:sldId id="945" r:id="rId96"/>
    <p:sldId id="943" r:id="rId97"/>
    <p:sldId id="946" r:id="rId98"/>
    <p:sldId id="947" r:id="rId99"/>
    <p:sldId id="948" r:id="rId100"/>
    <p:sldId id="950" r:id="rId101"/>
    <p:sldId id="944" r:id="rId102"/>
    <p:sldId id="949" r:id="rId103"/>
    <p:sldId id="951" r:id="rId104"/>
    <p:sldId id="953" r:id="rId105"/>
    <p:sldId id="952" r:id="rId106"/>
    <p:sldId id="956" r:id="rId107"/>
    <p:sldId id="954" r:id="rId108"/>
    <p:sldId id="957" r:id="rId109"/>
    <p:sldId id="958" r:id="rId110"/>
    <p:sldId id="960" r:id="rId111"/>
    <p:sldId id="961" r:id="rId112"/>
    <p:sldId id="962" r:id="rId113"/>
    <p:sldId id="963" r:id="rId114"/>
    <p:sldId id="964" r:id="rId115"/>
    <p:sldId id="965" r:id="rId116"/>
    <p:sldId id="966" r:id="rId117"/>
    <p:sldId id="967" r:id="rId118"/>
    <p:sldId id="968" r:id="rId119"/>
    <p:sldId id="969" r:id="rId120"/>
    <p:sldId id="986" r:id="rId121"/>
    <p:sldId id="987" r:id="rId122"/>
    <p:sldId id="787" r:id="rId123"/>
    <p:sldId id="788" r:id="rId124"/>
    <p:sldId id="504" r:id="rId1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BEFA-BA2B-47F5-AFED-CD5FD2230E5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4264-8268-499B-B262-3526DBF6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67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97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1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8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61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4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51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1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27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751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77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025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4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3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26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26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03F-5E34-2254-4A2B-1CC24F7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2F7B-9EEF-AA06-52D7-CEFC5CE0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C7-FD48-DC16-A426-8A1016C7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BD-1AC2-B458-3FFD-73EFFAF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2314-C138-5263-CD17-6107C8D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568-A392-5905-5A93-DAE255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1B6C-C77F-7DC6-D6A9-BAF4ADB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A95-3AFD-2FCE-6A68-33EA3BCB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4F48-96EC-58E9-97BB-69E7C7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053-CDAC-48C8-9843-8930A17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D6D6-931A-48BA-CD89-20235A7E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E2FD-0E9D-BA14-4A94-6DC9E79C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F46-D794-0A4F-5B58-3C64438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3F85-4E95-E03F-DAEB-4DFAC8D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B32-FDFB-C003-E749-27E3758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C9A-D592-E528-581F-266F76E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7DE9-C669-3140-5064-97808BA2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3F34-6677-74AB-C7A1-13E7B8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408-2827-1BA1-2DA7-F78D245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0D6-D3C0-A407-72D2-67CDAC5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044-DECA-0375-ED9B-70C0F51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213C-22A3-4649-4FC4-3C18D531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A055-E340-69B1-9153-9F79DDBD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32F-514C-6A81-1D67-610F6F1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CC03-214E-8E6E-426E-FD5B8D3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D2-DCE1-1354-69DD-1500C9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782-43C7-2175-DC9E-70FCECA9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0C11-5F77-1077-559E-33C13B86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16F3-CE4E-08BB-ECDD-CA1ACC07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F449-AD97-CA95-87E6-C89820A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3068-178E-DCDF-599C-B00497C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6C8-3B9E-23AE-8AB5-742A410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57AD-6A62-C51E-96B0-896A64E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CD62-AF40-F6F5-5D4C-9775A913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629A-A16E-4F53-B2A5-E4A1296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041-0969-2ABA-03FC-F5AE9F98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96AB-EAA7-BCC1-BB1E-9FDF24F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B9274-5AFA-3C1A-59D3-58FDD4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BECE-D191-B69A-81D9-97ED5A5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2B3-DA16-260B-9846-E70F365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6401-EF57-C1F4-B8C4-4E7B83A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445D-FB4D-D520-0587-23861E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3D79-E365-3835-06A5-D53741F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38DA-4480-87D0-9E6A-2DA711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C882-8881-8A14-7A0F-541CB3D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32A9-A98B-58BC-D597-AA2230A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D4-8B38-C332-D1A6-314F1A9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C17B-02D5-9B87-1676-563C8640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59B-9C21-5E37-7572-95B03557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F4AB-3CEA-D9F3-F399-1EBF88D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50A-D3FD-1E8F-9CA7-FA9D73F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CE2-EFC4-0F8B-79B7-A35D150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AB8F-2E12-B53D-F871-31D1EA6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64822-116B-EC6A-5D5F-74AD7334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0B52F-CFC0-BAC1-B947-B2CDFA0D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3AA5-D9DB-AF06-9BEB-430B4D02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D448-0FFC-6054-7FD1-F5F346E6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9971-F94F-D22D-7370-C1241B9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9D25-251D-2649-3938-50D4F5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176-9B64-BD05-8BE9-E0CFC2F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937B-EF14-938C-DBC1-623C572B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5AA-0D94-1F3F-72B2-9190670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F711-A9B4-327B-5813-329AC29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always </a:t>
                </a:r>
                <a:r>
                  <a:rPr lang="en-US" sz="2800" dirty="0"/>
                  <a:t>underestimates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585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46589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8391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34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2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3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041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33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545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662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96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1306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891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717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030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2561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Team JAC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EDD0B-C77A-E8CB-0636-B0B38C74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3" y="539167"/>
            <a:ext cx="10840852" cy="6027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1F24B0-9BC2-FB12-5756-3DE88BC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36" y="161926"/>
            <a:ext cx="408626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5841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5528</Words>
  <Application>Microsoft Office PowerPoint</Application>
  <PresentationFormat>Widescreen</PresentationFormat>
  <Paragraphs>1561</Paragraphs>
  <Slides>124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9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 Lecture</vt:lpstr>
      <vt:lpstr>Last Time: Johnson-Lindenstrauss Lemma</vt:lpstr>
      <vt:lpstr>Last Time: Johnson-Lindenstrauss Lemma</vt:lpstr>
      <vt:lpstr>Last Time: Johnson-Lindenstrauss Lemma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56</cp:revision>
  <dcterms:created xsi:type="dcterms:W3CDTF">2023-09-09T17:52:51Z</dcterms:created>
  <dcterms:modified xsi:type="dcterms:W3CDTF">2023-09-11T18:24:31Z</dcterms:modified>
</cp:coreProperties>
</file>