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260" r:id="rId3"/>
    <p:sldId id="763" r:id="rId4"/>
    <p:sldId id="826" r:id="rId5"/>
    <p:sldId id="862" r:id="rId6"/>
    <p:sldId id="827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60" r:id="rId15"/>
    <p:sldId id="861" r:id="rId16"/>
    <p:sldId id="769" r:id="rId17"/>
    <p:sldId id="767" r:id="rId18"/>
    <p:sldId id="835" r:id="rId19"/>
    <p:sldId id="836" r:id="rId20"/>
    <p:sldId id="838" r:id="rId21"/>
    <p:sldId id="837" r:id="rId22"/>
    <p:sldId id="840" r:id="rId23"/>
    <p:sldId id="839" r:id="rId24"/>
    <p:sldId id="841" r:id="rId25"/>
    <p:sldId id="843" r:id="rId26"/>
    <p:sldId id="844" r:id="rId27"/>
    <p:sldId id="880" r:id="rId28"/>
    <p:sldId id="876" r:id="rId29"/>
    <p:sldId id="877" r:id="rId30"/>
    <p:sldId id="878" r:id="rId31"/>
    <p:sldId id="8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A14-4F98-17E5-17B7-810826B4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BDFB-C529-381F-770B-CE5C385B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E6E1-18DF-2285-66EF-F4147660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B64E-BA85-41E1-501E-DBA88D5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8452-5021-F8B4-A772-EA7E06AF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219-C9D0-27F2-FB6B-A1A8A40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3D5A7-39C4-BC6C-2CFB-5A0C21CF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7C0B-5322-D232-E6CD-A0C51EE3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4DC7-ECE3-6813-FCCD-8A89491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88DE-EE27-DFD6-4124-211C5E4F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B9CF0-4114-B7CE-AD19-2AA6FEE60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C0F87-FD89-6F91-05E2-C1080E43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BE29-DC13-DDF4-F263-FF15814F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D709-BDE5-0842-4E60-4F9C1FD6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C2FC-4CF3-594A-3219-CC361F9A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734-0231-CE47-DF67-0B36192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ADBE-A17B-6C9E-6E74-1464C6A2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6C3-3C87-C09A-F4DF-096BF9E9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54F3-1A25-AD59-74CB-29627744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8250-3259-5490-31B1-5068EE14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145F-FA36-E0CC-0574-934BA8D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CBB7-65A4-8AD1-3316-139121A9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865B-AF0D-8F5D-B9A3-0E24D6B9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1ACD-26FE-DB6D-3017-9E2FE0AF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52C5-A2D9-DB9F-DB67-638A17D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9E30-34FD-9BA0-120D-D522001D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FF0B-7C70-E77A-91A3-968360E6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7A29-5A73-7DD0-BB89-891ACB16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03EC-B123-1BDF-31C9-6A14126B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6C73-B603-6168-EA17-A649ABC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25D2-F024-7D0D-E533-6C2740B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336E-2095-5F10-1E4C-6C9AC231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B32A-C00B-7F14-D9B9-F9B579D0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B8A8-AE0D-5C45-2341-1BA6BAA4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30875-A93E-8C31-FDD8-6E857325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7E91C-A752-B286-9D41-3E4D50A5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C9A0-CE42-23B6-FA2B-927BB482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E6C8B-170A-9828-BFB8-5EC7E9E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FB03B-C21B-0102-8FBE-DB497045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3A7-059A-3E6F-1937-2C5D701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A88C4-3E41-7374-33E0-CAC127F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E8BD-F563-D2EC-B820-8910F6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05D0-20FA-F8C5-F329-D073584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197C-FD96-D18B-FB1B-8C6FCBC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654E7-141B-D16C-5252-C663E7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97FD-68D4-DDCF-7798-A6A3046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156-C40D-3D48-D8ED-CAE6BDAD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704E-301B-958C-89C3-7E2FA421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8DDA-7FC8-77FD-D215-E3644AFB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16510-0301-BA9B-3EF2-F66EF4C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04B-4A4C-8D78-5943-97E4607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6829-4756-B2D7-35FA-D44E56C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04E-DD46-2B91-1D2B-E6382A7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167A2-DA79-001C-A7E9-CD9AE9923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16D25-ECA2-D498-091E-6A071E08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729F-5812-0BBB-4765-1F2C0C0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CC32-E83D-9B1F-069B-6CB4A0E2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70FC0-0F84-85F2-1730-5AFBF17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AB9B9-6F51-135E-48A0-637EEDCB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0FDE-77E3-91FB-EBD6-5F385156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3B45-BA96-7E30-8F88-C9BDE7118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8A84-A1D9-4E6B-997D-28895B311C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BE78-1492-76A6-F13A-BBB6ADA0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C7B2-B60E-3324-8894-4930212F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7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1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1685</Words>
  <Application>Microsoft Office PowerPoint</Application>
  <PresentationFormat>Widescreen</PresentationFormat>
  <Paragraphs>223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Recall: Moments</vt:lpstr>
      <vt:lpstr>Last Time: Chebyshev’s Inequality</vt:lpstr>
      <vt:lpstr>Last Time: Accuracy Boosting</vt:lpstr>
      <vt:lpstr>Recall: Concentration Inequalities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Trivia Question #3 (Max Load)</vt:lpstr>
      <vt:lpstr>Coupon Collector</vt:lpstr>
      <vt:lpstr>Coupon Collector</vt:lpstr>
      <vt:lpstr>Coupon Collector</vt:lpstr>
      <vt:lpstr>Trivia Question #4 (Coupon Collector)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2024-01-31T16:41:03Z</dcterms:created>
  <dcterms:modified xsi:type="dcterms:W3CDTF">2024-02-02T18:22:16Z</dcterms:modified>
</cp:coreProperties>
</file>