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88" r:id="rId2"/>
    <p:sldId id="1291" r:id="rId3"/>
    <p:sldId id="1289" r:id="rId4"/>
    <p:sldId id="1258" r:id="rId5"/>
    <p:sldId id="1264" r:id="rId6"/>
    <p:sldId id="1276" r:id="rId7"/>
    <p:sldId id="1269" r:id="rId8"/>
    <p:sldId id="1292" r:id="rId9"/>
    <p:sldId id="1293" r:id="rId10"/>
    <p:sldId id="1268" r:id="rId11"/>
    <p:sldId id="1277" r:id="rId12"/>
    <p:sldId id="1284" r:id="rId13"/>
    <p:sldId id="1278" r:id="rId14"/>
    <p:sldId id="1285" r:id="rId15"/>
    <p:sldId id="1280" r:id="rId16"/>
    <p:sldId id="1286" r:id="rId17"/>
    <p:sldId id="1282" r:id="rId18"/>
    <p:sldId id="1281" r:id="rId19"/>
    <p:sldId id="1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3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the output is not a scalar, e.g., a vector?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outputs lie in some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inefficient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Post-processing of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 fixed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, want to show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mechanism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all possible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(under some randomness)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for neighboring datasets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/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89DA90-4D0C-6563-F19D-AA2D93BF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01" y="2398096"/>
                <a:ext cx="8529507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5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876</Words>
  <Application>Microsoft Office PowerPoint</Application>
  <PresentationFormat>Widescreen</PresentationFormat>
  <Paragraphs>133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Privacy and Noise</vt:lpstr>
      <vt:lpstr>Differential Privacy Properties</vt:lpstr>
      <vt:lpstr>Post-processing of Differential Privacy</vt:lpstr>
      <vt:lpstr>Post-processing of Differential Privacy</vt:lpstr>
      <vt:lpstr>Differential Privacy Properties</vt:lpstr>
      <vt:lpstr>Privacy and Noise</vt:lpstr>
      <vt:lpstr>Sensitivity</vt:lpstr>
      <vt:lpstr>Laplace Mechanism</vt:lpstr>
      <vt:lpstr>Laplace Mechanism</vt:lpstr>
      <vt:lpstr>Laplace Mechanism</vt:lpstr>
      <vt:lpstr>Beyond Laplace Mechanism</vt:lpstr>
      <vt:lpstr>Beyond Laplace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10</cp:revision>
  <dcterms:created xsi:type="dcterms:W3CDTF">2024-04-05T18:24:18Z</dcterms:created>
  <dcterms:modified xsi:type="dcterms:W3CDTF">2024-04-11T04:34:54Z</dcterms:modified>
</cp:coreProperties>
</file>