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788" r:id="rId2"/>
    <p:sldId id="821" r:id="rId3"/>
    <p:sldId id="822" r:id="rId4"/>
    <p:sldId id="823" r:id="rId5"/>
    <p:sldId id="824" r:id="rId6"/>
    <p:sldId id="825" r:id="rId7"/>
    <p:sldId id="820" r:id="rId8"/>
    <p:sldId id="826" r:id="rId9"/>
    <p:sldId id="827" r:id="rId10"/>
    <p:sldId id="828" r:id="rId11"/>
    <p:sldId id="829" r:id="rId12"/>
    <p:sldId id="830" r:id="rId13"/>
    <p:sldId id="832" r:id="rId14"/>
    <p:sldId id="833" r:id="rId15"/>
    <p:sldId id="831" r:id="rId16"/>
    <p:sldId id="834" r:id="rId17"/>
    <p:sldId id="835" r:id="rId18"/>
    <p:sldId id="1105" r:id="rId19"/>
    <p:sldId id="1108" r:id="rId20"/>
    <p:sldId id="1109" r:id="rId21"/>
    <p:sldId id="1113" r:id="rId22"/>
    <p:sldId id="1110" r:id="rId23"/>
    <p:sldId id="1114" r:id="rId24"/>
    <p:sldId id="1115" r:id="rId25"/>
    <p:sldId id="1116" r:id="rId26"/>
    <p:sldId id="1119" r:id="rId27"/>
    <p:sldId id="1120" r:id="rId28"/>
    <p:sldId id="1118" r:id="rId29"/>
    <p:sldId id="1121" r:id="rId30"/>
    <p:sldId id="1122" r:id="rId31"/>
    <p:sldId id="1123" r:id="rId32"/>
    <p:sldId id="1124" r:id="rId33"/>
    <p:sldId id="1125" r:id="rId34"/>
    <p:sldId id="1126" r:id="rId35"/>
    <p:sldId id="1127" r:id="rId36"/>
    <p:sldId id="1128" r:id="rId37"/>
    <p:sldId id="1129" r:id="rId38"/>
    <p:sldId id="1130" r:id="rId39"/>
    <p:sldId id="1117" r:id="rId40"/>
    <p:sldId id="1131" r:id="rId41"/>
    <p:sldId id="1132" r:id="rId42"/>
    <p:sldId id="113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AE8666-CF24-4902-8C5B-74381BF1F7C7}" v="1839" dt="2024-01-23T05:41:19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7EAE8666-CF24-4902-8C5B-74381BF1F7C7}"/>
    <pc:docChg chg="undo custSel addSld delSld modSld sldOrd">
      <pc:chgData name="Samson Zhou" userId="be955f33642ecbf5" providerId="LiveId" clId="{7EAE8666-CF24-4902-8C5B-74381BF1F7C7}" dt="2024-01-23T05:41:19.840" v="4234" actId="20577"/>
      <pc:docMkLst>
        <pc:docMk/>
      </pc:docMkLst>
      <pc:sldChg chg="addSp delSp modSp add del mod">
        <pc:chgData name="Samson Zhou" userId="be955f33642ecbf5" providerId="LiveId" clId="{7EAE8666-CF24-4902-8C5B-74381BF1F7C7}" dt="2024-01-23T04:47:53.968" v="1735" actId="47"/>
        <pc:sldMkLst>
          <pc:docMk/>
          <pc:sldMk cId="2661524748" sldId="580"/>
        </pc:sldMkLst>
        <pc:spChg chg="add mod">
          <ac:chgData name="Samson Zhou" userId="be955f33642ecbf5" providerId="LiveId" clId="{7EAE8666-CF24-4902-8C5B-74381BF1F7C7}" dt="2024-01-23T04:47:12.277" v="1706" actId="21"/>
          <ac:spMkLst>
            <pc:docMk/>
            <pc:sldMk cId="2661524748" sldId="580"/>
            <ac:spMk id="5" creationId="{452FB10C-1067-BFCD-DCF7-1102B988D517}"/>
          </ac:spMkLst>
        </pc:spChg>
        <pc:picChg chg="del">
          <ac:chgData name="Samson Zhou" userId="be955f33642ecbf5" providerId="LiveId" clId="{7EAE8666-CF24-4902-8C5B-74381BF1F7C7}" dt="2024-01-23T04:47:12.277" v="1706" actId="21"/>
          <ac:picMkLst>
            <pc:docMk/>
            <pc:sldMk cId="2661524748" sldId="580"/>
            <ac:picMk id="6" creationId="{00000000-0000-0000-0000-000000000000}"/>
          </ac:picMkLst>
        </pc:picChg>
      </pc:sldChg>
      <pc:sldChg chg="add del">
        <pc:chgData name="Samson Zhou" userId="be955f33642ecbf5" providerId="LiveId" clId="{7EAE8666-CF24-4902-8C5B-74381BF1F7C7}" dt="2024-01-23T04:30:36.466" v="709" actId="2696"/>
        <pc:sldMkLst>
          <pc:docMk/>
          <pc:sldMk cId="1578253372" sldId="821"/>
        </pc:sldMkLst>
      </pc:sldChg>
      <pc:sldChg chg="add del">
        <pc:chgData name="Samson Zhou" userId="be955f33642ecbf5" providerId="LiveId" clId="{7EAE8666-CF24-4902-8C5B-74381BF1F7C7}" dt="2024-01-23T04:30:36.466" v="709" actId="2696"/>
        <pc:sldMkLst>
          <pc:docMk/>
          <pc:sldMk cId="2985593832" sldId="822"/>
        </pc:sldMkLst>
      </pc:sldChg>
      <pc:sldChg chg="add del">
        <pc:chgData name="Samson Zhou" userId="be955f33642ecbf5" providerId="LiveId" clId="{7EAE8666-CF24-4902-8C5B-74381BF1F7C7}" dt="2024-01-23T04:30:36.466" v="709" actId="2696"/>
        <pc:sldMkLst>
          <pc:docMk/>
          <pc:sldMk cId="3613159992" sldId="823"/>
        </pc:sldMkLst>
      </pc:sldChg>
      <pc:sldChg chg="modSp add mod">
        <pc:chgData name="Samson Zhou" userId="be955f33642ecbf5" providerId="LiveId" clId="{7EAE8666-CF24-4902-8C5B-74381BF1F7C7}" dt="2024-01-23T04:26:18.692" v="276" actId="207"/>
        <pc:sldMkLst>
          <pc:docMk/>
          <pc:sldMk cId="2530340606" sldId="826"/>
        </pc:sldMkLst>
        <pc:spChg chg="mod">
          <ac:chgData name="Samson Zhou" userId="be955f33642ecbf5" providerId="LiveId" clId="{7EAE8666-CF24-4902-8C5B-74381BF1F7C7}" dt="2024-01-23T04:26:18.692" v="276" actId="207"/>
          <ac:spMkLst>
            <pc:docMk/>
            <pc:sldMk cId="2530340606" sldId="826"/>
            <ac:spMk id="3" creationId="{76F2126B-4AA6-302B-7E5A-170FFAAB8BD1}"/>
          </ac:spMkLst>
        </pc:spChg>
      </pc:sldChg>
      <pc:sldChg chg="modSp add mod">
        <pc:chgData name="Samson Zhou" userId="be955f33642ecbf5" providerId="LiveId" clId="{7EAE8666-CF24-4902-8C5B-74381BF1F7C7}" dt="2024-01-23T04:28:32.383" v="542" actId="21"/>
        <pc:sldMkLst>
          <pc:docMk/>
          <pc:sldMk cId="4199583419" sldId="827"/>
        </pc:sldMkLst>
        <pc:spChg chg="mod">
          <ac:chgData name="Samson Zhou" userId="be955f33642ecbf5" providerId="LiveId" clId="{7EAE8666-CF24-4902-8C5B-74381BF1F7C7}" dt="2024-01-23T04:28:32.383" v="542" actId="21"/>
          <ac:spMkLst>
            <pc:docMk/>
            <pc:sldMk cId="4199583419" sldId="827"/>
            <ac:spMk id="3" creationId="{76F2126B-4AA6-302B-7E5A-170FFAAB8BD1}"/>
          </ac:spMkLst>
        </pc:spChg>
      </pc:sldChg>
      <pc:sldChg chg="modSp add mod">
        <pc:chgData name="Samson Zhou" userId="be955f33642ecbf5" providerId="LiveId" clId="{7EAE8666-CF24-4902-8C5B-74381BF1F7C7}" dt="2024-01-23T04:37:20.780" v="1184" actId="20577"/>
        <pc:sldMkLst>
          <pc:docMk/>
          <pc:sldMk cId="3197892957" sldId="828"/>
        </pc:sldMkLst>
        <pc:spChg chg="mod">
          <ac:chgData name="Samson Zhou" userId="be955f33642ecbf5" providerId="LiveId" clId="{7EAE8666-CF24-4902-8C5B-74381BF1F7C7}" dt="2024-01-23T04:37:20.780" v="1184" actId="20577"/>
          <ac:spMkLst>
            <pc:docMk/>
            <pc:sldMk cId="3197892957" sldId="828"/>
            <ac:spMk id="3" creationId="{76F2126B-4AA6-302B-7E5A-170FFAAB8BD1}"/>
          </ac:spMkLst>
        </pc:spChg>
      </pc:sldChg>
      <pc:sldChg chg="modSp add mod">
        <pc:chgData name="Samson Zhou" userId="be955f33642ecbf5" providerId="LiveId" clId="{7EAE8666-CF24-4902-8C5B-74381BF1F7C7}" dt="2024-01-23T04:33:53.961" v="1030" actId="20577"/>
        <pc:sldMkLst>
          <pc:docMk/>
          <pc:sldMk cId="4067289048" sldId="829"/>
        </pc:sldMkLst>
        <pc:spChg chg="mod">
          <ac:chgData name="Samson Zhou" userId="be955f33642ecbf5" providerId="LiveId" clId="{7EAE8666-CF24-4902-8C5B-74381BF1F7C7}" dt="2024-01-23T04:33:53.961" v="1030" actId="20577"/>
          <ac:spMkLst>
            <pc:docMk/>
            <pc:sldMk cId="4067289048" sldId="829"/>
            <ac:spMk id="2" creationId="{FCA5AC62-A5FD-2A5B-018F-859A378AA1D4}"/>
          </ac:spMkLst>
        </pc:spChg>
        <pc:spChg chg="mod">
          <ac:chgData name="Samson Zhou" userId="be955f33642ecbf5" providerId="LiveId" clId="{7EAE8666-CF24-4902-8C5B-74381BF1F7C7}" dt="2024-01-23T04:33:47.124" v="1015" actId="14100"/>
          <ac:spMkLst>
            <pc:docMk/>
            <pc:sldMk cId="4067289048" sldId="829"/>
            <ac:spMk id="3" creationId="{76F2126B-4AA6-302B-7E5A-170FFAAB8BD1}"/>
          </ac:spMkLst>
        </pc:spChg>
      </pc:sldChg>
      <pc:sldChg chg="modSp add mod">
        <pc:chgData name="Samson Zhou" userId="be955f33642ecbf5" providerId="LiveId" clId="{7EAE8666-CF24-4902-8C5B-74381BF1F7C7}" dt="2024-01-23T04:36:26.152" v="1131" actId="20577"/>
        <pc:sldMkLst>
          <pc:docMk/>
          <pc:sldMk cId="1031138033" sldId="830"/>
        </pc:sldMkLst>
        <pc:spChg chg="mod">
          <ac:chgData name="Samson Zhou" userId="be955f33642ecbf5" providerId="LiveId" clId="{7EAE8666-CF24-4902-8C5B-74381BF1F7C7}" dt="2024-01-23T04:36:26.152" v="1131" actId="20577"/>
          <ac:spMkLst>
            <pc:docMk/>
            <pc:sldMk cId="1031138033" sldId="830"/>
            <ac:spMk id="2" creationId="{FCA5AC62-A5FD-2A5B-018F-859A378AA1D4}"/>
          </ac:spMkLst>
        </pc:spChg>
        <pc:spChg chg="mod">
          <ac:chgData name="Samson Zhou" userId="be955f33642ecbf5" providerId="LiveId" clId="{7EAE8666-CF24-4902-8C5B-74381BF1F7C7}" dt="2024-01-23T04:34:57.356" v="1110" actId="20577"/>
          <ac:spMkLst>
            <pc:docMk/>
            <pc:sldMk cId="1031138033" sldId="830"/>
            <ac:spMk id="3" creationId="{76F2126B-4AA6-302B-7E5A-170FFAAB8BD1}"/>
          </ac:spMkLst>
        </pc:spChg>
      </pc:sldChg>
      <pc:sldChg chg="modSp add mod">
        <pc:chgData name="Samson Zhou" userId="be955f33642ecbf5" providerId="LiveId" clId="{7EAE8666-CF24-4902-8C5B-74381BF1F7C7}" dt="2024-01-23T04:43:44.293" v="1548" actId="21"/>
        <pc:sldMkLst>
          <pc:docMk/>
          <pc:sldMk cId="3843023253" sldId="831"/>
        </pc:sldMkLst>
        <pc:spChg chg="mod">
          <ac:chgData name="Samson Zhou" userId="be955f33642ecbf5" providerId="LiveId" clId="{7EAE8666-CF24-4902-8C5B-74381BF1F7C7}" dt="2024-01-23T04:39:01.192" v="1324"/>
          <ac:spMkLst>
            <pc:docMk/>
            <pc:sldMk cId="3843023253" sldId="831"/>
            <ac:spMk id="2" creationId="{FCA5AC62-A5FD-2A5B-018F-859A378AA1D4}"/>
          </ac:spMkLst>
        </pc:spChg>
        <pc:spChg chg="mod">
          <ac:chgData name="Samson Zhou" userId="be955f33642ecbf5" providerId="LiveId" clId="{7EAE8666-CF24-4902-8C5B-74381BF1F7C7}" dt="2024-01-23T04:43:44.293" v="1548" actId="21"/>
          <ac:spMkLst>
            <pc:docMk/>
            <pc:sldMk cId="3843023253" sldId="831"/>
            <ac:spMk id="3" creationId="{76F2126B-4AA6-302B-7E5A-170FFAAB8BD1}"/>
          </ac:spMkLst>
        </pc:spChg>
      </pc:sldChg>
      <pc:sldChg chg="modSp add mod">
        <pc:chgData name="Samson Zhou" userId="be955f33642ecbf5" providerId="LiveId" clId="{7EAE8666-CF24-4902-8C5B-74381BF1F7C7}" dt="2024-01-23T04:38:54.282" v="1323" actId="20577"/>
        <pc:sldMkLst>
          <pc:docMk/>
          <pc:sldMk cId="2007091112" sldId="832"/>
        </pc:sldMkLst>
        <pc:spChg chg="mod">
          <ac:chgData name="Samson Zhou" userId="be955f33642ecbf5" providerId="LiveId" clId="{7EAE8666-CF24-4902-8C5B-74381BF1F7C7}" dt="2024-01-23T04:38:54.282" v="1323" actId="20577"/>
          <ac:spMkLst>
            <pc:docMk/>
            <pc:sldMk cId="2007091112" sldId="832"/>
            <ac:spMk id="3" creationId="{76F2126B-4AA6-302B-7E5A-170FFAAB8BD1}"/>
          </ac:spMkLst>
        </pc:spChg>
      </pc:sldChg>
      <pc:sldChg chg="add del">
        <pc:chgData name="Samson Zhou" userId="be955f33642ecbf5" providerId="LiveId" clId="{7EAE8666-CF24-4902-8C5B-74381BF1F7C7}" dt="2024-01-23T04:36:49.539" v="1134"/>
        <pc:sldMkLst>
          <pc:docMk/>
          <pc:sldMk cId="2400647512" sldId="832"/>
        </pc:sldMkLst>
      </pc:sldChg>
      <pc:sldChg chg="modSp add del">
        <pc:chgData name="Samson Zhou" userId="be955f33642ecbf5" providerId="LiveId" clId="{7EAE8666-CF24-4902-8C5B-74381BF1F7C7}" dt="2024-01-23T04:37:32.251" v="1185" actId="47"/>
        <pc:sldMkLst>
          <pc:docMk/>
          <pc:sldMk cId="4261512132" sldId="832"/>
        </pc:sldMkLst>
        <pc:spChg chg="mod">
          <ac:chgData name="Samson Zhou" userId="be955f33642ecbf5" providerId="LiveId" clId="{7EAE8666-CF24-4902-8C5B-74381BF1F7C7}" dt="2024-01-23T04:36:57.150" v="1137" actId="20577"/>
          <ac:spMkLst>
            <pc:docMk/>
            <pc:sldMk cId="4261512132" sldId="832"/>
            <ac:spMk id="3" creationId="{76F2126B-4AA6-302B-7E5A-170FFAAB8BD1}"/>
          </ac:spMkLst>
        </pc:spChg>
      </pc:sldChg>
      <pc:sldChg chg="modSp add mod ord">
        <pc:chgData name="Samson Zhou" userId="be955f33642ecbf5" providerId="LiveId" clId="{7EAE8666-CF24-4902-8C5B-74381BF1F7C7}" dt="2024-01-23T04:43:15.050" v="1539" actId="255"/>
        <pc:sldMkLst>
          <pc:docMk/>
          <pc:sldMk cId="1580430779" sldId="833"/>
        </pc:sldMkLst>
        <pc:spChg chg="mod">
          <ac:chgData name="Samson Zhou" userId="be955f33642ecbf5" providerId="LiveId" clId="{7EAE8666-CF24-4902-8C5B-74381BF1F7C7}" dt="2024-01-23T04:43:15.050" v="1539" actId="255"/>
          <ac:spMkLst>
            <pc:docMk/>
            <pc:sldMk cId="1580430779" sldId="833"/>
            <ac:spMk id="3" creationId="{76F2126B-4AA6-302B-7E5A-170FFAAB8BD1}"/>
          </ac:spMkLst>
        </pc:spChg>
      </pc:sldChg>
      <pc:sldChg chg="modSp add mod">
        <pc:chgData name="Samson Zhou" userId="be955f33642ecbf5" providerId="LiveId" clId="{7EAE8666-CF24-4902-8C5B-74381BF1F7C7}" dt="2024-01-23T04:45:26.061" v="1703" actId="20577"/>
        <pc:sldMkLst>
          <pc:docMk/>
          <pc:sldMk cId="1403511774" sldId="834"/>
        </pc:sldMkLst>
        <pc:spChg chg="mod">
          <ac:chgData name="Samson Zhou" userId="be955f33642ecbf5" providerId="LiveId" clId="{7EAE8666-CF24-4902-8C5B-74381BF1F7C7}" dt="2024-01-23T04:45:26.061" v="1703" actId="20577"/>
          <ac:spMkLst>
            <pc:docMk/>
            <pc:sldMk cId="1403511774" sldId="834"/>
            <ac:spMk id="3" creationId="{76F2126B-4AA6-302B-7E5A-170FFAAB8BD1}"/>
          </ac:spMkLst>
        </pc:spChg>
      </pc:sldChg>
      <pc:sldChg chg="addSp delSp modSp new mod">
        <pc:chgData name="Samson Zhou" userId="be955f33642ecbf5" providerId="LiveId" clId="{7EAE8666-CF24-4902-8C5B-74381BF1F7C7}" dt="2024-01-23T04:47:42.493" v="1733" actId="1076"/>
        <pc:sldMkLst>
          <pc:docMk/>
          <pc:sldMk cId="4183892121" sldId="835"/>
        </pc:sldMkLst>
        <pc:spChg chg="del">
          <ac:chgData name="Samson Zhou" userId="be955f33642ecbf5" providerId="LiveId" clId="{7EAE8666-CF24-4902-8C5B-74381BF1F7C7}" dt="2024-01-23T04:47:16.008" v="1707" actId="478"/>
          <ac:spMkLst>
            <pc:docMk/>
            <pc:sldMk cId="4183892121" sldId="835"/>
            <ac:spMk id="2" creationId="{41279103-4230-4937-CC45-42C5C8ED39FE}"/>
          </ac:spMkLst>
        </pc:spChg>
        <pc:spChg chg="del">
          <ac:chgData name="Samson Zhou" userId="be955f33642ecbf5" providerId="LiveId" clId="{7EAE8666-CF24-4902-8C5B-74381BF1F7C7}" dt="2024-01-23T04:47:16.008" v="1707" actId="478"/>
          <ac:spMkLst>
            <pc:docMk/>
            <pc:sldMk cId="4183892121" sldId="835"/>
            <ac:spMk id="3" creationId="{A2F4F7E4-7851-2814-6C5B-46F8229D3283}"/>
          </ac:spMkLst>
        </pc:spChg>
        <pc:spChg chg="add mod">
          <ac:chgData name="Samson Zhou" userId="be955f33642ecbf5" providerId="LiveId" clId="{7EAE8666-CF24-4902-8C5B-74381BF1F7C7}" dt="2024-01-23T04:47:39.002" v="1732" actId="20577"/>
          <ac:spMkLst>
            <pc:docMk/>
            <pc:sldMk cId="4183892121" sldId="835"/>
            <ac:spMk id="4" creationId="{BABF72C4-D5BB-FAEC-7050-CB9137F2E3A6}"/>
          </ac:spMkLst>
        </pc:spChg>
        <pc:picChg chg="add mod">
          <ac:chgData name="Samson Zhou" userId="be955f33642ecbf5" providerId="LiveId" clId="{7EAE8666-CF24-4902-8C5B-74381BF1F7C7}" dt="2024-01-23T04:47:42.493" v="1733" actId="1076"/>
          <ac:picMkLst>
            <pc:docMk/>
            <pc:sldMk cId="4183892121" sldId="835"/>
            <ac:picMk id="6" creationId="{00000000-0000-0000-0000-000000000000}"/>
          </ac:picMkLst>
        </pc:picChg>
      </pc:sldChg>
      <pc:sldChg chg="modSp add del mod">
        <pc:chgData name="Samson Zhou" userId="be955f33642ecbf5" providerId="LiveId" clId="{7EAE8666-CF24-4902-8C5B-74381BF1F7C7}" dt="2024-01-23T04:53:45.309" v="1766" actId="47"/>
        <pc:sldMkLst>
          <pc:docMk/>
          <pc:sldMk cId="3310875223" sldId="836"/>
        </pc:sldMkLst>
        <pc:spChg chg="mod">
          <ac:chgData name="Samson Zhou" userId="be955f33642ecbf5" providerId="LiveId" clId="{7EAE8666-CF24-4902-8C5B-74381BF1F7C7}" dt="2024-01-23T04:48:17.788" v="1764" actId="20577"/>
          <ac:spMkLst>
            <pc:docMk/>
            <pc:sldMk cId="3310875223" sldId="836"/>
            <ac:spMk id="2" creationId="{FCA5AC62-A5FD-2A5B-018F-859A378AA1D4}"/>
          </ac:spMkLst>
        </pc:spChg>
        <pc:spChg chg="mod">
          <ac:chgData name="Samson Zhou" userId="be955f33642ecbf5" providerId="LiveId" clId="{7EAE8666-CF24-4902-8C5B-74381BF1F7C7}" dt="2024-01-23T04:47:59.734" v="1743" actId="20577"/>
          <ac:spMkLst>
            <pc:docMk/>
            <pc:sldMk cId="3310875223" sldId="836"/>
            <ac:spMk id="3" creationId="{76F2126B-4AA6-302B-7E5A-170FFAAB8BD1}"/>
          </ac:spMkLst>
        </pc:spChg>
      </pc:sldChg>
      <pc:sldChg chg="add">
        <pc:chgData name="Samson Zhou" userId="be955f33642ecbf5" providerId="LiveId" clId="{7EAE8666-CF24-4902-8C5B-74381BF1F7C7}" dt="2024-01-23T04:53:43.652" v="1765"/>
        <pc:sldMkLst>
          <pc:docMk/>
          <pc:sldMk cId="347546710" sldId="1105"/>
        </pc:sldMkLst>
      </pc:sldChg>
      <pc:sldChg chg="add del">
        <pc:chgData name="Samson Zhou" userId="be955f33642ecbf5" providerId="LiveId" clId="{7EAE8666-CF24-4902-8C5B-74381BF1F7C7}" dt="2024-01-23T05:14:40.422" v="2652" actId="47"/>
        <pc:sldMkLst>
          <pc:docMk/>
          <pc:sldMk cId="2930323247" sldId="1106"/>
        </pc:sldMkLst>
      </pc:sldChg>
      <pc:sldChg chg="add">
        <pc:chgData name="Samson Zhou" userId="be955f33642ecbf5" providerId="LiveId" clId="{7EAE8666-CF24-4902-8C5B-74381BF1F7C7}" dt="2024-01-23T04:53:43.652" v="1765"/>
        <pc:sldMkLst>
          <pc:docMk/>
          <pc:sldMk cId="1199545275" sldId="1108"/>
        </pc:sldMkLst>
      </pc:sldChg>
      <pc:sldChg chg="modSp add mod">
        <pc:chgData name="Samson Zhou" userId="be955f33642ecbf5" providerId="LiveId" clId="{7EAE8666-CF24-4902-8C5B-74381BF1F7C7}" dt="2024-01-23T04:56:41.966" v="2057"/>
        <pc:sldMkLst>
          <pc:docMk/>
          <pc:sldMk cId="709309018" sldId="1109"/>
        </pc:sldMkLst>
        <pc:spChg chg="mod">
          <ac:chgData name="Samson Zhou" userId="be955f33642ecbf5" providerId="LiveId" clId="{7EAE8666-CF24-4902-8C5B-74381BF1F7C7}" dt="2024-01-23T04:53:52.928" v="1771" actId="20577"/>
          <ac:spMkLst>
            <pc:docMk/>
            <pc:sldMk cId="709309018" sldId="1109"/>
            <ac:spMk id="3" creationId="{00000000-0000-0000-0000-000000000000}"/>
          </ac:spMkLst>
        </pc:spChg>
        <pc:spChg chg="mod">
          <ac:chgData name="Samson Zhou" userId="be955f33642ecbf5" providerId="LiveId" clId="{7EAE8666-CF24-4902-8C5B-74381BF1F7C7}" dt="2024-01-23T04:56:41.966" v="2057"/>
          <ac:spMkLst>
            <pc:docMk/>
            <pc:sldMk cId="709309018" sldId="1109"/>
            <ac:spMk id="4" creationId="{00000000-0000-0000-0000-000000000000}"/>
          </ac:spMkLst>
        </pc:spChg>
      </pc:sldChg>
      <pc:sldChg chg="addSp modSp add mod">
        <pc:chgData name="Samson Zhou" userId="be955f33642ecbf5" providerId="LiveId" clId="{7EAE8666-CF24-4902-8C5B-74381BF1F7C7}" dt="2024-01-23T04:59:53.777" v="2140" actId="207"/>
        <pc:sldMkLst>
          <pc:docMk/>
          <pc:sldMk cId="3580878364" sldId="1110"/>
        </pc:sldMkLst>
        <pc:spChg chg="add mod">
          <ac:chgData name="Samson Zhou" userId="be955f33642ecbf5" providerId="LiveId" clId="{7EAE8666-CF24-4902-8C5B-74381BF1F7C7}" dt="2024-01-23T04:59:37.303" v="2135" actId="207"/>
          <ac:spMkLst>
            <pc:docMk/>
            <pc:sldMk cId="3580878364" sldId="1110"/>
            <ac:spMk id="3" creationId="{ACFDC731-4A55-EFA3-0EAC-DEBE83B89FFB}"/>
          </ac:spMkLst>
        </pc:spChg>
        <pc:spChg chg="add mod">
          <ac:chgData name="Samson Zhou" userId="be955f33642ecbf5" providerId="LiveId" clId="{7EAE8666-CF24-4902-8C5B-74381BF1F7C7}" dt="2024-01-23T04:57:35.462" v="2088" actId="20577"/>
          <ac:spMkLst>
            <pc:docMk/>
            <pc:sldMk cId="3580878364" sldId="1110"/>
            <ac:spMk id="4" creationId="{CA98E239-1AA3-A4B8-3A57-D5BF690B628B}"/>
          </ac:spMkLst>
        </pc:spChg>
        <pc:spChg chg="add mod">
          <ac:chgData name="Samson Zhou" userId="be955f33642ecbf5" providerId="LiveId" clId="{7EAE8666-CF24-4902-8C5B-74381BF1F7C7}" dt="2024-01-23T04:59:42.403" v="2136" actId="207"/>
          <ac:spMkLst>
            <pc:docMk/>
            <pc:sldMk cId="3580878364" sldId="1110"/>
            <ac:spMk id="11" creationId="{EB5A3FA9-F2DF-B2CF-C008-3F9E1AB95E5B}"/>
          </ac:spMkLst>
        </pc:spChg>
        <pc:spChg chg="mod">
          <ac:chgData name="Samson Zhou" userId="be955f33642ecbf5" providerId="LiveId" clId="{7EAE8666-CF24-4902-8C5B-74381BF1F7C7}" dt="2024-01-23T04:59:51.585" v="2139" actId="207"/>
          <ac:spMkLst>
            <pc:docMk/>
            <pc:sldMk cId="3580878364" sldId="1110"/>
            <ac:spMk id="12" creationId="{F1758E37-2FA0-BE34-BF9E-EF3EBC5C3686}"/>
          </ac:spMkLst>
        </pc:spChg>
        <pc:spChg chg="mod">
          <ac:chgData name="Samson Zhou" userId="be955f33642ecbf5" providerId="LiveId" clId="{7EAE8666-CF24-4902-8C5B-74381BF1F7C7}" dt="2024-01-23T04:59:49.433" v="2138" actId="207"/>
          <ac:spMkLst>
            <pc:docMk/>
            <pc:sldMk cId="3580878364" sldId="1110"/>
            <ac:spMk id="13" creationId="{DBD63DD2-56E3-6296-C5E9-4C04C8AA105B}"/>
          </ac:spMkLst>
        </pc:spChg>
        <pc:spChg chg="mod">
          <ac:chgData name="Samson Zhou" userId="be955f33642ecbf5" providerId="LiveId" clId="{7EAE8666-CF24-4902-8C5B-74381BF1F7C7}" dt="2024-01-23T04:59:53.777" v="2140" actId="207"/>
          <ac:spMkLst>
            <pc:docMk/>
            <pc:sldMk cId="3580878364" sldId="1110"/>
            <ac:spMk id="16" creationId="{33262B0F-3E58-179B-CF5E-2C46B606B3A7}"/>
          </ac:spMkLst>
        </pc:spChg>
      </pc:sldChg>
      <pc:sldChg chg="add del">
        <pc:chgData name="Samson Zhou" userId="be955f33642ecbf5" providerId="LiveId" clId="{7EAE8666-CF24-4902-8C5B-74381BF1F7C7}" dt="2024-01-23T04:58:12.992" v="2129" actId="47"/>
        <pc:sldMkLst>
          <pc:docMk/>
          <pc:sldMk cId="2195640484" sldId="1111"/>
        </pc:sldMkLst>
      </pc:sldChg>
      <pc:sldChg chg="addSp delSp modSp add del mod">
        <pc:chgData name="Samson Zhou" userId="be955f33642ecbf5" providerId="LiveId" clId="{7EAE8666-CF24-4902-8C5B-74381BF1F7C7}" dt="2024-01-23T05:00:04.025" v="2143" actId="47"/>
        <pc:sldMkLst>
          <pc:docMk/>
          <pc:sldMk cId="596388903" sldId="1112"/>
        </pc:sldMkLst>
        <pc:spChg chg="add del">
          <ac:chgData name="Samson Zhou" userId="be955f33642ecbf5" providerId="LiveId" clId="{7EAE8666-CF24-4902-8C5B-74381BF1F7C7}" dt="2024-01-23T04:58:45.611" v="2131" actId="11529"/>
          <ac:spMkLst>
            <pc:docMk/>
            <pc:sldMk cId="596388903" sldId="1112"/>
            <ac:spMk id="2" creationId="{BA88D217-17DA-B36E-AA34-65AF152DD79D}"/>
          </ac:spMkLst>
        </pc:spChg>
        <pc:spChg chg="add mod">
          <ac:chgData name="Samson Zhou" userId="be955f33642ecbf5" providerId="LiveId" clId="{7EAE8666-CF24-4902-8C5B-74381BF1F7C7}" dt="2024-01-23T04:59:19.279" v="2134" actId="208"/>
          <ac:spMkLst>
            <pc:docMk/>
            <pc:sldMk cId="596388903" sldId="1112"/>
            <ac:spMk id="5" creationId="{5D537471-EDFB-1109-0178-64614CB6203C}"/>
          </ac:spMkLst>
        </pc:spChg>
      </pc:sldChg>
      <pc:sldChg chg="add">
        <pc:chgData name="Samson Zhou" userId="be955f33642ecbf5" providerId="LiveId" clId="{7EAE8666-CF24-4902-8C5B-74381BF1F7C7}" dt="2024-01-23T04:59:45.790" v="2137"/>
        <pc:sldMkLst>
          <pc:docMk/>
          <pc:sldMk cId="3630881605" sldId="1113"/>
        </pc:sldMkLst>
      </pc:sldChg>
      <pc:sldChg chg="addSp modSp add">
        <pc:chgData name="Samson Zhou" userId="be955f33642ecbf5" providerId="LiveId" clId="{7EAE8666-CF24-4902-8C5B-74381BF1F7C7}" dt="2024-01-23T05:00:02.268" v="2142"/>
        <pc:sldMkLst>
          <pc:docMk/>
          <pc:sldMk cId="2393090427" sldId="1114"/>
        </pc:sldMkLst>
        <pc:spChg chg="add mod">
          <ac:chgData name="Samson Zhou" userId="be955f33642ecbf5" providerId="LiveId" clId="{7EAE8666-CF24-4902-8C5B-74381BF1F7C7}" dt="2024-01-23T05:00:02.268" v="2142"/>
          <ac:spMkLst>
            <pc:docMk/>
            <pc:sldMk cId="2393090427" sldId="1114"/>
            <ac:spMk id="2" creationId="{590ACAF1-C225-AD78-C55B-BC9C19E2E100}"/>
          </ac:spMkLst>
        </pc:spChg>
      </pc:sldChg>
      <pc:sldChg chg="addSp modSp add mod">
        <pc:chgData name="Samson Zhou" userId="be955f33642ecbf5" providerId="LiveId" clId="{7EAE8666-CF24-4902-8C5B-74381BF1F7C7}" dt="2024-01-23T05:02:22.431" v="2226" actId="1076"/>
        <pc:sldMkLst>
          <pc:docMk/>
          <pc:sldMk cId="1520095888" sldId="1115"/>
        </pc:sldMkLst>
        <pc:spChg chg="add mod">
          <ac:chgData name="Samson Zhou" userId="be955f33642ecbf5" providerId="LiveId" clId="{7EAE8666-CF24-4902-8C5B-74381BF1F7C7}" dt="2024-01-23T05:02:22.431" v="2226" actId="1076"/>
          <ac:spMkLst>
            <pc:docMk/>
            <pc:sldMk cId="1520095888" sldId="1115"/>
            <ac:spMk id="5" creationId="{978764C0-D92E-19D5-4099-C1D0E4882A3C}"/>
          </ac:spMkLst>
        </pc:spChg>
        <pc:cxnChg chg="mod">
          <ac:chgData name="Samson Zhou" userId="be955f33642ecbf5" providerId="LiveId" clId="{7EAE8666-CF24-4902-8C5B-74381BF1F7C7}" dt="2024-01-23T05:00:47.888" v="2146" actId="208"/>
          <ac:cxnSpMkLst>
            <pc:docMk/>
            <pc:sldMk cId="1520095888" sldId="1115"/>
            <ac:cxnSpMk id="18" creationId="{B31EB665-9B83-11E5-320B-A1B5A704946B}"/>
          </ac:cxnSpMkLst>
        </pc:cxnChg>
        <pc:cxnChg chg="mod">
          <ac:chgData name="Samson Zhou" userId="be955f33642ecbf5" providerId="LiveId" clId="{7EAE8666-CF24-4902-8C5B-74381BF1F7C7}" dt="2024-01-23T05:01:08.415" v="2150" actId="208"/>
          <ac:cxnSpMkLst>
            <pc:docMk/>
            <pc:sldMk cId="1520095888" sldId="1115"/>
            <ac:cxnSpMk id="23" creationId="{2CE32320-253B-BD1C-86DB-907BC3106111}"/>
          </ac:cxnSpMkLst>
        </pc:cxnChg>
        <pc:cxnChg chg="mod">
          <ac:chgData name="Samson Zhou" userId="be955f33642ecbf5" providerId="LiveId" clId="{7EAE8666-CF24-4902-8C5B-74381BF1F7C7}" dt="2024-01-23T05:00:56.320" v="2148" actId="208"/>
          <ac:cxnSpMkLst>
            <pc:docMk/>
            <pc:sldMk cId="1520095888" sldId="1115"/>
            <ac:cxnSpMk id="28" creationId="{57CD418F-82FC-6CA0-3EA1-1487870EC350}"/>
          </ac:cxnSpMkLst>
        </pc:cxnChg>
        <pc:cxnChg chg="mod">
          <ac:chgData name="Samson Zhou" userId="be955f33642ecbf5" providerId="LiveId" clId="{7EAE8666-CF24-4902-8C5B-74381BF1F7C7}" dt="2024-01-23T05:00:52.502" v="2147" actId="208"/>
          <ac:cxnSpMkLst>
            <pc:docMk/>
            <pc:sldMk cId="1520095888" sldId="1115"/>
            <ac:cxnSpMk id="35" creationId="{8F079F87-98F4-74F3-B8F8-DDD9DBD3B26A}"/>
          </ac:cxnSpMkLst>
        </pc:cxnChg>
        <pc:cxnChg chg="mod">
          <ac:chgData name="Samson Zhou" userId="be955f33642ecbf5" providerId="LiveId" clId="{7EAE8666-CF24-4902-8C5B-74381BF1F7C7}" dt="2024-01-23T05:01:01.206" v="2149" actId="208"/>
          <ac:cxnSpMkLst>
            <pc:docMk/>
            <pc:sldMk cId="1520095888" sldId="1115"/>
            <ac:cxnSpMk id="39" creationId="{53A7C65B-C949-6B86-9199-F1EC4FF3090B}"/>
          </ac:cxnSpMkLst>
        </pc:cxnChg>
      </pc:sldChg>
      <pc:sldChg chg="modSp add mod">
        <pc:chgData name="Samson Zhou" userId="be955f33642ecbf5" providerId="LiveId" clId="{7EAE8666-CF24-4902-8C5B-74381BF1F7C7}" dt="2024-01-23T05:08:00.772" v="2418" actId="20577"/>
        <pc:sldMkLst>
          <pc:docMk/>
          <pc:sldMk cId="3674237949" sldId="1116"/>
        </pc:sldMkLst>
        <pc:spChg chg="mod">
          <ac:chgData name="Samson Zhou" userId="be955f33642ecbf5" providerId="LiveId" clId="{7EAE8666-CF24-4902-8C5B-74381BF1F7C7}" dt="2024-01-23T05:02:29.131" v="2238" actId="20577"/>
          <ac:spMkLst>
            <pc:docMk/>
            <pc:sldMk cId="3674237949" sldId="1116"/>
            <ac:spMk id="3" creationId="{00000000-0000-0000-0000-000000000000}"/>
          </ac:spMkLst>
        </pc:spChg>
        <pc:spChg chg="mod">
          <ac:chgData name="Samson Zhou" userId="be955f33642ecbf5" providerId="LiveId" clId="{7EAE8666-CF24-4902-8C5B-74381BF1F7C7}" dt="2024-01-23T05:08:00.772" v="2418" actId="20577"/>
          <ac:spMkLst>
            <pc:docMk/>
            <pc:sldMk cId="3674237949" sldId="1116"/>
            <ac:spMk id="4" creationId="{00000000-0000-0000-0000-000000000000}"/>
          </ac:spMkLst>
        </pc:spChg>
      </pc:sldChg>
      <pc:sldChg chg="modSp add mod">
        <pc:chgData name="Samson Zhou" userId="be955f33642ecbf5" providerId="LiveId" clId="{7EAE8666-CF24-4902-8C5B-74381BF1F7C7}" dt="2024-01-23T05:31:21.807" v="3539" actId="20577"/>
        <pc:sldMkLst>
          <pc:docMk/>
          <pc:sldMk cId="3144333845" sldId="1117"/>
        </pc:sldMkLst>
        <pc:spChg chg="mod">
          <ac:chgData name="Samson Zhou" userId="be955f33642ecbf5" providerId="LiveId" clId="{7EAE8666-CF24-4902-8C5B-74381BF1F7C7}" dt="2024-01-23T05:26:55.266" v="2965" actId="20577"/>
          <ac:spMkLst>
            <pc:docMk/>
            <pc:sldMk cId="3144333845" sldId="1117"/>
            <ac:spMk id="3" creationId="{00000000-0000-0000-0000-000000000000}"/>
          </ac:spMkLst>
        </pc:spChg>
        <pc:spChg chg="mod">
          <ac:chgData name="Samson Zhou" userId="be955f33642ecbf5" providerId="LiveId" clId="{7EAE8666-CF24-4902-8C5B-74381BF1F7C7}" dt="2024-01-23T05:31:21.807" v="3539" actId="20577"/>
          <ac:spMkLst>
            <pc:docMk/>
            <pc:sldMk cId="3144333845" sldId="1117"/>
            <ac:spMk id="4" creationId="{00000000-0000-0000-0000-000000000000}"/>
          </ac:spMkLst>
        </pc:spChg>
      </pc:sldChg>
      <pc:sldChg chg="add del">
        <pc:chgData name="Samson Zhou" userId="be955f33642ecbf5" providerId="LiveId" clId="{7EAE8666-CF24-4902-8C5B-74381BF1F7C7}" dt="2024-01-23T05:07:56.171" v="2416"/>
        <pc:sldMkLst>
          <pc:docMk/>
          <pc:sldMk cId="509490109" sldId="1118"/>
        </pc:sldMkLst>
      </pc:sldChg>
      <pc:sldChg chg="modSp add mod">
        <pc:chgData name="Samson Zhou" userId="be955f33642ecbf5" providerId="LiveId" clId="{7EAE8666-CF24-4902-8C5B-74381BF1F7C7}" dt="2024-01-23T05:27:06.840" v="2966" actId="11"/>
        <pc:sldMkLst>
          <pc:docMk/>
          <pc:sldMk cId="1633494777" sldId="1118"/>
        </pc:sldMkLst>
        <pc:spChg chg="mod">
          <ac:chgData name="Samson Zhou" userId="be955f33642ecbf5" providerId="LiveId" clId="{7EAE8666-CF24-4902-8C5B-74381BF1F7C7}" dt="2024-01-23T05:17:04.920" v="2825" actId="20577"/>
          <ac:spMkLst>
            <pc:docMk/>
            <pc:sldMk cId="1633494777" sldId="1118"/>
            <ac:spMk id="3" creationId="{00000000-0000-0000-0000-000000000000}"/>
          </ac:spMkLst>
        </pc:spChg>
        <pc:spChg chg="mod">
          <ac:chgData name="Samson Zhou" userId="be955f33642ecbf5" providerId="LiveId" clId="{7EAE8666-CF24-4902-8C5B-74381BF1F7C7}" dt="2024-01-23T05:27:06.840" v="2966" actId="11"/>
          <ac:spMkLst>
            <pc:docMk/>
            <pc:sldMk cId="1633494777" sldId="1118"/>
            <ac:spMk id="4" creationId="{00000000-0000-0000-0000-000000000000}"/>
          </ac:spMkLst>
        </pc:spChg>
      </pc:sldChg>
      <pc:sldChg chg="addSp modSp add">
        <pc:chgData name="Samson Zhou" userId="be955f33642ecbf5" providerId="LiveId" clId="{7EAE8666-CF24-4902-8C5B-74381BF1F7C7}" dt="2024-01-23T05:09:01.968" v="2498" actId="20577"/>
        <pc:sldMkLst>
          <pc:docMk/>
          <pc:sldMk cId="2759905881" sldId="1119"/>
        </pc:sldMkLst>
        <pc:spChg chg="add mod">
          <ac:chgData name="Samson Zhou" userId="be955f33642ecbf5" providerId="LiveId" clId="{7EAE8666-CF24-4902-8C5B-74381BF1F7C7}" dt="2024-01-23T05:09:01.968" v="2498" actId="20577"/>
          <ac:spMkLst>
            <pc:docMk/>
            <pc:sldMk cId="2759905881" sldId="1119"/>
            <ac:spMk id="2" creationId="{725ADED6-B2BC-E71C-7E29-1600A9C4ECD0}"/>
          </ac:spMkLst>
        </pc:spChg>
      </pc:sldChg>
      <pc:sldChg chg="addSp modSp add mod">
        <pc:chgData name="Samson Zhou" userId="be955f33642ecbf5" providerId="LiveId" clId="{7EAE8666-CF24-4902-8C5B-74381BF1F7C7}" dt="2024-01-23T05:10:25.149" v="2517" actId="207"/>
        <pc:sldMkLst>
          <pc:docMk/>
          <pc:sldMk cId="840729306" sldId="1120"/>
        </pc:sldMkLst>
        <pc:spChg chg="add mod">
          <ac:chgData name="Samson Zhou" userId="be955f33642ecbf5" providerId="LiveId" clId="{7EAE8666-CF24-4902-8C5B-74381BF1F7C7}" dt="2024-01-23T05:09:14.724" v="2501" actId="1076"/>
          <ac:spMkLst>
            <pc:docMk/>
            <pc:sldMk cId="840729306" sldId="1120"/>
            <ac:spMk id="3" creationId="{5BC27C44-5505-0336-8BDF-7F3E18C0E3C3}"/>
          </ac:spMkLst>
        </pc:spChg>
        <pc:spChg chg="mod">
          <ac:chgData name="Samson Zhou" userId="be955f33642ecbf5" providerId="LiveId" clId="{7EAE8666-CF24-4902-8C5B-74381BF1F7C7}" dt="2024-01-23T05:10:17.533" v="2514" actId="207"/>
          <ac:spMkLst>
            <pc:docMk/>
            <pc:sldMk cId="840729306" sldId="1120"/>
            <ac:spMk id="12" creationId="{F1758E37-2FA0-BE34-BF9E-EF3EBC5C3686}"/>
          </ac:spMkLst>
        </pc:spChg>
        <pc:spChg chg="mod">
          <ac:chgData name="Samson Zhou" userId="be955f33642ecbf5" providerId="LiveId" clId="{7EAE8666-CF24-4902-8C5B-74381BF1F7C7}" dt="2024-01-23T05:10:13.485" v="2513" actId="207"/>
          <ac:spMkLst>
            <pc:docMk/>
            <pc:sldMk cId="840729306" sldId="1120"/>
            <ac:spMk id="13" creationId="{DBD63DD2-56E3-6296-C5E9-4C04C8AA105B}"/>
          </ac:spMkLst>
        </pc:spChg>
        <pc:spChg chg="mod">
          <ac:chgData name="Samson Zhou" userId="be955f33642ecbf5" providerId="LiveId" clId="{7EAE8666-CF24-4902-8C5B-74381BF1F7C7}" dt="2024-01-23T05:10:10.013" v="2512" actId="207"/>
          <ac:spMkLst>
            <pc:docMk/>
            <pc:sldMk cId="840729306" sldId="1120"/>
            <ac:spMk id="14" creationId="{40E7196B-711E-16C0-C60F-61F5AE148D11}"/>
          </ac:spMkLst>
        </pc:spChg>
        <pc:spChg chg="mod">
          <ac:chgData name="Samson Zhou" userId="be955f33642ecbf5" providerId="LiveId" clId="{7EAE8666-CF24-4902-8C5B-74381BF1F7C7}" dt="2024-01-23T05:10:25.149" v="2517" actId="207"/>
          <ac:spMkLst>
            <pc:docMk/>
            <pc:sldMk cId="840729306" sldId="1120"/>
            <ac:spMk id="15" creationId="{A4B287CA-5FEF-6F3E-6BC5-5E2028E794A1}"/>
          </ac:spMkLst>
        </pc:spChg>
        <pc:spChg chg="mod">
          <ac:chgData name="Samson Zhou" userId="be955f33642ecbf5" providerId="LiveId" clId="{7EAE8666-CF24-4902-8C5B-74381BF1F7C7}" dt="2024-01-23T05:10:22.477" v="2516" actId="207"/>
          <ac:spMkLst>
            <pc:docMk/>
            <pc:sldMk cId="840729306" sldId="1120"/>
            <ac:spMk id="16" creationId="{33262B0F-3E58-179B-CF5E-2C46B606B3A7}"/>
          </ac:spMkLst>
        </pc:spChg>
        <pc:cxnChg chg="mod">
          <ac:chgData name="Samson Zhou" userId="be955f33642ecbf5" providerId="LiveId" clId="{7EAE8666-CF24-4902-8C5B-74381BF1F7C7}" dt="2024-01-23T05:09:24.797" v="2502" actId="208"/>
          <ac:cxnSpMkLst>
            <pc:docMk/>
            <pc:sldMk cId="840729306" sldId="1120"/>
            <ac:cxnSpMk id="18" creationId="{B31EB665-9B83-11E5-320B-A1B5A704946B}"/>
          </ac:cxnSpMkLst>
        </pc:cxnChg>
        <pc:cxnChg chg="mod">
          <ac:chgData name="Samson Zhou" userId="be955f33642ecbf5" providerId="LiveId" clId="{7EAE8666-CF24-4902-8C5B-74381BF1F7C7}" dt="2024-01-23T05:09:31.820" v="2504" actId="208"/>
          <ac:cxnSpMkLst>
            <pc:docMk/>
            <pc:sldMk cId="840729306" sldId="1120"/>
            <ac:cxnSpMk id="20" creationId="{168F1F94-A60A-1244-DE4A-20A4F1BC7F35}"/>
          </ac:cxnSpMkLst>
        </pc:cxnChg>
        <pc:cxnChg chg="mod">
          <ac:chgData name="Samson Zhou" userId="be955f33642ecbf5" providerId="LiveId" clId="{7EAE8666-CF24-4902-8C5B-74381BF1F7C7}" dt="2024-01-23T05:09:29.051" v="2503" actId="208"/>
          <ac:cxnSpMkLst>
            <pc:docMk/>
            <pc:sldMk cId="840729306" sldId="1120"/>
            <ac:cxnSpMk id="23" creationId="{2CE32320-253B-BD1C-86DB-907BC3106111}"/>
          </ac:cxnSpMkLst>
        </pc:cxnChg>
        <pc:cxnChg chg="mod">
          <ac:chgData name="Samson Zhou" userId="be955f33642ecbf5" providerId="LiveId" clId="{7EAE8666-CF24-4902-8C5B-74381BF1F7C7}" dt="2024-01-23T05:09:57.524" v="2510" actId="208"/>
          <ac:cxnSpMkLst>
            <pc:docMk/>
            <pc:sldMk cId="840729306" sldId="1120"/>
            <ac:cxnSpMk id="28" creationId="{57CD418F-82FC-6CA0-3EA1-1487870EC350}"/>
          </ac:cxnSpMkLst>
        </pc:cxnChg>
        <pc:cxnChg chg="mod">
          <ac:chgData name="Samson Zhou" userId="be955f33642ecbf5" providerId="LiveId" clId="{7EAE8666-CF24-4902-8C5B-74381BF1F7C7}" dt="2024-01-23T05:09:39.357" v="2506" actId="208"/>
          <ac:cxnSpMkLst>
            <pc:docMk/>
            <pc:sldMk cId="840729306" sldId="1120"/>
            <ac:cxnSpMk id="35" creationId="{8F079F87-98F4-74F3-B8F8-DDD9DBD3B26A}"/>
          </ac:cxnSpMkLst>
        </pc:cxnChg>
        <pc:cxnChg chg="mod">
          <ac:chgData name="Samson Zhou" userId="be955f33642ecbf5" providerId="LiveId" clId="{7EAE8666-CF24-4902-8C5B-74381BF1F7C7}" dt="2024-01-23T05:09:46.293" v="2508" actId="208"/>
          <ac:cxnSpMkLst>
            <pc:docMk/>
            <pc:sldMk cId="840729306" sldId="1120"/>
            <ac:cxnSpMk id="39" creationId="{53A7C65B-C949-6B86-9199-F1EC4FF3090B}"/>
          </ac:cxnSpMkLst>
        </pc:cxnChg>
        <pc:cxnChg chg="mod">
          <ac:chgData name="Samson Zhou" userId="be955f33642ecbf5" providerId="LiveId" clId="{7EAE8666-CF24-4902-8C5B-74381BF1F7C7}" dt="2024-01-23T05:09:50.619" v="2509" actId="208"/>
          <ac:cxnSpMkLst>
            <pc:docMk/>
            <pc:sldMk cId="840729306" sldId="1120"/>
            <ac:cxnSpMk id="42" creationId="{057AEA5A-680A-B867-9AF8-7000CCC6B708}"/>
          </ac:cxnSpMkLst>
        </pc:cxnChg>
        <pc:cxnChg chg="mod">
          <ac:chgData name="Samson Zhou" userId="be955f33642ecbf5" providerId="LiveId" clId="{7EAE8666-CF24-4902-8C5B-74381BF1F7C7}" dt="2024-01-23T05:09:42.859" v="2507" actId="208"/>
          <ac:cxnSpMkLst>
            <pc:docMk/>
            <pc:sldMk cId="840729306" sldId="1120"/>
            <ac:cxnSpMk id="48" creationId="{0EAA11A1-4CA4-3485-7DC9-AB8FD9F978ED}"/>
          </ac:cxnSpMkLst>
        </pc:cxnChg>
        <pc:cxnChg chg="mod">
          <ac:chgData name="Samson Zhou" userId="be955f33642ecbf5" providerId="LiveId" clId="{7EAE8666-CF24-4902-8C5B-74381BF1F7C7}" dt="2024-01-23T05:10:02.772" v="2511" actId="208"/>
          <ac:cxnSpMkLst>
            <pc:docMk/>
            <pc:sldMk cId="840729306" sldId="1120"/>
            <ac:cxnSpMk id="53" creationId="{AC040920-2E40-A27C-ED72-5F21222CEC4C}"/>
          </ac:cxnSpMkLst>
        </pc:cxnChg>
      </pc:sldChg>
      <pc:sldChg chg="add">
        <pc:chgData name="Samson Zhou" userId="be955f33642ecbf5" providerId="LiveId" clId="{7EAE8666-CF24-4902-8C5B-74381BF1F7C7}" dt="2024-01-23T05:17:18.180" v="2826"/>
        <pc:sldMkLst>
          <pc:docMk/>
          <pc:sldMk cId="464363228" sldId="1121"/>
        </pc:sldMkLst>
      </pc:sldChg>
      <pc:sldChg chg="modSp add mod">
        <pc:chgData name="Samson Zhou" userId="be955f33642ecbf5" providerId="LiveId" clId="{7EAE8666-CF24-4902-8C5B-74381BF1F7C7}" dt="2024-01-23T05:18:57.976" v="2844" actId="208"/>
        <pc:sldMkLst>
          <pc:docMk/>
          <pc:sldMk cId="1173176830" sldId="1122"/>
        </pc:sldMkLst>
        <pc:cxnChg chg="mod">
          <ac:chgData name="Samson Zhou" userId="be955f33642ecbf5" providerId="LiveId" clId="{7EAE8666-CF24-4902-8C5B-74381BF1F7C7}" dt="2024-01-23T05:18:57.976" v="2844" actId="208"/>
          <ac:cxnSpMkLst>
            <pc:docMk/>
            <pc:sldMk cId="1173176830" sldId="1122"/>
            <ac:cxnSpMk id="23" creationId="{2CE32320-253B-BD1C-86DB-907BC3106111}"/>
          </ac:cxnSpMkLst>
        </pc:cxnChg>
      </pc:sldChg>
      <pc:sldChg chg="addSp modSp add mod">
        <pc:chgData name="Samson Zhou" userId="be955f33642ecbf5" providerId="LiveId" clId="{7EAE8666-CF24-4902-8C5B-74381BF1F7C7}" dt="2024-01-23T05:20:01.103" v="2858" actId="14100"/>
        <pc:sldMkLst>
          <pc:docMk/>
          <pc:sldMk cId="2438556762" sldId="1123"/>
        </pc:sldMkLst>
        <pc:spChg chg="add mod">
          <ac:chgData name="Samson Zhou" userId="be955f33642ecbf5" providerId="LiveId" clId="{7EAE8666-CF24-4902-8C5B-74381BF1F7C7}" dt="2024-01-23T05:20:01.103" v="2858" actId="14100"/>
          <ac:spMkLst>
            <pc:docMk/>
            <pc:sldMk cId="2438556762" sldId="1123"/>
            <ac:spMk id="5" creationId="{8E0BE813-CF45-4A63-0FD3-650DA47FAE3E}"/>
          </ac:spMkLst>
        </pc:spChg>
        <pc:spChg chg="mod">
          <ac:chgData name="Samson Zhou" userId="be955f33642ecbf5" providerId="LiveId" clId="{7EAE8666-CF24-4902-8C5B-74381BF1F7C7}" dt="2024-01-23T05:19:15.382" v="2846" actId="1076"/>
          <ac:spMkLst>
            <pc:docMk/>
            <pc:sldMk cId="2438556762" sldId="1123"/>
            <ac:spMk id="10" creationId="{A8C5CE5C-66C8-AD03-7099-8B9DD1BD2BF7}"/>
          </ac:spMkLst>
        </pc:spChg>
        <pc:spChg chg="mod">
          <ac:chgData name="Samson Zhou" userId="be955f33642ecbf5" providerId="LiveId" clId="{7EAE8666-CF24-4902-8C5B-74381BF1F7C7}" dt="2024-01-23T05:19:24.343" v="2848" actId="1076"/>
          <ac:spMkLst>
            <pc:docMk/>
            <pc:sldMk cId="2438556762" sldId="1123"/>
            <ac:spMk id="13" creationId="{DBD63DD2-56E3-6296-C5E9-4C04C8AA105B}"/>
          </ac:spMkLst>
        </pc:spChg>
        <pc:spChg chg="mod">
          <ac:chgData name="Samson Zhou" userId="be955f33642ecbf5" providerId="LiveId" clId="{7EAE8666-CF24-4902-8C5B-74381BF1F7C7}" dt="2024-01-23T05:19:20.583" v="2847" actId="1076"/>
          <ac:spMkLst>
            <pc:docMk/>
            <pc:sldMk cId="2438556762" sldId="1123"/>
            <ac:spMk id="14" creationId="{40E7196B-711E-16C0-C60F-61F5AE148D11}"/>
          </ac:spMkLst>
        </pc:spChg>
        <pc:cxnChg chg="mod">
          <ac:chgData name="Samson Zhou" userId="be955f33642ecbf5" providerId="LiveId" clId="{7EAE8666-CF24-4902-8C5B-74381BF1F7C7}" dt="2024-01-23T05:19:15.382" v="2846" actId="1076"/>
          <ac:cxnSpMkLst>
            <pc:docMk/>
            <pc:sldMk cId="2438556762" sldId="1123"/>
            <ac:cxnSpMk id="20" creationId="{168F1F94-A60A-1244-DE4A-20A4F1BC7F35}"/>
          </ac:cxnSpMkLst>
        </pc:cxnChg>
        <pc:cxnChg chg="mod">
          <ac:chgData name="Samson Zhou" userId="be955f33642ecbf5" providerId="LiveId" clId="{7EAE8666-CF24-4902-8C5B-74381BF1F7C7}" dt="2024-01-23T05:19:15.382" v="2846" actId="1076"/>
          <ac:cxnSpMkLst>
            <pc:docMk/>
            <pc:sldMk cId="2438556762" sldId="1123"/>
            <ac:cxnSpMk id="23" creationId="{2CE32320-253B-BD1C-86DB-907BC3106111}"/>
          </ac:cxnSpMkLst>
        </pc:cxnChg>
        <pc:cxnChg chg="mod">
          <ac:chgData name="Samson Zhou" userId="be955f33642ecbf5" providerId="LiveId" clId="{7EAE8666-CF24-4902-8C5B-74381BF1F7C7}" dt="2024-01-23T05:19:15.382" v="2846" actId="1076"/>
          <ac:cxnSpMkLst>
            <pc:docMk/>
            <pc:sldMk cId="2438556762" sldId="1123"/>
            <ac:cxnSpMk id="39" creationId="{53A7C65B-C949-6B86-9199-F1EC4FF3090B}"/>
          </ac:cxnSpMkLst>
        </pc:cxnChg>
      </pc:sldChg>
      <pc:sldChg chg="modSp add mod">
        <pc:chgData name="Samson Zhou" userId="be955f33642ecbf5" providerId="LiveId" clId="{7EAE8666-CF24-4902-8C5B-74381BF1F7C7}" dt="2024-01-23T05:21:06.256" v="2899" actId="208"/>
        <pc:sldMkLst>
          <pc:docMk/>
          <pc:sldMk cId="1704708206" sldId="1124"/>
        </pc:sldMkLst>
        <pc:cxnChg chg="mod">
          <ac:chgData name="Samson Zhou" userId="be955f33642ecbf5" providerId="LiveId" clId="{7EAE8666-CF24-4902-8C5B-74381BF1F7C7}" dt="2024-01-23T05:21:06.256" v="2899" actId="208"/>
          <ac:cxnSpMkLst>
            <pc:docMk/>
            <pc:sldMk cId="1704708206" sldId="1124"/>
            <ac:cxnSpMk id="42" creationId="{057AEA5A-680A-B867-9AF8-7000CCC6B708}"/>
          </ac:cxnSpMkLst>
        </pc:cxnChg>
      </pc:sldChg>
      <pc:sldChg chg="addSp modSp add mod">
        <pc:chgData name="Samson Zhou" userId="be955f33642ecbf5" providerId="LiveId" clId="{7EAE8666-CF24-4902-8C5B-74381BF1F7C7}" dt="2024-01-23T05:21:31.847" v="2904" actId="1076"/>
        <pc:sldMkLst>
          <pc:docMk/>
          <pc:sldMk cId="7008126" sldId="1125"/>
        </pc:sldMkLst>
        <pc:spChg chg="mod">
          <ac:chgData name="Samson Zhou" userId="be955f33642ecbf5" providerId="LiveId" clId="{7EAE8666-CF24-4902-8C5B-74381BF1F7C7}" dt="2024-01-23T05:21:16.231" v="2901" actId="1076"/>
          <ac:spMkLst>
            <pc:docMk/>
            <pc:sldMk cId="7008126" sldId="1125"/>
            <ac:spMk id="9" creationId="{0CFD0B55-ADBF-2090-7DE4-DA99C4D41B5B}"/>
          </ac:spMkLst>
        </pc:spChg>
        <pc:spChg chg="add mod">
          <ac:chgData name="Samson Zhou" userId="be955f33642ecbf5" providerId="LiveId" clId="{7EAE8666-CF24-4902-8C5B-74381BF1F7C7}" dt="2024-01-23T05:21:31.847" v="2904" actId="1076"/>
          <ac:spMkLst>
            <pc:docMk/>
            <pc:sldMk cId="7008126" sldId="1125"/>
            <ac:spMk id="11" creationId="{591C9BD8-3766-912D-A53D-C3236F03913C}"/>
          </ac:spMkLst>
        </pc:spChg>
        <pc:spChg chg="mod">
          <ac:chgData name="Samson Zhou" userId="be955f33642ecbf5" providerId="LiveId" clId="{7EAE8666-CF24-4902-8C5B-74381BF1F7C7}" dt="2024-01-23T05:21:26.054" v="2902" actId="1076"/>
          <ac:spMkLst>
            <pc:docMk/>
            <pc:sldMk cId="7008126" sldId="1125"/>
            <ac:spMk id="15" creationId="{A4B287CA-5FEF-6F3E-6BC5-5E2028E794A1}"/>
          </ac:spMkLst>
        </pc:spChg>
        <pc:cxnChg chg="mod">
          <ac:chgData name="Samson Zhou" userId="be955f33642ecbf5" providerId="LiveId" clId="{7EAE8666-CF24-4902-8C5B-74381BF1F7C7}" dt="2024-01-23T05:21:16.231" v="2901" actId="1076"/>
          <ac:cxnSpMkLst>
            <pc:docMk/>
            <pc:sldMk cId="7008126" sldId="1125"/>
            <ac:cxnSpMk id="39" creationId="{53A7C65B-C949-6B86-9199-F1EC4FF3090B}"/>
          </ac:cxnSpMkLst>
        </pc:cxnChg>
        <pc:cxnChg chg="mod">
          <ac:chgData name="Samson Zhou" userId="be955f33642ecbf5" providerId="LiveId" clId="{7EAE8666-CF24-4902-8C5B-74381BF1F7C7}" dt="2024-01-23T05:21:16.231" v="2901" actId="1076"/>
          <ac:cxnSpMkLst>
            <pc:docMk/>
            <pc:sldMk cId="7008126" sldId="1125"/>
            <ac:cxnSpMk id="42" creationId="{057AEA5A-680A-B867-9AF8-7000CCC6B708}"/>
          </ac:cxnSpMkLst>
        </pc:cxnChg>
        <pc:cxnChg chg="mod">
          <ac:chgData name="Samson Zhou" userId="be955f33642ecbf5" providerId="LiveId" clId="{7EAE8666-CF24-4902-8C5B-74381BF1F7C7}" dt="2024-01-23T05:21:16.231" v="2901" actId="1076"/>
          <ac:cxnSpMkLst>
            <pc:docMk/>
            <pc:sldMk cId="7008126" sldId="1125"/>
            <ac:cxnSpMk id="48" creationId="{0EAA11A1-4CA4-3485-7DC9-AB8FD9F978ED}"/>
          </ac:cxnSpMkLst>
        </pc:cxnChg>
      </pc:sldChg>
      <pc:sldChg chg="modSp add mod">
        <pc:chgData name="Samson Zhou" userId="be955f33642ecbf5" providerId="LiveId" clId="{7EAE8666-CF24-4902-8C5B-74381BF1F7C7}" dt="2024-01-23T05:21:50.430" v="2906" actId="208"/>
        <pc:sldMkLst>
          <pc:docMk/>
          <pc:sldMk cId="48562184" sldId="1126"/>
        </pc:sldMkLst>
        <pc:cxnChg chg="mod">
          <ac:chgData name="Samson Zhou" userId="be955f33642ecbf5" providerId="LiveId" clId="{7EAE8666-CF24-4902-8C5B-74381BF1F7C7}" dt="2024-01-23T05:21:50.430" v="2906" actId="208"/>
          <ac:cxnSpMkLst>
            <pc:docMk/>
            <pc:sldMk cId="48562184" sldId="1126"/>
            <ac:cxnSpMk id="20" creationId="{168F1F94-A60A-1244-DE4A-20A4F1BC7F35}"/>
          </ac:cxnSpMkLst>
        </pc:cxnChg>
      </pc:sldChg>
      <pc:sldChg chg="modSp add mod">
        <pc:chgData name="Samson Zhou" userId="be955f33642ecbf5" providerId="LiveId" clId="{7EAE8666-CF24-4902-8C5B-74381BF1F7C7}" dt="2024-01-23T05:22:24.070" v="2910" actId="14100"/>
        <pc:sldMkLst>
          <pc:docMk/>
          <pc:sldMk cId="2812859649" sldId="1127"/>
        </pc:sldMkLst>
        <pc:spChg chg="mod">
          <ac:chgData name="Samson Zhou" userId="be955f33642ecbf5" providerId="LiveId" clId="{7EAE8666-CF24-4902-8C5B-74381BF1F7C7}" dt="2024-01-23T05:22:24.070" v="2910" actId="14100"/>
          <ac:spMkLst>
            <pc:docMk/>
            <pc:sldMk cId="2812859649" sldId="1127"/>
            <ac:spMk id="5" creationId="{8E0BE813-CF45-4A63-0FD3-650DA47FAE3E}"/>
          </ac:spMkLst>
        </pc:spChg>
        <pc:spChg chg="mod">
          <ac:chgData name="Samson Zhou" userId="be955f33642ecbf5" providerId="LiveId" clId="{7EAE8666-CF24-4902-8C5B-74381BF1F7C7}" dt="2024-01-23T05:22:03.487" v="2908" actId="1076"/>
          <ac:spMkLst>
            <pc:docMk/>
            <pc:sldMk cId="2812859649" sldId="1127"/>
            <ac:spMk id="6" creationId="{1220A12D-E423-430B-F720-287655ABABB1}"/>
          </ac:spMkLst>
        </pc:spChg>
        <pc:spChg chg="mod">
          <ac:chgData name="Samson Zhou" userId="be955f33642ecbf5" providerId="LiveId" clId="{7EAE8666-CF24-4902-8C5B-74381BF1F7C7}" dt="2024-01-23T05:22:20.710" v="2909" actId="1076"/>
          <ac:spMkLst>
            <pc:docMk/>
            <pc:sldMk cId="2812859649" sldId="1127"/>
            <ac:spMk id="12" creationId="{F1758E37-2FA0-BE34-BF9E-EF3EBC5C3686}"/>
          </ac:spMkLst>
        </pc:spChg>
        <pc:cxnChg chg="mod">
          <ac:chgData name="Samson Zhou" userId="be955f33642ecbf5" providerId="LiveId" clId="{7EAE8666-CF24-4902-8C5B-74381BF1F7C7}" dt="2024-01-23T05:22:03.487" v="2908" actId="1076"/>
          <ac:cxnSpMkLst>
            <pc:docMk/>
            <pc:sldMk cId="2812859649" sldId="1127"/>
            <ac:cxnSpMk id="18" creationId="{B31EB665-9B83-11E5-320B-A1B5A704946B}"/>
          </ac:cxnSpMkLst>
        </pc:cxnChg>
        <pc:cxnChg chg="mod">
          <ac:chgData name="Samson Zhou" userId="be955f33642ecbf5" providerId="LiveId" clId="{7EAE8666-CF24-4902-8C5B-74381BF1F7C7}" dt="2024-01-23T05:22:03.487" v="2908" actId="1076"/>
          <ac:cxnSpMkLst>
            <pc:docMk/>
            <pc:sldMk cId="2812859649" sldId="1127"/>
            <ac:cxnSpMk id="20" creationId="{168F1F94-A60A-1244-DE4A-20A4F1BC7F35}"/>
          </ac:cxnSpMkLst>
        </pc:cxnChg>
        <pc:cxnChg chg="mod">
          <ac:chgData name="Samson Zhou" userId="be955f33642ecbf5" providerId="LiveId" clId="{7EAE8666-CF24-4902-8C5B-74381BF1F7C7}" dt="2024-01-23T05:22:03.487" v="2908" actId="1076"/>
          <ac:cxnSpMkLst>
            <pc:docMk/>
            <pc:sldMk cId="2812859649" sldId="1127"/>
            <ac:cxnSpMk id="28" creationId="{57CD418F-82FC-6CA0-3EA1-1487870EC350}"/>
          </ac:cxnSpMkLst>
        </pc:cxnChg>
        <pc:cxnChg chg="mod">
          <ac:chgData name="Samson Zhou" userId="be955f33642ecbf5" providerId="LiveId" clId="{7EAE8666-CF24-4902-8C5B-74381BF1F7C7}" dt="2024-01-23T05:22:03.487" v="2908" actId="1076"/>
          <ac:cxnSpMkLst>
            <pc:docMk/>
            <pc:sldMk cId="2812859649" sldId="1127"/>
            <ac:cxnSpMk id="48" creationId="{0EAA11A1-4CA4-3485-7DC9-AB8FD9F978ED}"/>
          </ac:cxnSpMkLst>
        </pc:cxnChg>
        <pc:cxnChg chg="mod">
          <ac:chgData name="Samson Zhou" userId="be955f33642ecbf5" providerId="LiveId" clId="{7EAE8666-CF24-4902-8C5B-74381BF1F7C7}" dt="2024-01-23T05:22:03.487" v="2908" actId="1076"/>
          <ac:cxnSpMkLst>
            <pc:docMk/>
            <pc:sldMk cId="2812859649" sldId="1127"/>
            <ac:cxnSpMk id="53" creationId="{AC040920-2E40-A27C-ED72-5F21222CEC4C}"/>
          </ac:cxnSpMkLst>
        </pc:cxnChg>
      </pc:sldChg>
      <pc:sldChg chg="modSp add mod">
        <pc:chgData name="Samson Zhou" userId="be955f33642ecbf5" providerId="LiveId" clId="{7EAE8666-CF24-4902-8C5B-74381BF1F7C7}" dt="2024-01-23T05:22:35.879" v="2912" actId="208"/>
        <pc:sldMkLst>
          <pc:docMk/>
          <pc:sldMk cId="3906166357" sldId="1128"/>
        </pc:sldMkLst>
        <pc:cxnChg chg="mod">
          <ac:chgData name="Samson Zhou" userId="be955f33642ecbf5" providerId="LiveId" clId="{7EAE8666-CF24-4902-8C5B-74381BF1F7C7}" dt="2024-01-23T05:22:35.879" v="2912" actId="208"/>
          <ac:cxnSpMkLst>
            <pc:docMk/>
            <pc:sldMk cId="3906166357" sldId="1128"/>
            <ac:cxnSpMk id="39" creationId="{53A7C65B-C949-6B86-9199-F1EC4FF3090B}"/>
          </ac:cxnSpMkLst>
        </pc:cxnChg>
      </pc:sldChg>
      <pc:sldChg chg="addSp delSp modSp add mod">
        <pc:chgData name="Samson Zhou" userId="be955f33642ecbf5" providerId="LiveId" clId="{7EAE8666-CF24-4902-8C5B-74381BF1F7C7}" dt="2024-01-23T05:23:31.493" v="2927" actId="1076"/>
        <pc:sldMkLst>
          <pc:docMk/>
          <pc:sldMk cId="334698854" sldId="1129"/>
        </pc:sldMkLst>
        <pc:spChg chg="mod">
          <ac:chgData name="Samson Zhou" userId="be955f33642ecbf5" providerId="LiveId" clId="{7EAE8666-CF24-4902-8C5B-74381BF1F7C7}" dt="2024-01-23T05:23:31.493" v="2927" actId="1076"/>
          <ac:spMkLst>
            <pc:docMk/>
            <pc:sldMk cId="334698854" sldId="1129"/>
            <ac:spMk id="5" creationId="{8E0BE813-CF45-4A63-0FD3-650DA47FAE3E}"/>
          </ac:spMkLst>
        </pc:spChg>
        <pc:spChg chg="mod">
          <ac:chgData name="Samson Zhou" userId="be955f33642ecbf5" providerId="LiveId" clId="{7EAE8666-CF24-4902-8C5B-74381BF1F7C7}" dt="2024-01-23T05:22:55.639" v="2916" actId="1076"/>
          <ac:spMkLst>
            <pc:docMk/>
            <pc:sldMk cId="334698854" sldId="1129"/>
            <ac:spMk id="7" creationId="{76E5C1EA-72B4-2CBE-7C6E-5A5D9C97EA82}"/>
          </ac:spMkLst>
        </pc:spChg>
        <pc:spChg chg="mod">
          <ac:chgData name="Samson Zhou" userId="be955f33642ecbf5" providerId="LiveId" clId="{7EAE8666-CF24-4902-8C5B-74381BF1F7C7}" dt="2024-01-23T05:23:00.214" v="2917" actId="1076"/>
          <ac:spMkLst>
            <pc:docMk/>
            <pc:sldMk cId="334698854" sldId="1129"/>
            <ac:spMk id="9" creationId="{0CFD0B55-ADBF-2090-7DE4-DA99C4D41B5B}"/>
          </ac:spMkLst>
        </pc:spChg>
        <pc:spChg chg="del mod">
          <ac:chgData name="Samson Zhou" userId="be955f33642ecbf5" providerId="LiveId" clId="{7EAE8666-CF24-4902-8C5B-74381BF1F7C7}" dt="2024-01-23T05:23:05.977" v="2920" actId="478"/>
          <ac:spMkLst>
            <pc:docMk/>
            <pc:sldMk cId="334698854" sldId="1129"/>
            <ac:spMk id="11" creationId="{591C9BD8-3766-912D-A53D-C3236F03913C}"/>
          </ac:spMkLst>
        </pc:spChg>
        <pc:spChg chg="mod">
          <ac:chgData name="Samson Zhou" userId="be955f33642ecbf5" providerId="LiveId" clId="{7EAE8666-CF24-4902-8C5B-74381BF1F7C7}" dt="2024-01-23T05:23:17.559" v="2924" actId="1076"/>
          <ac:spMkLst>
            <pc:docMk/>
            <pc:sldMk cId="334698854" sldId="1129"/>
            <ac:spMk id="12" creationId="{F1758E37-2FA0-BE34-BF9E-EF3EBC5C3686}"/>
          </ac:spMkLst>
        </pc:spChg>
        <pc:spChg chg="mod">
          <ac:chgData name="Samson Zhou" userId="be955f33642ecbf5" providerId="LiveId" clId="{7EAE8666-CF24-4902-8C5B-74381BF1F7C7}" dt="2024-01-23T05:23:24.790" v="2925" actId="1076"/>
          <ac:spMkLst>
            <pc:docMk/>
            <pc:sldMk cId="334698854" sldId="1129"/>
            <ac:spMk id="13" creationId="{DBD63DD2-56E3-6296-C5E9-4C04C8AA105B}"/>
          </ac:spMkLst>
        </pc:spChg>
        <pc:spChg chg="mod">
          <ac:chgData name="Samson Zhou" userId="be955f33642ecbf5" providerId="LiveId" clId="{7EAE8666-CF24-4902-8C5B-74381BF1F7C7}" dt="2024-01-23T05:23:24.790" v="2925" actId="1076"/>
          <ac:spMkLst>
            <pc:docMk/>
            <pc:sldMk cId="334698854" sldId="1129"/>
            <ac:spMk id="14" creationId="{40E7196B-711E-16C0-C60F-61F5AE148D11}"/>
          </ac:spMkLst>
        </pc:spChg>
        <pc:spChg chg="del">
          <ac:chgData name="Samson Zhou" userId="be955f33642ecbf5" providerId="LiveId" clId="{7EAE8666-CF24-4902-8C5B-74381BF1F7C7}" dt="2024-01-23T05:23:07.229" v="2921" actId="21"/>
          <ac:spMkLst>
            <pc:docMk/>
            <pc:sldMk cId="334698854" sldId="1129"/>
            <ac:spMk id="15" creationId="{A4B287CA-5FEF-6F3E-6BC5-5E2028E794A1}"/>
          </ac:spMkLst>
        </pc:spChg>
        <pc:spChg chg="del">
          <ac:chgData name="Samson Zhou" userId="be955f33642ecbf5" providerId="LiveId" clId="{7EAE8666-CF24-4902-8C5B-74381BF1F7C7}" dt="2024-01-23T05:23:07.229" v="2921" actId="21"/>
          <ac:spMkLst>
            <pc:docMk/>
            <pc:sldMk cId="334698854" sldId="1129"/>
            <ac:spMk id="16" creationId="{33262B0F-3E58-179B-CF5E-2C46B606B3A7}"/>
          </ac:spMkLst>
        </pc:spChg>
        <pc:spChg chg="add mod">
          <ac:chgData name="Samson Zhou" userId="be955f33642ecbf5" providerId="LiveId" clId="{7EAE8666-CF24-4902-8C5B-74381BF1F7C7}" dt="2024-01-23T05:23:13.080" v="2923" actId="1076"/>
          <ac:spMkLst>
            <pc:docMk/>
            <pc:sldMk cId="334698854" sldId="1129"/>
            <ac:spMk id="26" creationId="{A4B287CA-5FEF-6F3E-6BC5-5E2028E794A1}"/>
          </ac:spMkLst>
        </pc:spChg>
        <pc:spChg chg="add mod">
          <ac:chgData name="Samson Zhou" userId="be955f33642ecbf5" providerId="LiveId" clId="{7EAE8666-CF24-4902-8C5B-74381BF1F7C7}" dt="2024-01-23T05:23:13.080" v="2923" actId="1076"/>
          <ac:spMkLst>
            <pc:docMk/>
            <pc:sldMk cId="334698854" sldId="1129"/>
            <ac:spMk id="27" creationId="{33262B0F-3E58-179B-CF5E-2C46B606B3A7}"/>
          </ac:spMkLst>
        </pc:spChg>
        <pc:cxnChg chg="mod">
          <ac:chgData name="Samson Zhou" userId="be955f33642ecbf5" providerId="LiveId" clId="{7EAE8666-CF24-4902-8C5B-74381BF1F7C7}" dt="2024-01-23T05:22:55.639" v="2916" actId="1076"/>
          <ac:cxnSpMkLst>
            <pc:docMk/>
            <pc:sldMk cId="334698854" sldId="1129"/>
            <ac:cxnSpMk id="28" creationId="{57CD418F-82FC-6CA0-3EA1-1487870EC350}"/>
          </ac:cxnSpMkLst>
        </pc:cxnChg>
        <pc:cxnChg chg="mod">
          <ac:chgData name="Samson Zhou" userId="be955f33642ecbf5" providerId="LiveId" clId="{7EAE8666-CF24-4902-8C5B-74381BF1F7C7}" dt="2024-01-23T05:22:55.639" v="2916" actId="1076"/>
          <ac:cxnSpMkLst>
            <pc:docMk/>
            <pc:sldMk cId="334698854" sldId="1129"/>
            <ac:cxnSpMk id="35" creationId="{8F079F87-98F4-74F3-B8F8-DDD9DBD3B26A}"/>
          </ac:cxnSpMkLst>
        </pc:cxnChg>
        <pc:cxnChg chg="mod">
          <ac:chgData name="Samson Zhou" userId="be955f33642ecbf5" providerId="LiveId" clId="{7EAE8666-CF24-4902-8C5B-74381BF1F7C7}" dt="2024-01-23T05:23:00.214" v="2917" actId="1076"/>
          <ac:cxnSpMkLst>
            <pc:docMk/>
            <pc:sldMk cId="334698854" sldId="1129"/>
            <ac:cxnSpMk id="39" creationId="{53A7C65B-C949-6B86-9199-F1EC4FF3090B}"/>
          </ac:cxnSpMkLst>
        </pc:cxnChg>
        <pc:cxnChg chg="mod">
          <ac:chgData name="Samson Zhou" userId="be955f33642ecbf5" providerId="LiveId" clId="{7EAE8666-CF24-4902-8C5B-74381BF1F7C7}" dt="2024-01-23T05:23:00.214" v="2917" actId="1076"/>
          <ac:cxnSpMkLst>
            <pc:docMk/>
            <pc:sldMk cId="334698854" sldId="1129"/>
            <ac:cxnSpMk id="42" creationId="{057AEA5A-680A-B867-9AF8-7000CCC6B708}"/>
          </ac:cxnSpMkLst>
        </pc:cxnChg>
        <pc:cxnChg chg="mod">
          <ac:chgData name="Samson Zhou" userId="be955f33642ecbf5" providerId="LiveId" clId="{7EAE8666-CF24-4902-8C5B-74381BF1F7C7}" dt="2024-01-23T05:23:00.214" v="2917" actId="1076"/>
          <ac:cxnSpMkLst>
            <pc:docMk/>
            <pc:sldMk cId="334698854" sldId="1129"/>
            <ac:cxnSpMk id="48" creationId="{0EAA11A1-4CA4-3485-7DC9-AB8FD9F978ED}"/>
          </ac:cxnSpMkLst>
        </pc:cxnChg>
      </pc:sldChg>
      <pc:sldChg chg="addSp modSp add mod">
        <pc:chgData name="Samson Zhou" userId="be955f33642ecbf5" providerId="LiveId" clId="{7EAE8666-CF24-4902-8C5B-74381BF1F7C7}" dt="2024-01-23T05:24:25.681" v="2952" actId="14100"/>
        <pc:sldMkLst>
          <pc:docMk/>
          <pc:sldMk cId="1952365115" sldId="1130"/>
        </pc:sldMkLst>
        <pc:spChg chg="add mod">
          <ac:chgData name="Samson Zhou" userId="be955f33642ecbf5" providerId="LiveId" clId="{7EAE8666-CF24-4902-8C5B-74381BF1F7C7}" dt="2024-01-23T05:24:25.681" v="2952" actId="14100"/>
          <ac:spMkLst>
            <pc:docMk/>
            <pc:sldMk cId="1952365115" sldId="1130"/>
            <ac:spMk id="2" creationId="{DF48381F-8947-9037-990B-F7E008141A51}"/>
          </ac:spMkLst>
        </pc:spChg>
        <pc:spChg chg="add mod">
          <ac:chgData name="Samson Zhou" userId="be955f33642ecbf5" providerId="LiveId" clId="{7EAE8666-CF24-4902-8C5B-74381BF1F7C7}" dt="2024-01-23T05:24:11.201" v="2946" actId="14100"/>
          <ac:spMkLst>
            <pc:docMk/>
            <pc:sldMk cId="1952365115" sldId="1130"/>
            <ac:spMk id="3" creationId="{A5EDD065-A5A4-5DB6-5F1A-8BB1A35279FB}"/>
          </ac:spMkLst>
        </pc:spChg>
        <pc:spChg chg="add mod">
          <ac:chgData name="Samson Zhou" userId="be955f33642ecbf5" providerId="LiveId" clId="{7EAE8666-CF24-4902-8C5B-74381BF1F7C7}" dt="2024-01-23T05:24:13.256" v="2947" actId="20577"/>
          <ac:spMkLst>
            <pc:docMk/>
            <pc:sldMk cId="1952365115" sldId="1130"/>
            <ac:spMk id="4" creationId="{61E3B2CD-386E-FD49-7A94-2641D9A84748}"/>
          </ac:spMkLst>
        </pc:spChg>
      </pc:sldChg>
      <pc:sldChg chg="modSp add mod">
        <pc:chgData name="Samson Zhou" userId="be955f33642ecbf5" providerId="LiveId" clId="{7EAE8666-CF24-4902-8C5B-74381BF1F7C7}" dt="2024-01-23T05:37:54.096" v="3909" actId="20577"/>
        <pc:sldMkLst>
          <pc:docMk/>
          <pc:sldMk cId="1061384089" sldId="1131"/>
        </pc:sldMkLst>
        <pc:spChg chg="mod">
          <ac:chgData name="Samson Zhou" userId="be955f33642ecbf5" providerId="LiveId" clId="{7EAE8666-CF24-4902-8C5B-74381BF1F7C7}" dt="2024-01-23T05:26:49.220" v="2959" actId="20577"/>
          <ac:spMkLst>
            <pc:docMk/>
            <pc:sldMk cId="1061384089" sldId="1131"/>
            <ac:spMk id="3" creationId="{00000000-0000-0000-0000-000000000000}"/>
          </ac:spMkLst>
        </pc:spChg>
        <pc:spChg chg="mod">
          <ac:chgData name="Samson Zhou" userId="be955f33642ecbf5" providerId="LiveId" clId="{7EAE8666-CF24-4902-8C5B-74381BF1F7C7}" dt="2024-01-23T05:37:54.096" v="3909" actId="20577"/>
          <ac:spMkLst>
            <pc:docMk/>
            <pc:sldMk cId="1061384089" sldId="1131"/>
            <ac:spMk id="4" creationId="{00000000-0000-0000-0000-000000000000}"/>
          </ac:spMkLst>
        </pc:spChg>
      </pc:sldChg>
      <pc:sldChg chg="addSp modSp add mod">
        <pc:chgData name="Samson Zhou" userId="be955f33642ecbf5" providerId="LiveId" clId="{7EAE8666-CF24-4902-8C5B-74381BF1F7C7}" dt="2024-01-23T05:40:12.750" v="4107" actId="1076"/>
        <pc:sldMkLst>
          <pc:docMk/>
          <pc:sldMk cId="1707894085" sldId="1132"/>
        </pc:sldMkLst>
        <pc:spChg chg="mod">
          <ac:chgData name="Samson Zhou" userId="be955f33642ecbf5" providerId="LiveId" clId="{7EAE8666-CF24-4902-8C5B-74381BF1F7C7}" dt="2024-01-23T05:39:52.601" v="4088"/>
          <ac:spMkLst>
            <pc:docMk/>
            <pc:sldMk cId="1707894085" sldId="1132"/>
            <ac:spMk id="4" creationId="{00000000-0000-0000-0000-000000000000}"/>
          </ac:spMkLst>
        </pc:spChg>
        <pc:spChg chg="add mod">
          <ac:chgData name="Samson Zhou" userId="be955f33642ecbf5" providerId="LiveId" clId="{7EAE8666-CF24-4902-8C5B-74381BF1F7C7}" dt="2024-01-23T05:40:12.750" v="4107" actId="1076"/>
          <ac:spMkLst>
            <pc:docMk/>
            <pc:sldMk cId="1707894085" sldId="1132"/>
            <ac:spMk id="5" creationId="{03ED2D6C-3754-2E19-739E-B6254E04159E}"/>
          </ac:spMkLst>
        </pc:spChg>
      </pc:sldChg>
      <pc:sldChg chg="delSp modSp add mod">
        <pc:chgData name="Samson Zhou" userId="be955f33642ecbf5" providerId="LiveId" clId="{7EAE8666-CF24-4902-8C5B-74381BF1F7C7}" dt="2024-01-23T05:41:19.840" v="4234" actId="20577"/>
        <pc:sldMkLst>
          <pc:docMk/>
          <pc:sldMk cId="1555631206" sldId="1133"/>
        </pc:sldMkLst>
        <pc:spChg chg="mod">
          <ac:chgData name="Samson Zhou" userId="be955f33642ecbf5" providerId="LiveId" clId="{7EAE8666-CF24-4902-8C5B-74381BF1F7C7}" dt="2024-01-23T05:41:19.840" v="4234" actId="20577"/>
          <ac:spMkLst>
            <pc:docMk/>
            <pc:sldMk cId="1555631206" sldId="1133"/>
            <ac:spMk id="4" creationId="{00000000-0000-0000-0000-000000000000}"/>
          </ac:spMkLst>
        </pc:spChg>
        <pc:spChg chg="del mod">
          <ac:chgData name="Samson Zhou" userId="be955f33642ecbf5" providerId="LiveId" clId="{7EAE8666-CF24-4902-8C5B-74381BF1F7C7}" dt="2024-01-23T05:40:56.586" v="4124" actId="478"/>
          <ac:spMkLst>
            <pc:docMk/>
            <pc:sldMk cId="1555631206" sldId="1133"/>
            <ac:spMk id="5" creationId="{03ED2D6C-3754-2E19-739E-B6254E04159E}"/>
          </ac:spMkLst>
        </pc:spChg>
      </pc:sldChg>
      <pc:sldChg chg="add del">
        <pc:chgData name="Samson Zhou" userId="be955f33642ecbf5" providerId="LiveId" clId="{7EAE8666-CF24-4902-8C5B-74381BF1F7C7}" dt="2024-01-23T05:40:46.347" v="4113"/>
        <pc:sldMkLst>
          <pc:docMk/>
          <pc:sldMk cId="1901407295" sldId="113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C6CC6-EF05-461A-87F8-1ECC34672D1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2E5A6-93EE-4E21-81EC-98258217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37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84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18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84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54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22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7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57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79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184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35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24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449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98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735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207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351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02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08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51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84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16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94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26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71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12DE5-EB51-3FFA-C07D-911ED3450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7974D-11EB-AAAE-E91D-BFFBA2222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1A71C-6792-6AEC-40A3-D846C697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1014-7FD5-4D05-A49A-39BAD2BBBF24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BFC4F-A0EA-E0E8-242A-FC255307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25EE6-5FBB-9027-F335-818993DD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3DB3-8982-4B39-A26F-1661EB7C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6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EC2C9-F0E9-6A47-39E5-A5F3E339D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77A9B-4435-75B9-D739-90D32DD3D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D37A5-C5E2-97AD-8BA4-E292178A1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1014-7FD5-4D05-A49A-39BAD2BBBF24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346A5-6BF5-F10E-A455-34BA1033F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E5F12-8D0E-B4D4-1013-AC963D1E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3DB3-8982-4B39-A26F-1661EB7C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1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243082-D9BF-4247-AE8E-6AB7DF345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C5B99-4BFC-9DB1-00C6-5FBDB545E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19CF1-08D7-FF84-36B6-76007DCCA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1014-7FD5-4D05-A49A-39BAD2BBBF24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BABF7-28A9-1669-EB7A-BBEF4746F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12454-643A-9162-2DEE-693FF126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3DB3-8982-4B39-A26F-1661EB7C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3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B3644-8ECF-A6D4-504D-389CFDC4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73CC3-3FE5-2720-D5AF-F965E99A3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00AE5-E5B8-384F-F81C-0F0FE739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1014-7FD5-4D05-A49A-39BAD2BBBF24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73DD4-9BC7-758C-695A-DFE78967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170C0-289E-1133-84A3-941E7EC0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3DB3-8982-4B39-A26F-1661EB7C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9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E69A-4109-42E3-4EDB-92D3A3254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1AA2B-EC05-E054-3786-DD153F299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B419D-DC08-1AE6-233A-16CCA3557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1014-7FD5-4D05-A49A-39BAD2BBBF24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DC038-2625-738C-1F39-DE19BF19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78591-5036-D94F-4A7B-86CFAE3B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3DB3-8982-4B39-A26F-1661EB7C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6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DB9B-5CFA-F326-809C-ED70040A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1C32C-1E81-81F2-D845-DEFAC356A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D2E13-49D6-2946-54EC-3CEC8E900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623E7-B739-BFB6-04A4-EAB79818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1014-7FD5-4D05-A49A-39BAD2BBBF24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2379D-516C-B9F1-982A-0DED8E84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401DE-C798-694F-7665-3552AEA7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3DB3-8982-4B39-A26F-1661EB7C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2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1680-8C69-5456-7531-ABCD4A63B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E2106-9B63-4543-09CD-BD4841333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19C24-FA3B-31E4-32D7-573DCD8D1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4A139-1BE1-5273-A244-40956EAE0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6FEF1B-047C-AF42-E125-97C275EF5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EDA372-D505-DB26-DED5-898507BE2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1014-7FD5-4D05-A49A-39BAD2BBBF24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36730-0109-616F-0582-9AA7FC978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468244-E730-6F0A-1118-6948225A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3DB3-8982-4B39-A26F-1661EB7C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9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679F-C782-5E38-F584-303D6F89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231403-4CCE-2874-AB52-8A6CEF6A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1014-7FD5-4D05-A49A-39BAD2BBBF24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02DE6-6656-4EB6-A84A-EB02FA31A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C4C232-EDCD-2E14-1DAA-B610771C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3DB3-8982-4B39-A26F-1661EB7C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2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4A80BC-4A69-FC44-90BB-403417F8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1014-7FD5-4D05-A49A-39BAD2BBBF24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FFAFF-75F5-41FB-5FD8-9AD4A5FB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A876E-54FE-B399-9D65-C3CD93F3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3DB3-8982-4B39-A26F-1661EB7C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3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5DD-E873-7D66-0979-2C667DD87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29E45-3467-C424-CE4E-D5B3C1804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DFBA0-73B5-4890-0F2C-A0B15F70F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9FB9B-7B68-A19C-1A73-DA659126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1014-7FD5-4D05-A49A-39BAD2BBBF24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62694-826F-8AF2-72AF-D727B5D3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A9994-1F60-4807-9FE9-1AB208E0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3DB3-8982-4B39-A26F-1661EB7C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1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75F5E-F7C0-8768-BB5F-C242CB1DE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A2E05-D97E-2157-B090-6AF8E8E6C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81060-CF19-9DD0-8049-974B7A8DF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E0E0F-553D-3ADB-3C9A-930D4727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1014-7FD5-4D05-A49A-39BAD2BBBF24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11247-2AA3-ECBD-14A4-AEFD51C3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2B3A9-4B89-33AB-B202-2FC6A1CA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3DB3-8982-4B39-A26F-1661EB7C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8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18DDC-6E55-0829-BA71-543FA2D3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5045B-16DE-DBF2-F3D4-FAE429D3F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5977E-E2C8-7D30-1963-787C5A1ED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B1014-7FD5-4D05-A49A-39BAD2BBBF24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4F0B7-9A13-EE07-60DF-4BFDE1494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B1591-870B-7C29-42A4-9EF72D407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83DB3-8982-4B39-A26F-1661EB7C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8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20.png"/><Relationship Id="rId5" Type="http://schemas.openxmlformats.org/officeDocument/2006/relationships/image" Target="../media/image70.pn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0.png"/><Relationship Id="rId5" Type="http://schemas.openxmlformats.org/officeDocument/2006/relationships/image" Target="../media/image21.pn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0.png"/><Relationship Id="rId5" Type="http://schemas.openxmlformats.org/officeDocument/2006/relationships/image" Target="../media/image21.pn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31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31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40.png"/><Relationship Id="rId3" Type="http://schemas.openxmlformats.org/officeDocument/2006/relationships/image" Target="../media/image32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2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Polynomial Identity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It suffices to determine if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Determine whether a polynomial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≡0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Checking if a polynomial is identically zero has a large number of applications!</a:t>
                </a:r>
              </a:p>
              <a:p>
                <a:pPr>
                  <a:buClr>
                    <a:schemeClr val="tx1"/>
                  </a:buClr>
                </a:pPr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2"/>
                <a:stretch>
                  <a:fillRect l="-1235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892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362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Graphs can be represented via adjacency matrices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The determinants of adjacency matrices (and other matrices) reveal information about the structural of the graph, e.g., whether the determinant is non-zero if and only if </a:t>
            </a:r>
            <a:r>
              <a:rPr lang="en-US" sz="3200"/>
              <a:t>a bipartite </a:t>
            </a:r>
            <a:r>
              <a:rPr lang="en-US" sz="3200" dirty="0"/>
              <a:t>graph has a perfect matching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Determinants are polynomials!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4067289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Primality Checking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1821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polynomial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−1−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is identically zero if and only if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is prime</a:t>
                </a:r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182100" cy="4351338"/>
              </a:xfrm>
              <a:blipFill>
                <a:blip r:embed="rId2"/>
                <a:stretch>
                  <a:fillRect l="-1527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138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Polynomial Identity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Determine whether a polynomial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≡0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Expanding the polynomial can be slow, but evaluating the polynomial at any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is efficient</a:t>
                </a:r>
              </a:p>
              <a:p>
                <a:pPr>
                  <a:buClr>
                    <a:schemeClr val="tx1"/>
                  </a:buClr>
                </a:pPr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should we do?</a:t>
                </a:r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2"/>
                <a:stretch>
                  <a:fillRect l="-1235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091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Polynomial Identity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69706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Algorithm</a:t>
                </a:r>
                <a:r>
                  <a:rPr lang="en-US" sz="3200" dirty="0"/>
                  <a:t>: Randomly pick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and evaluate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, return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dirty="0"/>
                  <a:t>, return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69706" cy="4351338"/>
              </a:xfrm>
              <a:blipFill>
                <a:blip r:embed="rId2"/>
                <a:stretch>
                  <a:fillRect l="-1290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430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Polynomial Identity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617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Algorithm</a:t>
                </a:r>
                <a:r>
                  <a:rPr lang="en-US" sz="3200" dirty="0"/>
                  <a:t>: Randomly pick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and evaluate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, return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dirty="0"/>
                  <a:t>, return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dirty="0"/>
                  <a:t>, then the protocol succeeds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dirty="0"/>
                  <a:t>, what is the probability of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61700" cy="4667250"/>
              </a:xfrm>
              <a:blipFill>
                <a:blip r:embed="rId2"/>
                <a:stretch>
                  <a:fillRect l="-1268" t="-2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023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Polynomial Identity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61700" cy="45624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dirty="0"/>
                  <a:t>, then the protocol succeeds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dirty="0"/>
                  <a:t>, what is the probability of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randomly from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{1,…,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Schwartz-Zippel, the probability that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dirty="0"/>
                  <a:t> is at least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≥0.9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≥10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61700" cy="4562475"/>
              </a:xfrm>
              <a:blipFill>
                <a:blip r:embed="rId2"/>
                <a:stretch>
                  <a:fillRect l="-1268" t="-2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511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ona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3243" y="1899693"/>
            <a:ext cx="4565513" cy="3924076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ABF72C4-D5BB-FAEC-7050-CB9137F2E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83892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</a:t>
                </a:r>
                <a:r>
                  <a:rPr lang="en-US" sz="2800" dirty="0"/>
                  <a:t>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with vertex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and edge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for simplicity, so each vertex is an integer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Then each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can be written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 other words, each edge is a pair of integers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46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54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Schwartz-Zippel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032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[Schwartz-Zippel] </a:t>
                </a:r>
                <a:r>
                  <a:rPr lang="en-US" sz="3200" dirty="0"/>
                  <a:t>Suppose</a:t>
                </a:r>
                <a:r>
                  <a:rPr lang="en-US" sz="32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200" dirty="0"/>
                  <a:t> is a degree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polynomial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be randomly drawn from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1,2,3,…,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3200" dirty="0"/>
                  <a:t>. Then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Upshot</a:t>
                </a:r>
                <a:r>
                  <a:rPr lang="en-US" sz="3200" dirty="0"/>
                  <a:t>: A random evaluation of a low-degree polynomial is unlikely to be zero</a:t>
                </a:r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0328"/>
              </a:xfrm>
              <a:blipFill>
                <a:blip r:embed="rId2"/>
                <a:stretch>
                  <a:fillRect l="-1333" t="-2545" r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5F8D06-834D-B479-643A-E0FC0BE1C427}"/>
                  </a:ext>
                </a:extLst>
              </p:cNvPr>
              <p:cNvSpPr txBox="1"/>
              <p:nvPr/>
            </p:nvSpPr>
            <p:spPr>
              <a:xfrm>
                <a:off x="2823882" y="2878785"/>
                <a:ext cx="6096000" cy="1100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fun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5F8D06-834D-B479-643A-E0FC0BE1C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882" y="2878785"/>
                <a:ext cx="6096000" cy="11004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253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 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of a graph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is a partition of the vertices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/>
                  <a:t> into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the remaining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crosses the 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size of the 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is the number of edges that cross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369" t="-2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309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881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FDC731-4A55-EFA3-0EAC-DEBE83B89FFB}"/>
                  </a:ext>
                </a:extLst>
              </p:cNvPr>
              <p:cNvSpPr txBox="1"/>
              <p:nvPr/>
            </p:nvSpPr>
            <p:spPr>
              <a:xfrm>
                <a:off x="284084" y="1669754"/>
                <a:ext cx="268561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={1,4,5}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FDC731-4A55-EFA3-0EAC-DEBE83B89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4" y="1669754"/>
                <a:ext cx="268561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98E239-1AA3-A4B8-3A57-D5BF690B628B}"/>
                  </a:ext>
                </a:extLst>
              </p:cNvPr>
              <p:cNvSpPr txBox="1"/>
              <p:nvPr/>
            </p:nvSpPr>
            <p:spPr>
              <a:xfrm>
                <a:off x="284084" y="2247883"/>
                <a:ext cx="268561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={2,3,6}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98E239-1AA3-A4B8-3A57-D5BF690B6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4" y="2247883"/>
                <a:ext cx="2685619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5A3FA9-F2DF-B2CF-C008-3F9E1AB95E5B}"/>
                  </a:ext>
                </a:extLst>
              </p:cNvPr>
              <p:cNvSpPr txBox="1"/>
              <p:nvPr/>
            </p:nvSpPr>
            <p:spPr>
              <a:xfrm>
                <a:off x="2969703" y="429292"/>
                <a:ext cx="73466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What is the size of the 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5A3FA9-F2DF-B2CF-C008-3F9E1AB95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703" y="429292"/>
                <a:ext cx="7346659" cy="584775"/>
              </a:xfrm>
              <a:prstGeom prst="rect">
                <a:avLst/>
              </a:prstGeom>
              <a:blipFill>
                <a:blip r:embed="rId11"/>
                <a:stretch>
                  <a:fillRect l="-2075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878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FDC731-4A55-EFA3-0EAC-DEBE83B89FFB}"/>
                  </a:ext>
                </a:extLst>
              </p:cNvPr>
              <p:cNvSpPr txBox="1"/>
              <p:nvPr/>
            </p:nvSpPr>
            <p:spPr>
              <a:xfrm>
                <a:off x="284084" y="1669754"/>
                <a:ext cx="268561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={1,4,5}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FDC731-4A55-EFA3-0EAC-DEBE83B89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4" y="1669754"/>
                <a:ext cx="268561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98E239-1AA3-A4B8-3A57-D5BF690B628B}"/>
                  </a:ext>
                </a:extLst>
              </p:cNvPr>
              <p:cNvSpPr txBox="1"/>
              <p:nvPr/>
            </p:nvSpPr>
            <p:spPr>
              <a:xfrm>
                <a:off x="284084" y="2247883"/>
                <a:ext cx="268561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={2,3,6}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98E239-1AA3-A4B8-3A57-D5BF690B6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4" y="2247883"/>
                <a:ext cx="2685619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5A3FA9-F2DF-B2CF-C008-3F9E1AB95E5B}"/>
                  </a:ext>
                </a:extLst>
              </p:cNvPr>
              <p:cNvSpPr txBox="1"/>
              <p:nvPr/>
            </p:nvSpPr>
            <p:spPr>
              <a:xfrm>
                <a:off x="2969703" y="429292"/>
                <a:ext cx="73466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What is the size of the 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5A3FA9-F2DF-B2CF-C008-3F9E1AB95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703" y="429292"/>
                <a:ext cx="7346659" cy="584775"/>
              </a:xfrm>
              <a:prstGeom prst="rect">
                <a:avLst/>
              </a:prstGeom>
              <a:blipFill>
                <a:blip r:embed="rId11"/>
                <a:stretch>
                  <a:fillRect l="-2075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90ACAF1-C225-AD78-C55B-BC9C19E2E100}"/>
              </a:ext>
            </a:extLst>
          </p:cNvPr>
          <p:cNvSpPr/>
          <p:nvPr/>
        </p:nvSpPr>
        <p:spPr>
          <a:xfrm>
            <a:off x="6434356" y="1610686"/>
            <a:ext cx="243281" cy="4110606"/>
          </a:xfrm>
          <a:custGeom>
            <a:avLst/>
            <a:gdLst>
              <a:gd name="connsiteX0" fmla="*/ 243281 w 243281"/>
              <a:gd name="connsiteY0" fmla="*/ 0 h 4110606"/>
              <a:gd name="connsiteX1" fmla="*/ 117446 w 243281"/>
              <a:gd name="connsiteY1" fmla="*/ 134224 h 4110606"/>
              <a:gd name="connsiteX2" fmla="*/ 83890 w 243281"/>
              <a:gd name="connsiteY2" fmla="*/ 176169 h 4110606"/>
              <a:gd name="connsiteX3" fmla="*/ 92279 w 243281"/>
              <a:gd name="connsiteY3" fmla="*/ 302004 h 4110606"/>
              <a:gd name="connsiteX4" fmla="*/ 184558 w 243281"/>
              <a:gd name="connsiteY4" fmla="*/ 427839 h 4110606"/>
              <a:gd name="connsiteX5" fmla="*/ 142613 w 243281"/>
              <a:gd name="connsiteY5" fmla="*/ 528507 h 4110606"/>
              <a:gd name="connsiteX6" fmla="*/ 92279 w 243281"/>
              <a:gd name="connsiteY6" fmla="*/ 578841 h 4110606"/>
              <a:gd name="connsiteX7" fmla="*/ 75501 w 243281"/>
              <a:gd name="connsiteY7" fmla="*/ 654342 h 4110606"/>
              <a:gd name="connsiteX8" fmla="*/ 117446 w 243281"/>
              <a:gd name="connsiteY8" fmla="*/ 729842 h 4110606"/>
              <a:gd name="connsiteX9" fmla="*/ 167780 w 243281"/>
              <a:gd name="connsiteY9" fmla="*/ 788565 h 4110606"/>
              <a:gd name="connsiteX10" fmla="*/ 218114 w 243281"/>
              <a:gd name="connsiteY10" fmla="*/ 864066 h 4110606"/>
              <a:gd name="connsiteX11" fmla="*/ 176169 w 243281"/>
              <a:gd name="connsiteY11" fmla="*/ 981512 h 4110606"/>
              <a:gd name="connsiteX12" fmla="*/ 117446 w 243281"/>
              <a:gd name="connsiteY12" fmla="*/ 1115736 h 4110606"/>
              <a:gd name="connsiteX13" fmla="*/ 167780 w 243281"/>
              <a:gd name="connsiteY13" fmla="*/ 1249960 h 4110606"/>
              <a:gd name="connsiteX14" fmla="*/ 192947 w 243281"/>
              <a:gd name="connsiteY14" fmla="*/ 1325461 h 4110606"/>
              <a:gd name="connsiteX15" fmla="*/ 234892 w 243281"/>
              <a:gd name="connsiteY15" fmla="*/ 1409351 h 4110606"/>
              <a:gd name="connsiteX16" fmla="*/ 209725 w 243281"/>
              <a:gd name="connsiteY16" fmla="*/ 1501630 h 4110606"/>
              <a:gd name="connsiteX17" fmla="*/ 142613 w 243281"/>
              <a:gd name="connsiteY17" fmla="*/ 1551964 h 4110606"/>
              <a:gd name="connsiteX18" fmla="*/ 125835 w 243281"/>
              <a:gd name="connsiteY18" fmla="*/ 1577131 h 4110606"/>
              <a:gd name="connsiteX19" fmla="*/ 117446 w 243281"/>
              <a:gd name="connsiteY19" fmla="*/ 1728132 h 4110606"/>
              <a:gd name="connsiteX20" fmla="*/ 109057 w 243281"/>
              <a:gd name="connsiteY20" fmla="*/ 1820411 h 4110606"/>
              <a:gd name="connsiteX21" fmla="*/ 142613 w 243281"/>
              <a:gd name="connsiteY21" fmla="*/ 1921079 h 4110606"/>
              <a:gd name="connsiteX22" fmla="*/ 159391 w 243281"/>
              <a:gd name="connsiteY22" fmla="*/ 2046914 h 4110606"/>
              <a:gd name="connsiteX23" fmla="*/ 184558 w 243281"/>
              <a:gd name="connsiteY23" fmla="*/ 2097248 h 4110606"/>
              <a:gd name="connsiteX24" fmla="*/ 151002 w 243281"/>
              <a:gd name="connsiteY24" fmla="*/ 2206305 h 4110606"/>
              <a:gd name="connsiteX25" fmla="*/ 167780 w 243281"/>
              <a:gd name="connsiteY25" fmla="*/ 2290195 h 4110606"/>
              <a:gd name="connsiteX26" fmla="*/ 176169 w 243281"/>
              <a:gd name="connsiteY26" fmla="*/ 2315362 h 4110606"/>
              <a:gd name="connsiteX27" fmla="*/ 134224 w 243281"/>
              <a:gd name="connsiteY27" fmla="*/ 2416030 h 4110606"/>
              <a:gd name="connsiteX28" fmla="*/ 134224 w 243281"/>
              <a:gd name="connsiteY28" fmla="*/ 2550253 h 4110606"/>
              <a:gd name="connsiteX29" fmla="*/ 151002 w 243281"/>
              <a:gd name="connsiteY29" fmla="*/ 2575420 h 4110606"/>
              <a:gd name="connsiteX30" fmla="*/ 167780 w 243281"/>
              <a:gd name="connsiteY30" fmla="*/ 2642532 h 4110606"/>
              <a:gd name="connsiteX31" fmla="*/ 92279 w 243281"/>
              <a:gd name="connsiteY31" fmla="*/ 2768367 h 4110606"/>
              <a:gd name="connsiteX32" fmla="*/ 0 w 243281"/>
              <a:gd name="connsiteY32" fmla="*/ 2986481 h 4110606"/>
              <a:gd name="connsiteX33" fmla="*/ 75501 w 243281"/>
              <a:gd name="connsiteY33" fmla="*/ 3221373 h 4110606"/>
              <a:gd name="connsiteX34" fmla="*/ 83890 w 243281"/>
              <a:gd name="connsiteY34" fmla="*/ 3313652 h 4110606"/>
              <a:gd name="connsiteX35" fmla="*/ 92279 w 243281"/>
              <a:gd name="connsiteY35" fmla="*/ 3716323 h 4110606"/>
              <a:gd name="connsiteX36" fmla="*/ 92279 w 243281"/>
              <a:gd name="connsiteY36" fmla="*/ 3867325 h 4110606"/>
              <a:gd name="connsiteX37" fmla="*/ 83890 w 243281"/>
              <a:gd name="connsiteY37" fmla="*/ 3993160 h 4110606"/>
              <a:gd name="connsiteX38" fmla="*/ 109057 w 243281"/>
              <a:gd name="connsiteY38" fmla="*/ 4102217 h 4110606"/>
              <a:gd name="connsiteX39" fmla="*/ 109057 w 243281"/>
              <a:gd name="connsiteY39" fmla="*/ 4110606 h 411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43281" h="4110606">
                <a:moveTo>
                  <a:pt x="243281" y="0"/>
                </a:moveTo>
                <a:cubicBezTo>
                  <a:pt x="161314" y="49180"/>
                  <a:pt x="213232" y="11070"/>
                  <a:pt x="117446" y="134224"/>
                </a:cubicBezTo>
                <a:cubicBezTo>
                  <a:pt x="106453" y="148358"/>
                  <a:pt x="83890" y="176169"/>
                  <a:pt x="83890" y="176169"/>
                </a:cubicBezTo>
                <a:cubicBezTo>
                  <a:pt x="86686" y="218114"/>
                  <a:pt x="79467" y="261966"/>
                  <a:pt x="92279" y="302004"/>
                </a:cubicBezTo>
                <a:cubicBezTo>
                  <a:pt x="98850" y="322537"/>
                  <a:pt x="162422" y="400170"/>
                  <a:pt x="184558" y="427839"/>
                </a:cubicBezTo>
                <a:cubicBezTo>
                  <a:pt x="170576" y="461395"/>
                  <a:pt x="161569" y="497488"/>
                  <a:pt x="142613" y="528507"/>
                </a:cubicBezTo>
                <a:cubicBezTo>
                  <a:pt x="130240" y="548753"/>
                  <a:pt x="105886" y="559403"/>
                  <a:pt x="92279" y="578841"/>
                </a:cubicBezTo>
                <a:cubicBezTo>
                  <a:pt x="88962" y="583580"/>
                  <a:pt x="75602" y="653836"/>
                  <a:pt x="75501" y="654342"/>
                </a:cubicBezTo>
                <a:cubicBezTo>
                  <a:pt x="89483" y="679509"/>
                  <a:pt x="101136" y="706118"/>
                  <a:pt x="117446" y="729842"/>
                </a:cubicBezTo>
                <a:cubicBezTo>
                  <a:pt x="132052" y="751087"/>
                  <a:pt x="152311" y="767940"/>
                  <a:pt x="167780" y="788565"/>
                </a:cubicBezTo>
                <a:cubicBezTo>
                  <a:pt x="185928" y="812763"/>
                  <a:pt x="201336" y="838899"/>
                  <a:pt x="218114" y="864066"/>
                </a:cubicBezTo>
                <a:cubicBezTo>
                  <a:pt x="204132" y="903215"/>
                  <a:pt x="194760" y="944330"/>
                  <a:pt x="176169" y="981512"/>
                </a:cubicBezTo>
                <a:cubicBezTo>
                  <a:pt x="105212" y="1123425"/>
                  <a:pt x="135024" y="975111"/>
                  <a:pt x="117446" y="1115736"/>
                </a:cubicBezTo>
                <a:cubicBezTo>
                  <a:pt x="134224" y="1160477"/>
                  <a:pt x="151595" y="1205001"/>
                  <a:pt x="167780" y="1249960"/>
                </a:cubicBezTo>
                <a:cubicBezTo>
                  <a:pt x="176766" y="1274920"/>
                  <a:pt x="182652" y="1301012"/>
                  <a:pt x="192947" y="1325461"/>
                </a:cubicBezTo>
                <a:cubicBezTo>
                  <a:pt x="205079" y="1354275"/>
                  <a:pt x="220910" y="1381388"/>
                  <a:pt x="234892" y="1409351"/>
                </a:cubicBezTo>
                <a:cubicBezTo>
                  <a:pt x="226503" y="1440111"/>
                  <a:pt x="227046" y="1474862"/>
                  <a:pt x="209725" y="1501630"/>
                </a:cubicBezTo>
                <a:cubicBezTo>
                  <a:pt x="194534" y="1525107"/>
                  <a:pt x="163398" y="1533258"/>
                  <a:pt x="142613" y="1551964"/>
                </a:cubicBezTo>
                <a:cubicBezTo>
                  <a:pt x="135119" y="1558709"/>
                  <a:pt x="131428" y="1568742"/>
                  <a:pt x="125835" y="1577131"/>
                </a:cubicBezTo>
                <a:cubicBezTo>
                  <a:pt x="123039" y="1627465"/>
                  <a:pt x="120914" y="1677840"/>
                  <a:pt x="117446" y="1728132"/>
                </a:cubicBezTo>
                <a:cubicBezTo>
                  <a:pt x="115321" y="1758945"/>
                  <a:pt x="105062" y="1789784"/>
                  <a:pt x="109057" y="1820411"/>
                </a:cubicBezTo>
                <a:cubicBezTo>
                  <a:pt x="113632" y="1855485"/>
                  <a:pt x="131428" y="1887523"/>
                  <a:pt x="142613" y="1921079"/>
                </a:cubicBezTo>
                <a:cubicBezTo>
                  <a:pt x="148206" y="1963024"/>
                  <a:pt x="149590" y="2005749"/>
                  <a:pt x="159391" y="2046914"/>
                </a:cubicBezTo>
                <a:cubicBezTo>
                  <a:pt x="163736" y="2065162"/>
                  <a:pt x="185544" y="2078516"/>
                  <a:pt x="184558" y="2097248"/>
                </a:cubicBezTo>
                <a:cubicBezTo>
                  <a:pt x="182559" y="2135230"/>
                  <a:pt x="162187" y="2169953"/>
                  <a:pt x="151002" y="2206305"/>
                </a:cubicBezTo>
                <a:cubicBezTo>
                  <a:pt x="156595" y="2234268"/>
                  <a:pt x="161368" y="2262408"/>
                  <a:pt x="167780" y="2290195"/>
                </a:cubicBezTo>
                <a:cubicBezTo>
                  <a:pt x="169768" y="2298811"/>
                  <a:pt x="178447" y="2306818"/>
                  <a:pt x="176169" y="2315362"/>
                </a:cubicBezTo>
                <a:cubicBezTo>
                  <a:pt x="166802" y="2350487"/>
                  <a:pt x="134224" y="2416030"/>
                  <a:pt x="134224" y="2416030"/>
                </a:cubicBezTo>
                <a:cubicBezTo>
                  <a:pt x="129103" y="2467244"/>
                  <a:pt x="118213" y="2502220"/>
                  <a:pt x="134224" y="2550253"/>
                </a:cubicBezTo>
                <a:cubicBezTo>
                  <a:pt x="137412" y="2559818"/>
                  <a:pt x="145409" y="2567031"/>
                  <a:pt x="151002" y="2575420"/>
                </a:cubicBezTo>
                <a:cubicBezTo>
                  <a:pt x="156595" y="2597791"/>
                  <a:pt x="170474" y="2619631"/>
                  <a:pt x="167780" y="2642532"/>
                </a:cubicBezTo>
                <a:cubicBezTo>
                  <a:pt x="158516" y="2721277"/>
                  <a:pt x="125557" y="2710130"/>
                  <a:pt x="92279" y="2768367"/>
                </a:cubicBezTo>
                <a:cubicBezTo>
                  <a:pt x="48222" y="2845466"/>
                  <a:pt x="29217" y="2906135"/>
                  <a:pt x="0" y="2986481"/>
                </a:cubicBezTo>
                <a:cubicBezTo>
                  <a:pt x="12614" y="3022522"/>
                  <a:pt x="65260" y="3156515"/>
                  <a:pt x="75501" y="3221373"/>
                </a:cubicBezTo>
                <a:cubicBezTo>
                  <a:pt x="80318" y="3251882"/>
                  <a:pt x="81094" y="3282892"/>
                  <a:pt x="83890" y="3313652"/>
                </a:cubicBezTo>
                <a:cubicBezTo>
                  <a:pt x="86686" y="3447876"/>
                  <a:pt x="84832" y="3582277"/>
                  <a:pt x="92279" y="3716323"/>
                </a:cubicBezTo>
                <a:cubicBezTo>
                  <a:pt x="102605" y="3902189"/>
                  <a:pt x="145068" y="3550590"/>
                  <a:pt x="92279" y="3867325"/>
                </a:cubicBezTo>
                <a:cubicBezTo>
                  <a:pt x="89483" y="3909270"/>
                  <a:pt x="80895" y="3951229"/>
                  <a:pt x="83890" y="3993160"/>
                </a:cubicBezTo>
                <a:cubicBezTo>
                  <a:pt x="86548" y="4030373"/>
                  <a:pt x="101240" y="4065737"/>
                  <a:pt x="109057" y="4102217"/>
                </a:cubicBezTo>
                <a:cubicBezTo>
                  <a:pt x="109643" y="4104951"/>
                  <a:pt x="109057" y="4107810"/>
                  <a:pt x="109057" y="411060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90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FDC731-4A55-EFA3-0EAC-DEBE83B89FFB}"/>
                  </a:ext>
                </a:extLst>
              </p:cNvPr>
              <p:cNvSpPr txBox="1"/>
              <p:nvPr/>
            </p:nvSpPr>
            <p:spPr>
              <a:xfrm>
                <a:off x="284084" y="1669754"/>
                <a:ext cx="268561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={1,4,5}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FDC731-4A55-EFA3-0EAC-DEBE83B89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4" y="1669754"/>
                <a:ext cx="268561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98E239-1AA3-A4B8-3A57-D5BF690B628B}"/>
                  </a:ext>
                </a:extLst>
              </p:cNvPr>
              <p:cNvSpPr txBox="1"/>
              <p:nvPr/>
            </p:nvSpPr>
            <p:spPr>
              <a:xfrm>
                <a:off x="284084" y="2247883"/>
                <a:ext cx="268561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={2,3,6}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98E239-1AA3-A4B8-3A57-D5BF690B6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4" y="2247883"/>
                <a:ext cx="2685619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5A3FA9-F2DF-B2CF-C008-3F9E1AB95E5B}"/>
                  </a:ext>
                </a:extLst>
              </p:cNvPr>
              <p:cNvSpPr txBox="1"/>
              <p:nvPr/>
            </p:nvSpPr>
            <p:spPr>
              <a:xfrm>
                <a:off x="2969703" y="429292"/>
                <a:ext cx="73466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What is the size of the 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5A3FA9-F2DF-B2CF-C008-3F9E1AB95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703" y="429292"/>
                <a:ext cx="7346659" cy="584775"/>
              </a:xfrm>
              <a:prstGeom prst="rect">
                <a:avLst/>
              </a:prstGeom>
              <a:blipFill>
                <a:blip r:embed="rId11"/>
                <a:stretch>
                  <a:fillRect l="-2075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90ACAF1-C225-AD78-C55B-BC9C19E2E100}"/>
              </a:ext>
            </a:extLst>
          </p:cNvPr>
          <p:cNvSpPr/>
          <p:nvPr/>
        </p:nvSpPr>
        <p:spPr>
          <a:xfrm>
            <a:off x="6434356" y="1610686"/>
            <a:ext cx="243281" cy="4110606"/>
          </a:xfrm>
          <a:custGeom>
            <a:avLst/>
            <a:gdLst>
              <a:gd name="connsiteX0" fmla="*/ 243281 w 243281"/>
              <a:gd name="connsiteY0" fmla="*/ 0 h 4110606"/>
              <a:gd name="connsiteX1" fmla="*/ 117446 w 243281"/>
              <a:gd name="connsiteY1" fmla="*/ 134224 h 4110606"/>
              <a:gd name="connsiteX2" fmla="*/ 83890 w 243281"/>
              <a:gd name="connsiteY2" fmla="*/ 176169 h 4110606"/>
              <a:gd name="connsiteX3" fmla="*/ 92279 w 243281"/>
              <a:gd name="connsiteY3" fmla="*/ 302004 h 4110606"/>
              <a:gd name="connsiteX4" fmla="*/ 184558 w 243281"/>
              <a:gd name="connsiteY4" fmla="*/ 427839 h 4110606"/>
              <a:gd name="connsiteX5" fmla="*/ 142613 w 243281"/>
              <a:gd name="connsiteY5" fmla="*/ 528507 h 4110606"/>
              <a:gd name="connsiteX6" fmla="*/ 92279 w 243281"/>
              <a:gd name="connsiteY6" fmla="*/ 578841 h 4110606"/>
              <a:gd name="connsiteX7" fmla="*/ 75501 w 243281"/>
              <a:gd name="connsiteY7" fmla="*/ 654342 h 4110606"/>
              <a:gd name="connsiteX8" fmla="*/ 117446 w 243281"/>
              <a:gd name="connsiteY8" fmla="*/ 729842 h 4110606"/>
              <a:gd name="connsiteX9" fmla="*/ 167780 w 243281"/>
              <a:gd name="connsiteY9" fmla="*/ 788565 h 4110606"/>
              <a:gd name="connsiteX10" fmla="*/ 218114 w 243281"/>
              <a:gd name="connsiteY10" fmla="*/ 864066 h 4110606"/>
              <a:gd name="connsiteX11" fmla="*/ 176169 w 243281"/>
              <a:gd name="connsiteY11" fmla="*/ 981512 h 4110606"/>
              <a:gd name="connsiteX12" fmla="*/ 117446 w 243281"/>
              <a:gd name="connsiteY12" fmla="*/ 1115736 h 4110606"/>
              <a:gd name="connsiteX13" fmla="*/ 167780 w 243281"/>
              <a:gd name="connsiteY13" fmla="*/ 1249960 h 4110606"/>
              <a:gd name="connsiteX14" fmla="*/ 192947 w 243281"/>
              <a:gd name="connsiteY14" fmla="*/ 1325461 h 4110606"/>
              <a:gd name="connsiteX15" fmla="*/ 234892 w 243281"/>
              <a:gd name="connsiteY15" fmla="*/ 1409351 h 4110606"/>
              <a:gd name="connsiteX16" fmla="*/ 209725 w 243281"/>
              <a:gd name="connsiteY16" fmla="*/ 1501630 h 4110606"/>
              <a:gd name="connsiteX17" fmla="*/ 142613 w 243281"/>
              <a:gd name="connsiteY17" fmla="*/ 1551964 h 4110606"/>
              <a:gd name="connsiteX18" fmla="*/ 125835 w 243281"/>
              <a:gd name="connsiteY18" fmla="*/ 1577131 h 4110606"/>
              <a:gd name="connsiteX19" fmla="*/ 117446 w 243281"/>
              <a:gd name="connsiteY19" fmla="*/ 1728132 h 4110606"/>
              <a:gd name="connsiteX20" fmla="*/ 109057 w 243281"/>
              <a:gd name="connsiteY20" fmla="*/ 1820411 h 4110606"/>
              <a:gd name="connsiteX21" fmla="*/ 142613 w 243281"/>
              <a:gd name="connsiteY21" fmla="*/ 1921079 h 4110606"/>
              <a:gd name="connsiteX22" fmla="*/ 159391 w 243281"/>
              <a:gd name="connsiteY22" fmla="*/ 2046914 h 4110606"/>
              <a:gd name="connsiteX23" fmla="*/ 184558 w 243281"/>
              <a:gd name="connsiteY23" fmla="*/ 2097248 h 4110606"/>
              <a:gd name="connsiteX24" fmla="*/ 151002 w 243281"/>
              <a:gd name="connsiteY24" fmla="*/ 2206305 h 4110606"/>
              <a:gd name="connsiteX25" fmla="*/ 167780 w 243281"/>
              <a:gd name="connsiteY25" fmla="*/ 2290195 h 4110606"/>
              <a:gd name="connsiteX26" fmla="*/ 176169 w 243281"/>
              <a:gd name="connsiteY26" fmla="*/ 2315362 h 4110606"/>
              <a:gd name="connsiteX27" fmla="*/ 134224 w 243281"/>
              <a:gd name="connsiteY27" fmla="*/ 2416030 h 4110606"/>
              <a:gd name="connsiteX28" fmla="*/ 134224 w 243281"/>
              <a:gd name="connsiteY28" fmla="*/ 2550253 h 4110606"/>
              <a:gd name="connsiteX29" fmla="*/ 151002 w 243281"/>
              <a:gd name="connsiteY29" fmla="*/ 2575420 h 4110606"/>
              <a:gd name="connsiteX30" fmla="*/ 167780 w 243281"/>
              <a:gd name="connsiteY30" fmla="*/ 2642532 h 4110606"/>
              <a:gd name="connsiteX31" fmla="*/ 92279 w 243281"/>
              <a:gd name="connsiteY31" fmla="*/ 2768367 h 4110606"/>
              <a:gd name="connsiteX32" fmla="*/ 0 w 243281"/>
              <a:gd name="connsiteY32" fmla="*/ 2986481 h 4110606"/>
              <a:gd name="connsiteX33" fmla="*/ 75501 w 243281"/>
              <a:gd name="connsiteY33" fmla="*/ 3221373 h 4110606"/>
              <a:gd name="connsiteX34" fmla="*/ 83890 w 243281"/>
              <a:gd name="connsiteY34" fmla="*/ 3313652 h 4110606"/>
              <a:gd name="connsiteX35" fmla="*/ 92279 w 243281"/>
              <a:gd name="connsiteY35" fmla="*/ 3716323 h 4110606"/>
              <a:gd name="connsiteX36" fmla="*/ 92279 w 243281"/>
              <a:gd name="connsiteY36" fmla="*/ 3867325 h 4110606"/>
              <a:gd name="connsiteX37" fmla="*/ 83890 w 243281"/>
              <a:gd name="connsiteY37" fmla="*/ 3993160 h 4110606"/>
              <a:gd name="connsiteX38" fmla="*/ 109057 w 243281"/>
              <a:gd name="connsiteY38" fmla="*/ 4102217 h 4110606"/>
              <a:gd name="connsiteX39" fmla="*/ 109057 w 243281"/>
              <a:gd name="connsiteY39" fmla="*/ 4110606 h 411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43281" h="4110606">
                <a:moveTo>
                  <a:pt x="243281" y="0"/>
                </a:moveTo>
                <a:cubicBezTo>
                  <a:pt x="161314" y="49180"/>
                  <a:pt x="213232" y="11070"/>
                  <a:pt x="117446" y="134224"/>
                </a:cubicBezTo>
                <a:cubicBezTo>
                  <a:pt x="106453" y="148358"/>
                  <a:pt x="83890" y="176169"/>
                  <a:pt x="83890" y="176169"/>
                </a:cubicBezTo>
                <a:cubicBezTo>
                  <a:pt x="86686" y="218114"/>
                  <a:pt x="79467" y="261966"/>
                  <a:pt x="92279" y="302004"/>
                </a:cubicBezTo>
                <a:cubicBezTo>
                  <a:pt x="98850" y="322537"/>
                  <a:pt x="162422" y="400170"/>
                  <a:pt x="184558" y="427839"/>
                </a:cubicBezTo>
                <a:cubicBezTo>
                  <a:pt x="170576" y="461395"/>
                  <a:pt x="161569" y="497488"/>
                  <a:pt x="142613" y="528507"/>
                </a:cubicBezTo>
                <a:cubicBezTo>
                  <a:pt x="130240" y="548753"/>
                  <a:pt x="105886" y="559403"/>
                  <a:pt x="92279" y="578841"/>
                </a:cubicBezTo>
                <a:cubicBezTo>
                  <a:pt x="88962" y="583580"/>
                  <a:pt x="75602" y="653836"/>
                  <a:pt x="75501" y="654342"/>
                </a:cubicBezTo>
                <a:cubicBezTo>
                  <a:pt x="89483" y="679509"/>
                  <a:pt x="101136" y="706118"/>
                  <a:pt x="117446" y="729842"/>
                </a:cubicBezTo>
                <a:cubicBezTo>
                  <a:pt x="132052" y="751087"/>
                  <a:pt x="152311" y="767940"/>
                  <a:pt x="167780" y="788565"/>
                </a:cubicBezTo>
                <a:cubicBezTo>
                  <a:pt x="185928" y="812763"/>
                  <a:pt x="201336" y="838899"/>
                  <a:pt x="218114" y="864066"/>
                </a:cubicBezTo>
                <a:cubicBezTo>
                  <a:pt x="204132" y="903215"/>
                  <a:pt x="194760" y="944330"/>
                  <a:pt x="176169" y="981512"/>
                </a:cubicBezTo>
                <a:cubicBezTo>
                  <a:pt x="105212" y="1123425"/>
                  <a:pt x="135024" y="975111"/>
                  <a:pt x="117446" y="1115736"/>
                </a:cubicBezTo>
                <a:cubicBezTo>
                  <a:pt x="134224" y="1160477"/>
                  <a:pt x="151595" y="1205001"/>
                  <a:pt x="167780" y="1249960"/>
                </a:cubicBezTo>
                <a:cubicBezTo>
                  <a:pt x="176766" y="1274920"/>
                  <a:pt x="182652" y="1301012"/>
                  <a:pt x="192947" y="1325461"/>
                </a:cubicBezTo>
                <a:cubicBezTo>
                  <a:pt x="205079" y="1354275"/>
                  <a:pt x="220910" y="1381388"/>
                  <a:pt x="234892" y="1409351"/>
                </a:cubicBezTo>
                <a:cubicBezTo>
                  <a:pt x="226503" y="1440111"/>
                  <a:pt x="227046" y="1474862"/>
                  <a:pt x="209725" y="1501630"/>
                </a:cubicBezTo>
                <a:cubicBezTo>
                  <a:pt x="194534" y="1525107"/>
                  <a:pt x="163398" y="1533258"/>
                  <a:pt x="142613" y="1551964"/>
                </a:cubicBezTo>
                <a:cubicBezTo>
                  <a:pt x="135119" y="1558709"/>
                  <a:pt x="131428" y="1568742"/>
                  <a:pt x="125835" y="1577131"/>
                </a:cubicBezTo>
                <a:cubicBezTo>
                  <a:pt x="123039" y="1627465"/>
                  <a:pt x="120914" y="1677840"/>
                  <a:pt x="117446" y="1728132"/>
                </a:cubicBezTo>
                <a:cubicBezTo>
                  <a:pt x="115321" y="1758945"/>
                  <a:pt x="105062" y="1789784"/>
                  <a:pt x="109057" y="1820411"/>
                </a:cubicBezTo>
                <a:cubicBezTo>
                  <a:pt x="113632" y="1855485"/>
                  <a:pt x="131428" y="1887523"/>
                  <a:pt x="142613" y="1921079"/>
                </a:cubicBezTo>
                <a:cubicBezTo>
                  <a:pt x="148206" y="1963024"/>
                  <a:pt x="149590" y="2005749"/>
                  <a:pt x="159391" y="2046914"/>
                </a:cubicBezTo>
                <a:cubicBezTo>
                  <a:pt x="163736" y="2065162"/>
                  <a:pt x="185544" y="2078516"/>
                  <a:pt x="184558" y="2097248"/>
                </a:cubicBezTo>
                <a:cubicBezTo>
                  <a:pt x="182559" y="2135230"/>
                  <a:pt x="162187" y="2169953"/>
                  <a:pt x="151002" y="2206305"/>
                </a:cubicBezTo>
                <a:cubicBezTo>
                  <a:pt x="156595" y="2234268"/>
                  <a:pt x="161368" y="2262408"/>
                  <a:pt x="167780" y="2290195"/>
                </a:cubicBezTo>
                <a:cubicBezTo>
                  <a:pt x="169768" y="2298811"/>
                  <a:pt x="178447" y="2306818"/>
                  <a:pt x="176169" y="2315362"/>
                </a:cubicBezTo>
                <a:cubicBezTo>
                  <a:pt x="166802" y="2350487"/>
                  <a:pt x="134224" y="2416030"/>
                  <a:pt x="134224" y="2416030"/>
                </a:cubicBezTo>
                <a:cubicBezTo>
                  <a:pt x="129103" y="2467244"/>
                  <a:pt x="118213" y="2502220"/>
                  <a:pt x="134224" y="2550253"/>
                </a:cubicBezTo>
                <a:cubicBezTo>
                  <a:pt x="137412" y="2559818"/>
                  <a:pt x="145409" y="2567031"/>
                  <a:pt x="151002" y="2575420"/>
                </a:cubicBezTo>
                <a:cubicBezTo>
                  <a:pt x="156595" y="2597791"/>
                  <a:pt x="170474" y="2619631"/>
                  <a:pt x="167780" y="2642532"/>
                </a:cubicBezTo>
                <a:cubicBezTo>
                  <a:pt x="158516" y="2721277"/>
                  <a:pt x="125557" y="2710130"/>
                  <a:pt x="92279" y="2768367"/>
                </a:cubicBezTo>
                <a:cubicBezTo>
                  <a:pt x="48222" y="2845466"/>
                  <a:pt x="29217" y="2906135"/>
                  <a:pt x="0" y="2986481"/>
                </a:cubicBezTo>
                <a:cubicBezTo>
                  <a:pt x="12614" y="3022522"/>
                  <a:pt x="65260" y="3156515"/>
                  <a:pt x="75501" y="3221373"/>
                </a:cubicBezTo>
                <a:cubicBezTo>
                  <a:pt x="80318" y="3251882"/>
                  <a:pt x="81094" y="3282892"/>
                  <a:pt x="83890" y="3313652"/>
                </a:cubicBezTo>
                <a:cubicBezTo>
                  <a:pt x="86686" y="3447876"/>
                  <a:pt x="84832" y="3582277"/>
                  <a:pt x="92279" y="3716323"/>
                </a:cubicBezTo>
                <a:cubicBezTo>
                  <a:pt x="102605" y="3902189"/>
                  <a:pt x="145068" y="3550590"/>
                  <a:pt x="92279" y="3867325"/>
                </a:cubicBezTo>
                <a:cubicBezTo>
                  <a:pt x="89483" y="3909270"/>
                  <a:pt x="80895" y="3951229"/>
                  <a:pt x="83890" y="3993160"/>
                </a:cubicBezTo>
                <a:cubicBezTo>
                  <a:pt x="86548" y="4030373"/>
                  <a:pt x="101240" y="4065737"/>
                  <a:pt x="109057" y="4102217"/>
                </a:cubicBezTo>
                <a:cubicBezTo>
                  <a:pt x="109643" y="4104951"/>
                  <a:pt x="109057" y="4107810"/>
                  <a:pt x="109057" y="411060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764C0-D92E-19D5-4099-C1D0E4882A3C}"/>
              </a:ext>
            </a:extLst>
          </p:cNvPr>
          <p:cNvSpPr txBox="1"/>
          <p:nvPr/>
        </p:nvSpPr>
        <p:spPr>
          <a:xfrm>
            <a:off x="4623033" y="6062688"/>
            <a:ext cx="38659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The cut size is five</a:t>
            </a:r>
          </a:p>
        </p:txBody>
      </p:sp>
    </p:spTree>
    <p:extLst>
      <p:ext uri="{BB962C8B-B14F-4D97-AF65-F5344CB8AC3E}">
        <p14:creationId xmlns:p14="http://schemas.microsoft.com/office/powerpoint/2010/main" val="1520095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Minimum 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minimum cut of a graph is the size of the smallest cut across all pairs of sets of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Find the minimum cut of a graph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369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237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25ADED6-B2BC-E71C-7E29-1600A9C4ECD0}"/>
              </a:ext>
            </a:extLst>
          </p:cNvPr>
          <p:cNvSpPr txBox="1"/>
          <p:nvPr/>
        </p:nvSpPr>
        <p:spPr>
          <a:xfrm>
            <a:off x="2969703" y="429292"/>
            <a:ext cx="73466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What is the minimum cut of the graph?</a:t>
            </a:r>
          </a:p>
        </p:txBody>
      </p:sp>
    </p:spTree>
    <p:extLst>
      <p:ext uri="{BB962C8B-B14F-4D97-AF65-F5344CB8AC3E}">
        <p14:creationId xmlns:p14="http://schemas.microsoft.com/office/powerpoint/2010/main" val="2759905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25ADED6-B2BC-E71C-7E29-1600A9C4ECD0}"/>
              </a:ext>
            </a:extLst>
          </p:cNvPr>
          <p:cNvSpPr txBox="1"/>
          <p:nvPr/>
        </p:nvSpPr>
        <p:spPr>
          <a:xfrm>
            <a:off x="2969703" y="429292"/>
            <a:ext cx="73466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What is the minimum cut of the graph?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BC27C44-5505-0336-8BDF-7F3E18C0E3C3}"/>
              </a:ext>
            </a:extLst>
          </p:cNvPr>
          <p:cNvSpPr/>
          <p:nvPr/>
        </p:nvSpPr>
        <p:spPr>
          <a:xfrm>
            <a:off x="8814545" y="1575549"/>
            <a:ext cx="243281" cy="4110606"/>
          </a:xfrm>
          <a:custGeom>
            <a:avLst/>
            <a:gdLst>
              <a:gd name="connsiteX0" fmla="*/ 243281 w 243281"/>
              <a:gd name="connsiteY0" fmla="*/ 0 h 4110606"/>
              <a:gd name="connsiteX1" fmla="*/ 117446 w 243281"/>
              <a:gd name="connsiteY1" fmla="*/ 134224 h 4110606"/>
              <a:gd name="connsiteX2" fmla="*/ 83890 w 243281"/>
              <a:gd name="connsiteY2" fmla="*/ 176169 h 4110606"/>
              <a:gd name="connsiteX3" fmla="*/ 92279 w 243281"/>
              <a:gd name="connsiteY3" fmla="*/ 302004 h 4110606"/>
              <a:gd name="connsiteX4" fmla="*/ 184558 w 243281"/>
              <a:gd name="connsiteY4" fmla="*/ 427839 h 4110606"/>
              <a:gd name="connsiteX5" fmla="*/ 142613 w 243281"/>
              <a:gd name="connsiteY5" fmla="*/ 528507 h 4110606"/>
              <a:gd name="connsiteX6" fmla="*/ 92279 w 243281"/>
              <a:gd name="connsiteY6" fmla="*/ 578841 h 4110606"/>
              <a:gd name="connsiteX7" fmla="*/ 75501 w 243281"/>
              <a:gd name="connsiteY7" fmla="*/ 654342 h 4110606"/>
              <a:gd name="connsiteX8" fmla="*/ 117446 w 243281"/>
              <a:gd name="connsiteY8" fmla="*/ 729842 h 4110606"/>
              <a:gd name="connsiteX9" fmla="*/ 167780 w 243281"/>
              <a:gd name="connsiteY9" fmla="*/ 788565 h 4110606"/>
              <a:gd name="connsiteX10" fmla="*/ 218114 w 243281"/>
              <a:gd name="connsiteY10" fmla="*/ 864066 h 4110606"/>
              <a:gd name="connsiteX11" fmla="*/ 176169 w 243281"/>
              <a:gd name="connsiteY11" fmla="*/ 981512 h 4110606"/>
              <a:gd name="connsiteX12" fmla="*/ 117446 w 243281"/>
              <a:gd name="connsiteY12" fmla="*/ 1115736 h 4110606"/>
              <a:gd name="connsiteX13" fmla="*/ 167780 w 243281"/>
              <a:gd name="connsiteY13" fmla="*/ 1249960 h 4110606"/>
              <a:gd name="connsiteX14" fmla="*/ 192947 w 243281"/>
              <a:gd name="connsiteY14" fmla="*/ 1325461 h 4110606"/>
              <a:gd name="connsiteX15" fmla="*/ 234892 w 243281"/>
              <a:gd name="connsiteY15" fmla="*/ 1409351 h 4110606"/>
              <a:gd name="connsiteX16" fmla="*/ 209725 w 243281"/>
              <a:gd name="connsiteY16" fmla="*/ 1501630 h 4110606"/>
              <a:gd name="connsiteX17" fmla="*/ 142613 w 243281"/>
              <a:gd name="connsiteY17" fmla="*/ 1551964 h 4110606"/>
              <a:gd name="connsiteX18" fmla="*/ 125835 w 243281"/>
              <a:gd name="connsiteY18" fmla="*/ 1577131 h 4110606"/>
              <a:gd name="connsiteX19" fmla="*/ 117446 w 243281"/>
              <a:gd name="connsiteY19" fmla="*/ 1728132 h 4110606"/>
              <a:gd name="connsiteX20" fmla="*/ 109057 w 243281"/>
              <a:gd name="connsiteY20" fmla="*/ 1820411 h 4110606"/>
              <a:gd name="connsiteX21" fmla="*/ 142613 w 243281"/>
              <a:gd name="connsiteY21" fmla="*/ 1921079 h 4110606"/>
              <a:gd name="connsiteX22" fmla="*/ 159391 w 243281"/>
              <a:gd name="connsiteY22" fmla="*/ 2046914 h 4110606"/>
              <a:gd name="connsiteX23" fmla="*/ 184558 w 243281"/>
              <a:gd name="connsiteY23" fmla="*/ 2097248 h 4110606"/>
              <a:gd name="connsiteX24" fmla="*/ 151002 w 243281"/>
              <a:gd name="connsiteY24" fmla="*/ 2206305 h 4110606"/>
              <a:gd name="connsiteX25" fmla="*/ 167780 w 243281"/>
              <a:gd name="connsiteY25" fmla="*/ 2290195 h 4110606"/>
              <a:gd name="connsiteX26" fmla="*/ 176169 w 243281"/>
              <a:gd name="connsiteY26" fmla="*/ 2315362 h 4110606"/>
              <a:gd name="connsiteX27" fmla="*/ 134224 w 243281"/>
              <a:gd name="connsiteY27" fmla="*/ 2416030 h 4110606"/>
              <a:gd name="connsiteX28" fmla="*/ 134224 w 243281"/>
              <a:gd name="connsiteY28" fmla="*/ 2550253 h 4110606"/>
              <a:gd name="connsiteX29" fmla="*/ 151002 w 243281"/>
              <a:gd name="connsiteY29" fmla="*/ 2575420 h 4110606"/>
              <a:gd name="connsiteX30" fmla="*/ 167780 w 243281"/>
              <a:gd name="connsiteY30" fmla="*/ 2642532 h 4110606"/>
              <a:gd name="connsiteX31" fmla="*/ 92279 w 243281"/>
              <a:gd name="connsiteY31" fmla="*/ 2768367 h 4110606"/>
              <a:gd name="connsiteX32" fmla="*/ 0 w 243281"/>
              <a:gd name="connsiteY32" fmla="*/ 2986481 h 4110606"/>
              <a:gd name="connsiteX33" fmla="*/ 75501 w 243281"/>
              <a:gd name="connsiteY33" fmla="*/ 3221373 h 4110606"/>
              <a:gd name="connsiteX34" fmla="*/ 83890 w 243281"/>
              <a:gd name="connsiteY34" fmla="*/ 3313652 h 4110606"/>
              <a:gd name="connsiteX35" fmla="*/ 92279 w 243281"/>
              <a:gd name="connsiteY35" fmla="*/ 3716323 h 4110606"/>
              <a:gd name="connsiteX36" fmla="*/ 92279 w 243281"/>
              <a:gd name="connsiteY36" fmla="*/ 3867325 h 4110606"/>
              <a:gd name="connsiteX37" fmla="*/ 83890 w 243281"/>
              <a:gd name="connsiteY37" fmla="*/ 3993160 h 4110606"/>
              <a:gd name="connsiteX38" fmla="*/ 109057 w 243281"/>
              <a:gd name="connsiteY38" fmla="*/ 4102217 h 4110606"/>
              <a:gd name="connsiteX39" fmla="*/ 109057 w 243281"/>
              <a:gd name="connsiteY39" fmla="*/ 4110606 h 411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43281" h="4110606">
                <a:moveTo>
                  <a:pt x="243281" y="0"/>
                </a:moveTo>
                <a:cubicBezTo>
                  <a:pt x="161314" y="49180"/>
                  <a:pt x="213232" y="11070"/>
                  <a:pt x="117446" y="134224"/>
                </a:cubicBezTo>
                <a:cubicBezTo>
                  <a:pt x="106453" y="148358"/>
                  <a:pt x="83890" y="176169"/>
                  <a:pt x="83890" y="176169"/>
                </a:cubicBezTo>
                <a:cubicBezTo>
                  <a:pt x="86686" y="218114"/>
                  <a:pt x="79467" y="261966"/>
                  <a:pt x="92279" y="302004"/>
                </a:cubicBezTo>
                <a:cubicBezTo>
                  <a:pt x="98850" y="322537"/>
                  <a:pt x="162422" y="400170"/>
                  <a:pt x="184558" y="427839"/>
                </a:cubicBezTo>
                <a:cubicBezTo>
                  <a:pt x="170576" y="461395"/>
                  <a:pt x="161569" y="497488"/>
                  <a:pt x="142613" y="528507"/>
                </a:cubicBezTo>
                <a:cubicBezTo>
                  <a:pt x="130240" y="548753"/>
                  <a:pt x="105886" y="559403"/>
                  <a:pt x="92279" y="578841"/>
                </a:cubicBezTo>
                <a:cubicBezTo>
                  <a:pt x="88962" y="583580"/>
                  <a:pt x="75602" y="653836"/>
                  <a:pt x="75501" y="654342"/>
                </a:cubicBezTo>
                <a:cubicBezTo>
                  <a:pt x="89483" y="679509"/>
                  <a:pt x="101136" y="706118"/>
                  <a:pt x="117446" y="729842"/>
                </a:cubicBezTo>
                <a:cubicBezTo>
                  <a:pt x="132052" y="751087"/>
                  <a:pt x="152311" y="767940"/>
                  <a:pt x="167780" y="788565"/>
                </a:cubicBezTo>
                <a:cubicBezTo>
                  <a:pt x="185928" y="812763"/>
                  <a:pt x="201336" y="838899"/>
                  <a:pt x="218114" y="864066"/>
                </a:cubicBezTo>
                <a:cubicBezTo>
                  <a:pt x="204132" y="903215"/>
                  <a:pt x="194760" y="944330"/>
                  <a:pt x="176169" y="981512"/>
                </a:cubicBezTo>
                <a:cubicBezTo>
                  <a:pt x="105212" y="1123425"/>
                  <a:pt x="135024" y="975111"/>
                  <a:pt x="117446" y="1115736"/>
                </a:cubicBezTo>
                <a:cubicBezTo>
                  <a:pt x="134224" y="1160477"/>
                  <a:pt x="151595" y="1205001"/>
                  <a:pt x="167780" y="1249960"/>
                </a:cubicBezTo>
                <a:cubicBezTo>
                  <a:pt x="176766" y="1274920"/>
                  <a:pt x="182652" y="1301012"/>
                  <a:pt x="192947" y="1325461"/>
                </a:cubicBezTo>
                <a:cubicBezTo>
                  <a:pt x="205079" y="1354275"/>
                  <a:pt x="220910" y="1381388"/>
                  <a:pt x="234892" y="1409351"/>
                </a:cubicBezTo>
                <a:cubicBezTo>
                  <a:pt x="226503" y="1440111"/>
                  <a:pt x="227046" y="1474862"/>
                  <a:pt x="209725" y="1501630"/>
                </a:cubicBezTo>
                <a:cubicBezTo>
                  <a:pt x="194534" y="1525107"/>
                  <a:pt x="163398" y="1533258"/>
                  <a:pt x="142613" y="1551964"/>
                </a:cubicBezTo>
                <a:cubicBezTo>
                  <a:pt x="135119" y="1558709"/>
                  <a:pt x="131428" y="1568742"/>
                  <a:pt x="125835" y="1577131"/>
                </a:cubicBezTo>
                <a:cubicBezTo>
                  <a:pt x="123039" y="1627465"/>
                  <a:pt x="120914" y="1677840"/>
                  <a:pt x="117446" y="1728132"/>
                </a:cubicBezTo>
                <a:cubicBezTo>
                  <a:pt x="115321" y="1758945"/>
                  <a:pt x="105062" y="1789784"/>
                  <a:pt x="109057" y="1820411"/>
                </a:cubicBezTo>
                <a:cubicBezTo>
                  <a:pt x="113632" y="1855485"/>
                  <a:pt x="131428" y="1887523"/>
                  <a:pt x="142613" y="1921079"/>
                </a:cubicBezTo>
                <a:cubicBezTo>
                  <a:pt x="148206" y="1963024"/>
                  <a:pt x="149590" y="2005749"/>
                  <a:pt x="159391" y="2046914"/>
                </a:cubicBezTo>
                <a:cubicBezTo>
                  <a:pt x="163736" y="2065162"/>
                  <a:pt x="185544" y="2078516"/>
                  <a:pt x="184558" y="2097248"/>
                </a:cubicBezTo>
                <a:cubicBezTo>
                  <a:pt x="182559" y="2135230"/>
                  <a:pt x="162187" y="2169953"/>
                  <a:pt x="151002" y="2206305"/>
                </a:cubicBezTo>
                <a:cubicBezTo>
                  <a:pt x="156595" y="2234268"/>
                  <a:pt x="161368" y="2262408"/>
                  <a:pt x="167780" y="2290195"/>
                </a:cubicBezTo>
                <a:cubicBezTo>
                  <a:pt x="169768" y="2298811"/>
                  <a:pt x="178447" y="2306818"/>
                  <a:pt x="176169" y="2315362"/>
                </a:cubicBezTo>
                <a:cubicBezTo>
                  <a:pt x="166802" y="2350487"/>
                  <a:pt x="134224" y="2416030"/>
                  <a:pt x="134224" y="2416030"/>
                </a:cubicBezTo>
                <a:cubicBezTo>
                  <a:pt x="129103" y="2467244"/>
                  <a:pt x="118213" y="2502220"/>
                  <a:pt x="134224" y="2550253"/>
                </a:cubicBezTo>
                <a:cubicBezTo>
                  <a:pt x="137412" y="2559818"/>
                  <a:pt x="145409" y="2567031"/>
                  <a:pt x="151002" y="2575420"/>
                </a:cubicBezTo>
                <a:cubicBezTo>
                  <a:pt x="156595" y="2597791"/>
                  <a:pt x="170474" y="2619631"/>
                  <a:pt x="167780" y="2642532"/>
                </a:cubicBezTo>
                <a:cubicBezTo>
                  <a:pt x="158516" y="2721277"/>
                  <a:pt x="125557" y="2710130"/>
                  <a:pt x="92279" y="2768367"/>
                </a:cubicBezTo>
                <a:cubicBezTo>
                  <a:pt x="48222" y="2845466"/>
                  <a:pt x="29217" y="2906135"/>
                  <a:pt x="0" y="2986481"/>
                </a:cubicBezTo>
                <a:cubicBezTo>
                  <a:pt x="12614" y="3022522"/>
                  <a:pt x="65260" y="3156515"/>
                  <a:pt x="75501" y="3221373"/>
                </a:cubicBezTo>
                <a:cubicBezTo>
                  <a:pt x="80318" y="3251882"/>
                  <a:pt x="81094" y="3282892"/>
                  <a:pt x="83890" y="3313652"/>
                </a:cubicBezTo>
                <a:cubicBezTo>
                  <a:pt x="86686" y="3447876"/>
                  <a:pt x="84832" y="3582277"/>
                  <a:pt x="92279" y="3716323"/>
                </a:cubicBezTo>
                <a:cubicBezTo>
                  <a:pt x="102605" y="3902189"/>
                  <a:pt x="145068" y="3550590"/>
                  <a:pt x="92279" y="3867325"/>
                </a:cubicBezTo>
                <a:cubicBezTo>
                  <a:pt x="89483" y="3909270"/>
                  <a:pt x="80895" y="3951229"/>
                  <a:pt x="83890" y="3993160"/>
                </a:cubicBezTo>
                <a:cubicBezTo>
                  <a:pt x="86548" y="4030373"/>
                  <a:pt x="101240" y="4065737"/>
                  <a:pt x="109057" y="4102217"/>
                </a:cubicBezTo>
                <a:cubicBezTo>
                  <a:pt x="109643" y="4104951"/>
                  <a:pt x="109057" y="4107810"/>
                  <a:pt x="109057" y="411060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29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Karger’s Minimum Cut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3200" dirty="0"/>
                  <a:t>Start with original graph and iteratively reduce the number of vertices via a series of edge contractions</a:t>
                </a:r>
              </a:p>
              <a:p>
                <a:pPr marL="514350" indent="-51435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3200" dirty="0"/>
                  <a:t>In each step, choose a random edge and merge the two endpoints of that edge into a single vertex, preserving edges (allow multi-edges but not self-loops)</a:t>
                </a:r>
              </a:p>
              <a:p>
                <a:pPr marL="514350" indent="-51435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3200" dirty="0"/>
                  <a:t>Iterate until there are only two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left</a:t>
                </a:r>
              </a:p>
              <a:p>
                <a:pPr marL="514350" indent="-51435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3200" dirty="0"/>
                  <a:t>Return the vertices merged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as one set</a:t>
                </a:r>
              </a:p>
              <a:p>
                <a:pPr marL="514350" indent="-51435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3200" dirty="0"/>
                  <a:t>Return the vertices merged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as the other set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607" t="-2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494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36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Equality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Alice is given a string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and Bob is given a string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/>
                  <a:t>, each of length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and they must determine whether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/>
                  <a:t>, using 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minimum amount of communication</a:t>
                </a:r>
              </a:p>
              <a:p>
                <a:endParaRPr lang="en-US" sz="3200" i="1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Any deterministic protocol must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bits of communication, but there exists a randomized protocol that uses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bits of communication</a:t>
                </a:r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593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176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5229660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603884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84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4984386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386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1907546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1655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5309355" y="1939267"/>
            <a:ext cx="2849109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E0BE813-CF45-4A63-0FD3-650DA47FAE3E}"/>
              </a:ext>
            </a:extLst>
          </p:cNvPr>
          <p:cNvSpPr/>
          <p:nvPr/>
        </p:nvSpPr>
        <p:spPr>
          <a:xfrm>
            <a:off x="4723001" y="1255290"/>
            <a:ext cx="813733" cy="5040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56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5229660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603884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84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4984386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386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1907546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1655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5309355" y="1939267"/>
            <a:ext cx="2849109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E0BE813-CF45-4A63-0FD3-650DA47FAE3E}"/>
              </a:ext>
            </a:extLst>
          </p:cNvPr>
          <p:cNvSpPr/>
          <p:nvPr/>
        </p:nvSpPr>
        <p:spPr>
          <a:xfrm>
            <a:off x="4723001" y="1255290"/>
            <a:ext cx="813733" cy="5040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08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5279445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5229660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603884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84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4984386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386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5114276" y="549217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276" y="5492173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1907546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1655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5309355" y="1939267"/>
            <a:ext cx="4978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1356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1957331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E0BE813-CF45-4A63-0FD3-650DA47FAE3E}"/>
              </a:ext>
            </a:extLst>
          </p:cNvPr>
          <p:cNvSpPr/>
          <p:nvPr/>
        </p:nvSpPr>
        <p:spPr>
          <a:xfrm>
            <a:off x="4723001" y="1255290"/>
            <a:ext cx="813733" cy="5040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1C9BD8-3766-912D-A53D-C3236F03913C}"/>
              </a:ext>
            </a:extLst>
          </p:cNvPr>
          <p:cNvSpPr/>
          <p:nvPr/>
        </p:nvSpPr>
        <p:spPr>
          <a:xfrm>
            <a:off x="4913080" y="5484602"/>
            <a:ext cx="813733" cy="5040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5279445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5229660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603884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84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4984386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386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5114276" y="549217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276" y="5492173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1907546" cy="16230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1655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5309355" y="1939267"/>
            <a:ext cx="4978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1356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1957331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E0BE813-CF45-4A63-0FD3-650DA47FAE3E}"/>
              </a:ext>
            </a:extLst>
          </p:cNvPr>
          <p:cNvSpPr/>
          <p:nvPr/>
        </p:nvSpPr>
        <p:spPr>
          <a:xfrm>
            <a:off x="4723001" y="1255290"/>
            <a:ext cx="813733" cy="5040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1C9BD8-3766-912D-A53D-C3236F03913C}"/>
              </a:ext>
            </a:extLst>
          </p:cNvPr>
          <p:cNvSpPr/>
          <p:nvPr/>
        </p:nvSpPr>
        <p:spPr>
          <a:xfrm>
            <a:off x="4913080" y="5484602"/>
            <a:ext cx="813733" cy="5040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21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458971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5279445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5229660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4196425" y="125404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425" y="1254048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603884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84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4984386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386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5114276" y="549217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276" y="5492173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>
            <a:off x="4725762" y="1805285"/>
            <a:ext cx="202271" cy="1109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>
            <a:off x="4749104" y="1860782"/>
            <a:ext cx="503898" cy="554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1655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4749104" y="1860782"/>
            <a:ext cx="314977" cy="33869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5309355" y="1939267"/>
            <a:ext cx="4978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1356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4749104" y="1860782"/>
            <a:ext cx="553683" cy="34099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4749104" y="1860782"/>
            <a:ext cx="4652482" cy="16915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E0BE813-CF45-4A63-0FD3-650DA47FAE3E}"/>
              </a:ext>
            </a:extLst>
          </p:cNvPr>
          <p:cNvSpPr/>
          <p:nvPr/>
        </p:nvSpPr>
        <p:spPr>
          <a:xfrm>
            <a:off x="4303553" y="1255290"/>
            <a:ext cx="1233182" cy="5040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1C9BD8-3766-912D-A53D-C3236F03913C}"/>
              </a:ext>
            </a:extLst>
          </p:cNvPr>
          <p:cNvSpPr/>
          <p:nvPr/>
        </p:nvSpPr>
        <p:spPr>
          <a:xfrm>
            <a:off x="4913080" y="5484602"/>
            <a:ext cx="813733" cy="5040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59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458971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5279445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5229660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4196425" y="125404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425" y="1254048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603884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84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4984386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386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5114276" y="549217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276" y="5492173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>
            <a:off x="4725762" y="1805285"/>
            <a:ext cx="202271" cy="1109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>
            <a:off x="4749104" y="1860782"/>
            <a:ext cx="503898" cy="554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1655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4749104" y="1860782"/>
            <a:ext cx="314977" cy="33869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5309355" y="1939267"/>
            <a:ext cx="49785" cy="33084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1356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4749104" y="1860782"/>
            <a:ext cx="553683" cy="34099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4749104" y="1860782"/>
            <a:ext cx="4652482" cy="16915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E0BE813-CF45-4A63-0FD3-650DA47FAE3E}"/>
              </a:ext>
            </a:extLst>
          </p:cNvPr>
          <p:cNvSpPr/>
          <p:nvPr/>
        </p:nvSpPr>
        <p:spPr>
          <a:xfrm>
            <a:off x="4303553" y="1255290"/>
            <a:ext cx="1233182" cy="5040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1C9BD8-3766-912D-A53D-C3236F03913C}"/>
              </a:ext>
            </a:extLst>
          </p:cNvPr>
          <p:cNvSpPr/>
          <p:nvPr/>
        </p:nvSpPr>
        <p:spPr>
          <a:xfrm>
            <a:off x="4913080" y="5484602"/>
            <a:ext cx="813733" cy="5040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66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458971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565324" y="209348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4844118" y="21164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5229660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3433693" y="1743372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693" y="1743372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3746613" y="174088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613" y="1740884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4127115" y="174088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115" y="1740884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>
            <a:off x="4725762" y="1805285"/>
            <a:ext cx="202271" cy="1109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>
            <a:off x="4749104" y="1860782"/>
            <a:ext cx="503898" cy="554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1655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 flipH="1">
            <a:off x="4645019" y="1860782"/>
            <a:ext cx="104085" cy="232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 flipH="1">
            <a:off x="4645019" y="1939267"/>
            <a:ext cx="339367" cy="1542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4923813" y="1939267"/>
            <a:ext cx="385542" cy="1772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724714" y="2171965"/>
            <a:ext cx="119404" cy="229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4749104" y="1860782"/>
            <a:ext cx="118356" cy="2786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4749104" y="1860782"/>
            <a:ext cx="4652482" cy="16915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E0BE813-CF45-4A63-0FD3-650DA47FAE3E}"/>
              </a:ext>
            </a:extLst>
          </p:cNvPr>
          <p:cNvSpPr/>
          <p:nvPr/>
        </p:nvSpPr>
        <p:spPr>
          <a:xfrm>
            <a:off x="3499430" y="1725672"/>
            <a:ext cx="1233182" cy="89258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4007762" y="211646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2" y="2116468"/>
                <a:ext cx="64911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3712703" y="2118956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703" y="2118956"/>
                <a:ext cx="64911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988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458971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565324" y="209348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4844118" y="21164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5229660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3433693" y="1743372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693" y="1743372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3746613" y="174088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613" y="1740884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4127115" y="174088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115" y="1740884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>
            <a:off x="4725762" y="1805285"/>
            <a:ext cx="202271" cy="1109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>
            <a:off x="4749104" y="1860782"/>
            <a:ext cx="503898" cy="554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1655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 flipH="1">
            <a:off x="4645019" y="1860782"/>
            <a:ext cx="104085" cy="232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 flipH="1">
            <a:off x="4645019" y="1939267"/>
            <a:ext cx="339367" cy="1542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4923813" y="1939267"/>
            <a:ext cx="385542" cy="1772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724714" y="2171965"/>
            <a:ext cx="119404" cy="229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4749104" y="1860782"/>
            <a:ext cx="118356" cy="2786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4749104" y="1860782"/>
            <a:ext cx="4652482" cy="16915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E0BE813-CF45-4A63-0FD3-650DA47FAE3E}"/>
              </a:ext>
            </a:extLst>
          </p:cNvPr>
          <p:cNvSpPr/>
          <p:nvPr/>
        </p:nvSpPr>
        <p:spPr>
          <a:xfrm>
            <a:off x="3499430" y="1725672"/>
            <a:ext cx="1233182" cy="89258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4007762" y="211646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2" y="2116468"/>
                <a:ext cx="64911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3712703" y="2118956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703" y="2118956"/>
                <a:ext cx="64911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48381F-8947-9037-990B-F7E008141A51}"/>
                  </a:ext>
                </a:extLst>
              </p:cNvPr>
              <p:cNvSpPr txBox="1"/>
              <p:nvPr/>
            </p:nvSpPr>
            <p:spPr>
              <a:xfrm>
                <a:off x="2214318" y="4088664"/>
                <a:ext cx="243070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,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48381F-8947-9037-990B-F7E008141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318" y="4088664"/>
                <a:ext cx="2430702" cy="584775"/>
              </a:xfrm>
              <a:prstGeom prst="rect">
                <a:avLst/>
              </a:prstGeom>
              <a:blipFill>
                <a:blip r:embed="rId11"/>
                <a:stretch>
                  <a:fillRect l="-6266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EDD065-A5A4-5DB6-5F1A-8BB1A35279FB}"/>
                  </a:ext>
                </a:extLst>
              </p:cNvPr>
              <p:cNvSpPr txBox="1"/>
              <p:nvPr/>
            </p:nvSpPr>
            <p:spPr>
              <a:xfrm>
                <a:off x="284084" y="1669754"/>
                <a:ext cx="292028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={1,2,3,4,5}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EDD065-A5A4-5DB6-5F1A-8BB1A3527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4" y="1669754"/>
                <a:ext cx="2920287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E3B2CD-386E-FD49-7A94-2641D9A84748}"/>
                  </a:ext>
                </a:extLst>
              </p:cNvPr>
              <p:cNvSpPr txBox="1"/>
              <p:nvPr/>
            </p:nvSpPr>
            <p:spPr>
              <a:xfrm>
                <a:off x="284084" y="2247883"/>
                <a:ext cx="268561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={6}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E3B2CD-386E-FD49-7A94-2641D9A84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4" y="2247883"/>
                <a:ext cx="2685619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3651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Karger’s Minimum Cut Algorithm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Intuition</a:t>
            </a:r>
            <a:r>
              <a:rPr lang="en-US" sz="3200" dirty="0"/>
              <a:t>: Suppose the graph is disconnected. Then we will ALWAYS return the correct min-cut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Now suppose the graph consists of two components connected by a single. Algorithm is successful as long as it avoids selecting the single edge that crosses the two components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Why? As long as it avoids the single edge, each edge contraction will just shrink one of the two components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There is a good chance we never contract the single edge</a:t>
            </a:r>
          </a:p>
        </p:txBody>
      </p:sp>
    </p:spTree>
    <p:extLst>
      <p:ext uri="{BB962C8B-B14F-4D97-AF65-F5344CB8AC3E}">
        <p14:creationId xmlns:p14="http://schemas.microsoft.com/office/powerpoint/2010/main" val="314433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Equality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69706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Algorithm</a:t>
                </a:r>
                <a:r>
                  <a:rPr lang="en-US" sz="3200" dirty="0"/>
                  <a:t>: Suppose Alice and Bob have access to a randomly generated string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1,2,3,…,</m:t>
                            </m:r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. Alice sends over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n-US" sz="3200" dirty="0"/>
                  <a:t> and Bob determines whether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𝐵𝑥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/>
                  <a:t>, then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𝐵𝑥</m:t>
                    </m:r>
                  </m:oMath>
                </a14:m>
                <a:r>
                  <a:rPr lang="en-US" sz="3200" dirty="0"/>
                  <a:t> so the protocol succeeds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/>
                  <a:t>, then what is the probability that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𝐵𝑥</m:t>
                    </m:r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Schwartz-Zippel, the probability that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𝐵𝑥</m:t>
                    </m:r>
                  </m:oMath>
                </a14:m>
                <a:r>
                  <a:rPr lang="en-US" sz="3200" dirty="0"/>
                  <a:t> is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69706" cy="4351338"/>
              </a:xfrm>
              <a:blipFill>
                <a:blip r:embed="rId2"/>
                <a:stretch>
                  <a:fillRect l="-1290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1599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Karger’s Minimum Cut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Analysis</a:t>
                </a:r>
                <a:r>
                  <a:rPr lang="en-US" sz="3200" dirty="0"/>
                  <a:t>: Fix a min-cut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b="0" dirty="0"/>
                  <a:t> with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Probability that we contract an edge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3200" dirty="0"/>
                  <a:t> is the number of edges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Since the min-cut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, then each vertex must have degree at least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𝑛𝑘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probability that we DO NOT contract an edge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is at least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𝑛𝑘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/2)</m:t>
                        </m:r>
                      </m:den>
                    </m:f>
                  </m:oMath>
                </a14:m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369" t="-2506" r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3840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Karger’s Minimum Cut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After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steps, the number of vertices left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, so the probability that we DO NOT contract an edge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is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Probability of success is at least: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369" t="-2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ED2D6C-3754-2E19-739E-B6254E04159E}"/>
                  </a:ext>
                </a:extLst>
              </p:cNvPr>
              <p:cNvSpPr txBox="1"/>
              <p:nvPr/>
            </p:nvSpPr>
            <p:spPr>
              <a:xfrm>
                <a:off x="1694823" y="4827696"/>
                <a:ext cx="8529507" cy="1087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×…×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ED2D6C-3754-2E19-739E-B6254E041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823" y="4827696"/>
                <a:ext cx="8529507" cy="1087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8940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Karger’s Minimum Cut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Probability of success is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Will succeed 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0.99</m:t>
                    </m:r>
                  </m:oMath>
                </a14:m>
                <a:r>
                  <a:rPr lang="en-US" sz="3200" dirty="0"/>
                  <a:t> if we repeat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/>
                  <a:t> times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369" t="-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63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Polynomial Identity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69706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Do we have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3200" b="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69706" cy="4351338"/>
              </a:xfrm>
              <a:blipFill>
                <a:blip r:embed="rId2"/>
                <a:stretch>
                  <a:fillRect l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24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Polynomial Identity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69706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Do we have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3200" b="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69706" cy="4351338"/>
              </a:xfrm>
              <a:blipFill>
                <a:blip r:embed="rId2"/>
                <a:stretch>
                  <a:fillRect l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3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Polynomial Identity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69706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Do we have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3200" b="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Both are equal to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69706" cy="4351338"/>
              </a:xfrm>
              <a:blipFill>
                <a:blip r:embed="rId2"/>
                <a:stretch>
                  <a:fillRect l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58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Polynomial Identity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69706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Efficiently determine whether</a:t>
                </a:r>
                <a:r>
                  <a:rPr lang="en-US" sz="3200" dirty="0"/>
                  <a:t> polynomials of degree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satisfy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Why not just expand the polynomials and see whether they are equal?</a:t>
                </a:r>
              </a:p>
              <a:p>
                <a:pPr>
                  <a:buClr>
                    <a:schemeClr val="tx1"/>
                  </a:buClr>
                </a:pPr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How many terms can be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69706" cy="4351338"/>
              </a:xfrm>
              <a:blipFill>
                <a:blip r:embed="rId2"/>
                <a:stretch>
                  <a:fillRect l="-1290" t="-2801" r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340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Polynomial Identity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69706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Efficiently determine whether</a:t>
                </a:r>
                <a:r>
                  <a:rPr lang="en-US" sz="3200" dirty="0"/>
                  <a:t> polynomials of degree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satisfy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Why not just expand the polynomials and see whether they are equal?</a:t>
                </a:r>
              </a:p>
              <a:p>
                <a:pPr>
                  <a:buClr>
                    <a:schemeClr val="tx1"/>
                  </a:buClr>
                </a:pPr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How many terms can be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be as large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, which can be exponential in size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69706" cy="4351338"/>
              </a:xfrm>
              <a:blipFill>
                <a:blip r:embed="rId2"/>
                <a:stretch>
                  <a:fillRect l="-1290" t="-2801" r="-1402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583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1424</Words>
  <Application>Microsoft Office PowerPoint</Application>
  <PresentationFormat>Widescreen</PresentationFormat>
  <Paragraphs>279</Paragraphs>
  <Slides>42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Last Time: Schwartz-Zippel Lemma</vt:lpstr>
      <vt:lpstr>Last Time: Equality Problem</vt:lpstr>
      <vt:lpstr>Last Time: Equality Problem</vt:lpstr>
      <vt:lpstr>Polynomial Identity Testing</vt:lpstr>
      <vt:lpstr>Polynomial Identity Testing</vt:lpstr>
      <vt:lpstr>Polynomial Identity Testing</vt:lpstr>
      <vt:lpstr>Polynomial Identity Testing</vt:lpstr>
      <vt:lpstr>Polynomial Identity Testing</vt:lpstr>
      <vt:lpstr>Polynomial Identity Testing</vt:lpstr>
      <vt:lpstr>Graph Analysis</vt:lpstr>
      <vt:lpstr>Primality Checking</vt:lpstr>
      <vt:lpstr>Polynomial Identity Testing</vt:lpstr>
      <vt:lpstr>Polynomial Identity Testing</vt:lpstr>
      <vt:lpstr>Polynomial Identity Testing</vt:lpstr>
      <vt:lpstr>Polynomial Identity Testing</vt:lpstr>
      <vt:lpstr>Questions?</vt:lpstr>
      <vt:lpstr>Graph Theory</vt:lpstr>
      <vt:lpstr>PowerPoint Presentation</vt:lpstr>
      <vt:lpstr>Cuts</vt:lpstr>
      <vt:lpstr>PowerPoint Presentation</vt:lpstr>
      <vt:lpstr>PowerPoint Presentation</vt:lpstr>
      <vt:lpstr>PowerPoint Presentation</vt:lpstr>
      <vt:lpstr>PowerPoint Presentation</vt:lpstr>
      <vt:lpstr>Minimum Cut</vt:lpstr>
      <vt:lpstr>PowerPoint Presentation</vt:lpstr>
      <vt:lpstr>PowerPoint Presentation</vt:lpstr>
      <vt:lpstr>Karger’s Minimum Cut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Karger’s Minimum Cut Algorithm</vt:lpstr>
      <vt:lpstr>Karger’s Minimum Cut Algorithm</vt:lpstr>
      <vt:lpstr>Karger’s Minimum Cut Algorithm</vt:lpstr>
      <vt:lpstr>Karger’s Minimum Cut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2</cp:revision>
  <dcterms:created xsi:type="dcterms:W3CDTF">2024-01-22T16:55:04Z</dcterms:created>
  <dcterms:modified xsi:type="dcterms:W3CDTF">2024-01-25T19:08:47Z</dcterms:modified>
</cp:coreProperties>
</file>