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AA41-CBF5-16F4-162C-412784BFC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8C79B-5F45-5C27-AEE3-E37FF7A01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46C09-1909-70F6-87D5-9A06021E8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81CC6-E0C5-A175-F402-B2970BDD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8F7CD-2BDD-E318-DAC3-4679344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5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BD3F4-9C0D-5D74-61F1-82A065EE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33963-1973-594A-BA88-7A6EA64CC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1FC4-BF15-D69C-CE9C-16ACA702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0851A-F172-DFCD-7BF0-8778E649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E88D3-BD9C-2855-C714-DCF6195F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7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A97D3-0451-94AA-14DB-FA757C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01407-DF1D-30F9-D290-50FDEDA1E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38316-D3EF-A10F-364A-EC8E2C1E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D7425-6D96-E1BB-B57B-80BB69F8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C4904-106C-A135-2F8E-75F8F953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7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EC71-52FF-69BE-4969-8973E139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D74AC-1655-2640-8095-9AB915916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E5595-C676-2056-04AB-F93FC076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5F12D-10BF-07A9-CCED-DF32107B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51CE2-3F4C-C1B5-6FCE-97B58BC2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9282-FBD3-C4A2-B09A-54F5961B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13AFB-516C-92E9-1C3B-2A64F0E38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8B315-522E-491F-2BF0-849831A61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38E4-DE1A-FCC9-4577-0CA2276E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05B30-3DB0-7484-4AB4-ABB098CB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9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7DEE-D3A1-544C-0A98-C7E9702D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8574B-C7D7-332E-55C7-32CC98DED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F948B-D181-BDD5-52AE-936BD6EB8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34623-78CB-9A94-0F5C-7DCF77AA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EF154-CEE7-44E5-5212-67273DA6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6347F-0763-A058-DFFB-E2FF8921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6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7139-6256-7F2F-8804-3E2C9BEB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B1184-7728-80DC-90C0-E400830AE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FE251-9FE4-8936-8A78-C3B6799BC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02B1D-ED90-9576-8B8D-32564D826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C770F-7A65-D5E7-F857-BD2453C56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899A0-F57A-69FF-277F-1458311D8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5F815-8112-67D9-35C3-924E47A5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48BE0-839F-257C-9CCF-AC909439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B38F-04DE-2DF7-5AD5-54F42925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76DE33-E69A-A689-64EC-FD822E02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3638F-F5F2-52F7-0577-AC13F237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5AF5F-6B3C-B0B4-4EE9-1BA675DE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1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0ACF9-FE81-4A52-7157-671EEB0C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078FB-E8A2-1C8B-F712-6677B77E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92BC9-DBF9-3589-807B-71BD8BB6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990C-7FF8-75CA-9EEF-3B40CD6F9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DBBD-A61E-DC41-2C40-695067D9B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0510C-8FC5-B337-2909-EA1B28FFF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89697-22DE-D1CF-77BB-588B461C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BECE2-CD68-4A0F-339B-2BD6B3A2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83510-61B0-0E3F-9C6A-BB2E6787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6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4402-FB9A-C480-9ACA-ECA147BA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9DD84F-2C7D-D755-B8BE-63363F244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53801-B533-1ADB-B223-409491F18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7E874-CC2A-D35E-A6C8-27571278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D85CE-4F92-322C-536E-AD693F9D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59463-72E6-E5CD-2758-453ACCCD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5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829A93-3649-1ACA-CC03-BC9EA540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9466E-B725-49B7-7AB1-4F63790E6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00FCA-7578-F18F-2101-FB4A74B4E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73306-004E-993A-6E63-8E64CD6E2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1A83F-1B73-98AD-1564-FDFEB5567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8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3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CSCE 658: Randomized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1</cp:revision>
  <dcterms:created xsi:type="dcterms:W3CDTF">2024-01-25T19:09:47Z</dcterms:created>
  <dcterms:modified xsi:type="dcterms:W3CDTF">2024-01-25T19:10:06Z</dcterms:modified>
</cp:coreProperties>
</file>