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861" r:id="rId2"/>
    <p:sldId id="864" r:id="rId3"/>
    <p:sldId id="866" r:id="rId4"/>
    <p:sldId id="867" r:id="rId5"/>
    <p:sldId id="868" r:id="rId6"/>
    <p:sldId id="641" r:id="rId7"/>
    <p:sldId id="869" r:id="rId8"/>
    <p:sldId id="491" r:id="rId9"/>
    <p:sldId id="870" r:id="rId10"/>
    <p:sldId id="863" r:id="rId11"/>
    <p:sldId id="264" r:id="rId12"/>
    <p:sldId id="874" r:id="rId13"/>
    <p:sldId id="879" r:id="rId14"/>
    <p:sldId id="878" r:id="rId15"/>
    <p:sldId id="872" r:id="rId16"/>
    <p:sldId id="877" r:id="rId17"/>
    <p:sldId id="893" r:id="rId18"/>
    <p:sldId id="880" r:id="rId19"/>
    <p:sldId id="881" r:id="rId20"/>
    <p:sldId id="883" r:id="rId21"/>
    <p:sldId id="896" r:id="rId22"/>
    <p:sldId id="882" r:id="rId23"/>
    <p:sldId id="884" r:id="rId24"/>
    <p:sldId id="895" r:id="rId25"/>
    <p:sldId id="885" r:id="rId26"/>
    <p:sldId id="886" r:id="rId27"/>
    <p:sldId id="887" r:id="rId28"/>
    <p:sldId id="888" r:id="rId29"/>
    <p:sldId id="889" r:id="rId30"/>
    <p:sldId id="890" r:id="rId31"/>
    <p:sldId id="892" r:id="rId32"/>
    <p:sldId id="891" r:id="rId33"/>
    <p:sldId id="894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907" r:id="rId45"/>
    <p:sldId id="908" r:id="rId46"/>
    <p:sldId id="909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925" r:id="rId61"/>
    <p:sldId id="926" r:id="rId62"/>
    <p:sldId id="927" r:id="rId63"/>
    <p:sldId id="928" r:id="rId64"/>
    <p:sldId id="929" r:id="rId65"/>
    <p:sldId id="930" r:id="rId66"/>
    <p:sldId id="931" r:id="rId67"/>
    <p:sldId id="932" r:id="rId68"/>
    <p:sldId id="933" r:id="rId69"/>
    <p:sldId id="934" r:id="rId70"/>
    <p:sldId id="935" r:id="rId71"/>
    <p:sldId id="936" r:id="rId72"/>
    <p:sldId id="937" r:id="rId73"/>
    <p:sldId id="938" r:id="rId74"/>
    <p:sldId id="939" r:id="rId75"/>
    <p:sldId id="940" r:id="rId76"/>
    <p:sldId id="941" r:id="rId77"/>
    <p:sldId id="942" r:id="rId78"/>
    <p:sldId id="945" r:id="rId79"/>
    <p:sldId id="943" r:id="rId80"/>
    <p:sldId id="946" r:id="rId81"/>
    <p:sldId id="947" r:id="rId82"/>
    <p:sldId id="948" r:id="rId83"/>
    <p:sldId id="950" r:id="rId84"/>
    <p:sldId id="944" r:id="rId85"/>
    <p:sldId id="949" r:id="rId86"/>
    <p:sldId id="951" r:id="rId87"/>
    <p:sldId id="953" r:id="rId88"/>
    <p:sldId id="952" r:id="rId89"/>
    <p:sldId id="956" r:id="rId90"/>
    <p:sldId id="954" r:id="rId91"/>
    <p:sldId id="957" r:id="rId92"/>
    <p:sldId id="958" r:id="rId93"/>
    <p:sldId id="960" r:id="rId94"/>
    <p:sldId id="961" r:id="rId95"/>
    <p:sldId id="962" r:id="rId96"/>
    <p:sldId id="963" r:id="rId97"/>
    <p:sldId id="964" r:id="rId98"/>
    <p:sldId id="965" r:id="rId99"/>
    <p:sldId id="966" r:id="rId100"/>
    <p:sldId id="967" r:id="rId101"/>
    <p:sldId id="968" r:id="rId102"/>
    <p:sldId id="969" r:id="rId103"/>
    <p:sldId id="787" r:id="rId104"/>
    <p:sldId id="788" r:id="rId105"/>
    <p:sldId id="504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always </a:t>
                </a:r>
                <a:r>
                  <a:rPr lang="en-US" sz="2800" dirty="0"/>
                  <a:t>underestimates the true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4381</Words>
  <Application>Microsoft Office PowerPoint</Application>
  <PresentationFormat>Widescreen</PresentationFormat>
  <Paragraphs>1413</Paragraphs>
  <Slides>105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42</cp:revision>
  <dcterms:created xsi:type="dcterms:W3CDTF">2023-09-09T17:52:51Z</dcterms:created>
  <dcterms:modified xsi:type="dcterms:W3CDTF">2023-09-10T23:15:12Z</dcterms:modified>
</cp:coreProperties>
</file>