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635" r:id="rId5"/>
    <p:sldId id="636" r:id="rId6"/>
    <p:sldId id="634" r:id="rId7"/>
    <p:sldId id="637" r:id="rId8"/>
    <p:sldId id="643" r:id="rId9"/>
    <p:sldId id="665" r:id="rId10"/>
    <p:sldId id="644" r:id="rId11"/>
    <p:sldId id="639" r:id="rId12"/>
    <p:sldId id="641" r:id="rId13"/>
    <p:sldId id="649" r:id="rId14"/>
    <p:sldId id="642" r:id="rId15"/>
    <p:sldId id="645" r:id="rId16"/>
    <p:sldId id="647" r:id="rId17"/>
    <p:sldId id="652" r:id="rId18"/>
    <p:sldId id="648" r:id="rId19"/>
    <p:sldId id="651" r:id="rId20"/>
    <p:sldId id="654" r:id="rId21"/>
    <p:sldId id="653" r:id="rId22"/>
    <p:sldId id="646" r:id="rId23"/>
    <p:sldId id="650" r:id="rId24"/>
    <p:sldId id="655" r:id="rId25"/>
    <p:sldId id="664" r:id="rId26"/>
    <p:sldId id="656" r:id="rId27"/>
    <p:sldId id="657" r:id="rId28"/>
    <p:sldId id="662" r:id="rId29"/>
    <p:sldId id="663" r:id="rId30"/>
    <p:sldId id="658" r:id="rId31"/>
    <p:sldId id="659" r:id="rId32"/>
    <p:sldId id="660" r:id="rId33"/>
    <p:sldId id="66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E82B-ECE0-66ED-F6C6-AA0331C6F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69415-62FB-997A-FC7B-6170FD990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F99F3-549C-FFC2-2731-19B44B48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11C1-01C9-9177-0E06-287883A7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D851-F61F-AFB3-9C58-2BD48620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959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2C66-4C99-36FA-082F-926DF17F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C7F5A-F828-BE57-C01B-B0991195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D8E6D-D329-D909-925E-8501D1913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F0CAC-C1DE-9B9C-FADD-60967067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3454-E11C-A786-0C17-412567C1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0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1972C4-441E-A41C-7A4A-04547BFE5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FD892-D599-AFDD-58EC-44F6CEE41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399C6-0743-57F6-4894-80CEE3FC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A88B1-AE6C-9A7C-1E5A-52E650A8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4F883-D33A-CB71-7CA7-4081F6E3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19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D209-E282-5852-45E3-7031F42E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AB3D-EB63-3EBF-625A-14AADE42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028D8-0929-6C07-1D77-7B0C9270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CE2C1-E0DD-425D-A142-AEEDD5B5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CB31-E2AE-C471-CF29-3C661AEB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41CC-2B52-29E5-8A95-3B1E045A8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B5186-E0FE-5374-E300-826FDC86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C2E8-6B38-EFEB-FED1-250FD8CA9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781A-3DA1-CB80-6A9A-0B0E8969B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2118-19F6-267E-0E97-19643EAEE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8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3301-9AC7-433A-1E9F-C7E9402A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2946B-84BA-954E-779A-0268F764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F0DBE-A100-1746-0687-E73784EE5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EEA5-E95D-0B19-F606-AAD20FA0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2BD8C-7CF1-B06E-1FB4-2CEEE0BE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AED2C-E66C-4594-EFC1-3B46987A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01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4BEF-3BDD-684D-0D2F-30E4D566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51D6-9158-C11C-FE95-716E4CEF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C72F7-0402-7D74-DDAA-C1F47C278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33932B-FA0C-DABE-259C-478F9963B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F7509-BEEE-B1DE-7D54-2C92AE7D1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B0460-536F-3A88-5E30-764FD864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E4EC1-1D8E-EAC5-FD17-EC38B85F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F21475-1081-217E-444F-EB565D939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1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3AA6-FF36-7BDA-4DD8-5BF52EC6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9926C-268C-D195-F953-B84B541A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C2E8C-9C09-5A3B-BE2C-566D0163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6E4E7-C4EC-471D-6440-F8C615EA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7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CCAFA-1A8D-F036-0E1D-923D913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8F93B8-7EC1-4FEA-BEFA-7F5F2C8C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44569-4640-D047-286E-C2FEF7A3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3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016C-793A-A477-C369-A3E13A33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B4D0-5AEB-F59C-D1C8-AE118601A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1DAA4-C204-FC7F-A681-B2B01128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3C19-A491-CFF0-E4CC-360019623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2D21-37A1-DB85-1898-7F8A07C3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3E48E-9F53-1EB3-6DEC-2E7C8898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0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2FF97-26C1-EE31-8CFC-F5B288A7E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1DB4-110E-A0B8-559C-7C0055315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4F20-0500-D567-4F9B-94A52D73C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64F19-B495-A624-C8FB-9457F9CEF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2257D-501F-1645-B40D-225DA392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A07FE-467E-3560-B0B4-BE01F608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1595BB-C0B2-55BF-CBDD-B0644619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37DC1-4048-92DE-BFB1-2E96BB3F1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EFF5-CC9F-F30B-7BA5-C3D6C2561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6BF40-B015-4BDB-956E-3C6BEBBAF1DC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686DB-101D-C4A2-E8E8-C10628911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186D-CBE7-1597-FEEC-70DC27B87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91CB-9156-4416-A8DE-CCEE8460B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2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6A0B-8FD5-884B-67E7-1E370DD4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</p:spTree>
    <p:extLst>
      <p:ext uri="{BB962C8B-B14F-4D97-AF65-F5344CB8AC3E}">
        <p14:creationId xmlns:p14="http://schemas.microsoft.com/office/powerpoint/2010/main" val="1656884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40461"/>
              </p:ext>
            </p:extLst>
          </p:nvPr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1933</Words>
  <Application>Microsoft Office PowerPoint</Application>
  <PresentationFormat>Widescreen</PresentationFormat>
  <Paragraphs>415</Paragraphs>
  <Slides>33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Coresets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Coresets</dc:title>
  <dc:creator>Samson Zhou</dc:creator>
  <cp:lastModifiedBy>Samson Zhou</cp:lastModifiedBy>
  <cp:revision>16</cp:revision>
  <dcterms:created xsi:type="dcterms:W3CDTF">2022-11-15T19:37:19Z</dcterms:created>
  <dcterms:modified xsi:type="dcterms:W3CDTF">2023-01-18T06:31:50Z</dcterms:modified>
</cp:coreProperties>
</file>