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0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10.674"/>
    </inkml:context>
    <inkml:brush xml:id="br0">
      <inkml:brushProperty name="width" value="0.04" units="cm"/>
      <inkml:brushProperty name="height" value="0.04" units="cm"/>
      <inkml:brushProperty name="ignorePressure" value="1"/>
    </inkml:brush>
  </inkml:definitions>
  <inkml:traceGroup>
    <inkml:annotationXML>
      <emma:emma xmlns:emma="http://www.w3.org/2003/04/emma" version="1.0">
        <emma:interpretation id="{C396EE88-5F11-4E05-A446-E9A4C750E8C3}" emma:medium="tactile" emma:mode="ink">
          <msink:context xmlns:msink="http://schemas.microsoft.com/ink/2010/main" type="inkDrawing"/>
        </emma:interpretation>
      </emma:emma>
    </inkml:annotationXML>
    <inkml:trace contextRef="#ctx0" brushRef="#br0">1374 752</inkml:trace>
  </inkml:traceGroup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44.414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44.415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44.416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04.166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04.167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04.168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08.650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08.651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08.652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0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22.930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1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2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4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5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6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7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8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19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0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1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32.020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2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3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4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6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7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6:27.328"/>
    </inkml:context>
    <inkml:brush xml:id="br0">
      <inkml:brushProperty name="width" value="0.16" units="cm"/>
      <inkml:brushProperty name="height" value="0.32" units="cm"/>
      <inkml:brushProperty name="color" value="#00206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47"/>
    </inkml:context>
    <inkml:brush xml:id="br0">
      <inkml:brushProperty name="width" value="0.04" units="cm"/>
      <inkml:brushProperty name="height" value="0.04" units="cm"/>
      <inkml:brushProperty name="color" value="#C00000"/>
      <inkml:brushProperty name="ignorePressure" value="1"/>
    </inkml:brush>
  </inkml:definitions>
  <inkml:trace contextRef="#ctx0" brushRef="#br0">1374 752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49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0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1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32.527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2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3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4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5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6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7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8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59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60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61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32.785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62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63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64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10.765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31.887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31.888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31.889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31.890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31.892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31.893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32.962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7:31.898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53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54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55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56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57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58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59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61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62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41.145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63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63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13.064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8:46.756"/>
    </inkml:context>
    <inkml:brush xml:id="br0">
      <inkml:brushProperty name="width" value="0.16" units="cm"/>
      <inkml:brushProperty name="height" value="0.32" units="cm"/>
      <inkml:brushProperty name="color" value="#C000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41.146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18-01-09T04:55:41.148"/>
    </inkml:context>
    <inkml:brush xml:id="br0">
      <inkml:brushProperty name="width" value="0.16" units="cm"/>
      <inkml:brushProperty name="height" value="0.32" units="cm"/>
      <inkml:brushProperty name="color" value="#00FF00"/>
      <inkml:brushProperty name="tip" value="rectangle"/>
      <inkml:brushProperty name="rasterOp" value="maskPen"/>
      <inkml:brushProperty name="ignorePressure" value="1"/>
    </inkml:brush>
  </inkml:definitions>
  <inkml:trace contextRef="#ctx0" brushRef="#br0">1860 487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722D18-F09E-40E4-A8F2-0BAAD68170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8D11E-6A7F-45C5-8396-6B7017F20C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0FCCDC-6BC1-4D1D-9BB2-4AEABFFC5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45BAF-CF57-4484-8EC2-1BDDF9529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8FD099-0929-4099-B6C4-C24D6D814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7089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4A55B1-6948-4D8E-BE4E-7EFA9B4858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198129-11B7-4AC2-8DD9-D472E61161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33E77-9FB2-41E3-B92D-A0D99DF73F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AE4C81D-E26F-4751-AF9A-81AB36AE9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1F3AE-DDF4-4377-B79C-B20D9E4ED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440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9B24DA-A16E-472E-A8E0-AE09395FF37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496907-0C94-4145-8FDC-F57B9388581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39ACF5-BEF8-4B17-B80D-773D3A66F2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06D33B-4D2E-46B7-B8E1-6F6FC787F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4BED8-390A-44C2-B535-E41DDF2A4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4977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3A15F-7CF2-4516-A1AF-48FDF630B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E698CC-C98B-4F34-A007-058686D0CA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6B3BBF-7F90-4958-8715-84600FEDB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8346F4-8DB1-4790-942B-CB0859F76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C8A3C-E840-41F5-98DD-672810515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69990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1F467-8DAE-4D98-928F-2CCABF5DA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05EECA-E9C1-4541-A61C-0611850494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BEBFC-42C2-4459-A8A9-51E50462E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ED8C7E-1C55-485F-91CD-FE2556E32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D73C2-14DB-4A97-85A0-06F19A52A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1153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49EA5-28E7-4C44-A15E-70D754E1B7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58CDF6-96C2-4504-8915-4501C7731F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AE4785-7D4E-4398-A360-814E98682B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ACC0E8-F625-4360-9E87-67033DC77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CC1A76-EBAB-4359-B984-FCE706CF26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D9EB0D-02D9-4B7D-AB93-966B1B9A1F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2462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4CA7E-A65B-4BBC-87DD-0D802FC21B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ABECB0-336D-4A27-8D44-DBA4F2803C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C66DE5-5CD4-4A15-997C-C320BA416D6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463521B-0BF3-47FE-80DA-BEF6A42FD0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9D5C15-A819-463C-B724-84577CE91E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D9232F-3C4F-440A-BF14-3F877AD4B1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3893DE-8E0F-4315-A012-B43768C4A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69072-8F6B-42BA-9093-315D21862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7755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82F1E-4411-4C9E-BBEC-2D7C7E64C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63FB01C-E811-4558-9870-ACF683CC0D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6A316B-A866-471D-85B2-62B4D278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C0F6F-1D22-4BAF-8148-491877C26D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71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F74B0D1-5190-41C3-8A03-A27F0CABFF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B45DF-8AD5-47EF-85B4-25FD3DDFD4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B9ABDA-8C12-453D-B598-DCB8C62AE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6981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96E10B-A386-41B3-A54B-B64B901D5A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29110-4C40-4EE5-BB4F-FA18FC97F2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6BD406-E50F-4C5F-B0A9-43307C92EB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6E883-558D-4769-9D80-C8F0A49EC1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51FFAB-933A-46E7-8525-0F95A1632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E6F283-DF31-41F9-A001-6958AA7FF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392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89E9E-4E6A-4F16-8AE0-3A5279FAA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62452E-3032-4204-8DB3-12A14433B5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1651AC-940E-4B1F-9477-F82324D87A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4171F-92D2-49FF-BAD5-34B29D3393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D4EC66-6648-41D2-A757-3AB7CFB20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91159-39A0-4600-9A61-F2E65F396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1179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7A62746-A2BD-47EB-9799-3C7A2FA4A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668B93-4969-4B2B-AA6D-3AB33A70B7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7781A4-EB4F-4858-B84F-5B30A042DCF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37FA11-1C57-4177-9BBD-923A7A2203C6}" type="datetimeFigureOut">
              <a:rPr lang="en-US" smtClean="0"/>
              <a:t>1/8/2018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5156A-D887-4078-95FE-BE2F6006607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A2AA65-6C60-47E7-96F2-21FB6E9237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C3A7FF-883E-46B2-AC34-BD7D9F342E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142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.xml"/><Relationship Id="rId18" Type="http://schemas.openxmlformats.org/officeDocument/2006/relationships/customXml" Target="../ink/ink14.xml"/><Relationship Id="rId26" Type="http://schemas.openxmlformats.org/officeDocument/2006/relationships/customXml" Target="../ink/ink22.xml"/><Relationship Id="rId39" Type="http://schemas.openxmlformats.org/officeDocument/2006/relationships/customXml" Target="../ink/ink35.xml"/><Relationship Id="rId21" Type="http://schemas.openxmlformats.org/officeDocument/2006/relationships/customXml" Target="../ink/ink17.xml"/><Relationship Id="rId34" Type="http://schemas.openxmlformats.org/officeDocument/2006/relationships/customXml" Target="../ink/ink30.xml"/><Relationship Id="rId42" Type="http://schemas.openxmlformats.org/officeDocument/2006/relationships/customXml" Target="../ink/ink38.xml"/><Relationship Id="rId47" Type="http://schemas.openxmlformats.org/officeDocument/2006/relationships/customXml" Target="../ink/ink43.xml"/><Relationship Id="rId50" Type="http://schemas.openxmlformats.org/officeDocument/2006/relationships/customXml" Target="../ink/ink46.xml"/><Relationship Id="rId55" Type="http://schemas.openxmlformats.org/officeDocument/2006/relationships/customXml" Target="../ink/ink51.xml"/><Relationship Id="rId63" Type="http://schemas.openxmlformats.org/officeDocument/2006/relationships/customXml" Target="../ink/ink59.xml"/><Relationship Id="rId68" Type="http://schemas.openxmlformats.org/officeDocument/2006/relationships/customXml" Target="../ink/ink64.xml"/><Relationship Id="rId76" Type="http://schemas.openxmlformats.org/officeDocument/2006/relationships/customXml" Target="../ink/ink72.xml"/><Relationship Id="rId7" Type="http://schemas.openxmlformats.org/officeDocument/2006/relationships/customXml" Target="../ink/ink3.xml"/><Relationship Id="rId71" Type="http://schemas.openxmlformats.org/officeDocument/2006/relationships/customXml" Target="../ink/ink67.xml"/><Relationship Id="rId2" Type="http://schemas.openxmlformats.org/officeDocument/2006/relationships/image" Target="../media/image1.png"/><Relationship Id="rId16" Type="http://schemas.openxmlformats.org/officeDocument/2006/relationships/customXml" Target="../ink/ink12.xml"/><Relationship Id="rId29" Type="http://schemas.openxmlformats.org/officeDocument/2006/relationships/customXml" Target="../ink/ink25.xml"/><Relationship Id="rId11" Type="http://schemas.openxmlformats.org/officeDocument/2006/relationships/customXml" Target="../ink/ink7.xml"/><Relationship Id="rId24" Type="http://schemas.openxmlformats.org/officeDocument/2006/relationships/customXml" Target="../ink/ink20.xml"/><Relationship Id="rId32" Type="http://schemas.openxmlformats.org/officeDocument/2006/relationships/customXml" Target="../ink/ink28.xml"/><Relationship Id="rId37" Type="http://schemas.openxmlformats.org/officeDocument/2006/relationships/customXml" Target="../ink/ink33.xml"/><Relationship Id="rId40" Type="http://schemas.openxmlformats.org/officeDocument/2006/relationships/customXml" Target="../ink/ink36.xml"/><Relationship Id="rId45" Type="http://schemas.openxmlformats.org/officeDocument/2006/relationships/customXml" Target="../ink/ink41.xml"/><Relationship Id="rId53" Type="http://schemas.openxmlformats.org/officeDocument/2006/relationships/customXml" Target="../ink/ink49.xml"/><Relationship Id="rId58" Type="http://schemas.openxmlformats.org/officeDocument/2006/relationships/customXml" Target="../ink/ink54.xml"/><Relationship Id="rId66" Type="http://schemas.openxmlformats.org/officeDocument/2006/relationships/customXml" Target="../ink/ink62.xml"/><Relationship Id="rId74" Type="http://schemas.openxmlformats.org/officeDocument/2006/relationships/customXml" Target="../ink/ink70.xml"/><Relationship Id="rId5" Type="http://schemas.openxmlformats.org/officeDocument/2006/relationships/customXml" Target="../ink/ink1.xml"/><Relationship Id="rId15" Type="http://schemas.openxmlformats.org/officeDocument/2006/relationships/customXml" Target="../ink/ink11.xml"/><Relationship Id="rId23" Type="http://schemas.openxmlformats.org/officeDocument/2006/relationships/customXml" Target="../ink/ink19.xml"/><Relationship Id="rId28" Type="http://schemas.openxmlformats.org/officeDocument/2006/relationships/customXml" Target="../ink/ink24.xml"/><Relationship Id="rId36" Type="http://schemas.openxmlformats.org/officeDocument/2006/relationships/customXml" Target="../ink/ink32.xml"/><Relationship Id="rId49" Type="http://schemas.openxmlformats.org/officeDocument/2006/relationships/customXml" Target="../ink/ink45.xml"/><Relationship Id="rId57" Type="http://schemas.openxmlformats.org/officeDocument/2006/relationships/customXml" Target="../ink/ink53.xml"/><Relationship Id="rId61" Type="http://schemas.openxmlformats.org/officeDocument/2006/relationships/customXml" Target="../ink/ink57.xml"/><Relationship Id="rId10" Type="http://schemas.openxmlformats.org/officeDocument/2006/relationships/customXml" Target="../ink/ink6.xml"/><Relationship Id="rId19" Type="http://schemas.openxmlformats.org/officeDocument/2006/relationships/customXml" Target="../ink/ink15.xml"/><Relationship Id="rId31" Type="http://schemas.openxmlformats.org/officeDocument/2006/relationships/customXml" Target="../ink/ink27.xml"/><Relationship Id="rId44" Type="http://schemas.openxmlformats.org/officeDocument/2006/relationships/customXml" Target="../ink/ink40.xml"/><Relationship Id="rId52" Type="http://schemas.openxmlformats.org/officeDocument/2006/relationships/customXml" Target="../ink/ink48.xml"/><Relationship Id="rId60" Type="http://schemas.openxmlformats.org/officeDocument/2006/relationships/customXml" Target="../ink/ink56.xml"/><Relationship Id="rId65" Type="http://schemas.openxmlformats.org/officeDocument/2006/relationships/customXml" Target="../ink/ink61.xml"/><Relationship Id="rId73" Type="http://schemas.openxmlformats.org/officeDocument/2006/relationships/customXml" Target="../ink/ink69.xml"/><Relationship Id="rId4" Type="http://schemas.openxmlformats.org/officeDocument/2006/relationships/image" Target="../media/image3.png"/><Relationship Id="rId9" Type="http://schemas.openxmlformats.org/officeDocument/2006/relationships/customXml" Target="../ink/ink5.xml"/><Relationship Id="rId14" Type="http://schemas.openxmlformats.org/officeDocument/2006/relationships/customXml" Target="../ink/ink10.xml"/><Relationship Id="rId22" Type="http://schemas.openxmlformats.org/officeDocument/2006/relationships/customXml" Target="../ink/ink18.xml"/><Relationship Id="rId27" Type="http://schemas.openxmlformats.org/officeDocument/2006/relationships/customXml" Target="../ink/ink23.xml"/><Relationship Id="rId30" Type="http://schemas.openxmlformats.org/officeDocument/2006/relationships/customXml" Target="../ink/ink26.xml"/><Relationship Id="rId35" Type="http://schemas.openxmlformats.org/officeDocument/2006/relationships/customXml" Target="../ink/ink31.xml"/><Relationship Id="rId43" Type="http://schemas.openxmlformats.org/officeDocument/2006/relationships/customXml" Target="../ink/ink39.xml"/><Relationship Id="rId48" Type="http://schemas.openxmlformats.org/officeDocument/2006/relationships/customXml" Target="../ink/ink44.xml"/><Relationship Id="rId56" Type="http://schemas.openxmlformats.org/officeDocument/2006/relationships/customXml" Target="../ink/ink52.xml"/><Relationship Id="rId64" Type="http://schemas.openxmlformats.org/officeDocument/2006/relationships/customXml" Target="../ink/ink60.xml"/><Relationship Id="rId69" Type="http://schemas.openxmlformats.org/officeDocument/2006/relationships/customXml" Target="../ink/ink65.xml"/><Relationship Id="rId77" Type="http://schemas.openxmlformats.org/officeDocument/2006/relationships/customXml" Target="../ink/ink73.xml"/><Relationship Id="rId8" Type="http://schemas.openxmlformats.org/officeDocument/2006/relationships/customXml" Target="../ink/ink4.xml"/><Relationship Id="rId51" Type="http://schemas.openxmlformats.org/officeDocument/2006/relationships/customXml" Target="../ink/ink47.xml"/><Relationship Id="rId72" Type="http://schemas.openxmlformats.org/officeDocument/2006/relationships/customXml" Target="../ink/ink68.xml"/><Relationship Id="rId3" Type="http://schemas.openxmlformats.org/officeDocument/2006/relationships/image" Target="../media/image2.png"/><Relationship Id="rId12" Type="http://schemas.openxmlformats.org/officeDocument/2006/relationships/customXml" Target="../ink/ink8.xml"/><Relationship Id="rId17" Type="http://schemas.openxmlformats.org/officeDocument/2006/relationships/customXml" Target="../ink/ink13.xml"/><Relationship Id="rId25" Type="http://schemas.openxmlformats.org/officeDocument/2006/relationships/customXml" Target="../ink/ink21.xml"/><Relationship Id="rId33" Type="http://schemas.openxmlformats.org/officeDocument/2006/relationships/customXml" Target="../ink/ink29.xml"/><Relationship Id="rId38" Type="http://schemas.openxmlformats.org/officeDocument/2006/relationships/customXml" Target="../ink/ink34.xml"/><Relationship Id="rId46" Type="http://schemas.openxmlformats.org/officeDocument/2006/relationships/customXml" Target="../ink/ink42.xml"/><Relationship Id="rId59" Type="http://schemas.openxmlformats.org/officeDocument/2006/relationships/customXml" Target="../ink/ink55.xml"/><Relationship Id="rId67" Type="http://schemas.openxmlformats.org/officeDocument/2006/relationships/customXml" Target="../ink/ink63.xml"/><Relationship Id="rId20" Type="http://schemas.openxmlformats.org/officeDocument/2006/relationships/customXml" Target="../ink/ink16.xml"/><Relationship Id="rId41" Type="http://schemas.openxmlformats.org/officeDocument/2006/relationships/customXml" Target="../ink/ink37.xml"/><Relationship Id="rId54" Type="http://schemas.openxmlformats.org/officeDocument/2006/relationships/customXml" Target="../ink/ink50.xml"/><Relationship Id="rId62" Type="http://schemas.openxmlformats.org/officeDocument/2006/relationships/customXml" Target="../ink/ink58.xml"/><Relationship Id="rId70" Type="http://schemas.openxmlformats.org/officeDocument/2006/relationships/customXml" Target="../ink/ink66.xml"/><Relationship Id="rId75" Type="http://schemas.openxmlformats.org/officeDocument/2006/relationships/customXml" Target="../ink/ink71.xml"/><Relationship Id="rId1" Type="http://schemas.openxmlformats.org/officeDocument/2006/relationships/slideLayout" Target="../slideLayouts/slideLayout1.xml"/><Relationship Id="rId6" Type="http://schemas.openxmlformats.org/officeDocument/2006/relationships/customXml" Target="../ink/ink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784178-0B26-4C1D-9942-5466B20BF9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9534" y="5187259"/>
            <a:ext cx="3801705" cy="1195417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EB66737-A657-46D1-AFA0-162B1EE25FC0}"/>
              </a:ext>
            </a:extLst>
          </p:cNvPr>
          <p:cNvSpPr/>
          <p:nvPr/>
        </p:nvSpPr>
        <p:spPr>
          <a:xfrm>
            <a:off x="2230016" y="1427584"/>
            <a:ext cx="7389846" cy="33547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4400" dirty="0"/>
              <a:t>S</a:t>
            </a:r>
            <a:r>
              <a:rPr lang="en-US" sz="3600" dirty="0"/>
              <a:t>AMSON </a:t>
            </a:r>
            <a:r>
              <a:rPr lang="en-US" sz="4400" dirty="0"/>
              <a:t>Z</a:t>
            </a:r>
            <a:r>
              <a:rPr lang="en-US" sz="3600" dirty="0"/>
              <a:t>HOU</a:t>
            </a:r>
          </a:p>
          <a:p>
            <a:pPr algn="ctr"/>
            <a:r>
              <a:rPr lang="en-US" sz="2800" dirty="0"/>
              <a:t>PhD Candidate</a:t>
            </a:r>
          </a:p>
          <a:p>
            <a:pPr algn="ctr"/>
            <a:r>
              <a:rPr lang="en-US" sz="2800" dirty="0"/>
              <a:t>Purdue University</a:t>
            </a:r>
          </a:p>
          <a:p>
            <a:pPr algn="ctr"/>
            <a:r>
              <a:rPr lang="en-US" sz="2800" dirty="0"/>
              <a:t>Expected Graduation: May 2018</a:t>
            </a:r>
          </a:p>
          <a:p>
            <a:pPr algn="ctr"/>
            <a:endParaRPr lang="en-US" sz="2800" dirty="0"/>
          </a:p>
          <a:p>
            <a:pPr algn="ctr"/>
            <a:r>
              <a:rPr lang="en-US" sz="2800" dirty="0"/>
              <a:t>Advisors: Greg Frederickson and Elena </a:t>
            </a:r>
            <a:r>
              <a:rPr lang="en-US" sz="2800" dirty="0" err="1"/>
              <a:t>Grigorescu</a:t>
            </a:r>
            <a:endParaRPr lang="en-US" sz="2800" dirty="0"/>
          </a:p>
          <a:p>
            <a:pPr algn="ctr"/>
            <a:endParaRPr lang="en-US" sz="2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04E3E-9958-4943-BC39-CD070E1E15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707"/>
          <a:stretch/>
        </p:blipFill>
        <p:spPr>
          <a:xfrm>
            <a:off x="8294467" y="1"/>
            <a:ext cx="3897533" cy="22479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D53044C-B81F-4AA0-ABAA-131AEC886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8175" y="5331568"/>
            <a:ext cx="6848475" cy="60816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52D36703-8B76-4BB1-A1E2-EEE53FD07E28}"/>
                  </a:ext>
                </a:extLst>
              </p14:cNvPr>
              <p14:cNvContentPartPr/>
              <p14:nvPr/>
            </p14:nvContentPartPr>
            <p14:xfrm>
              <a:off x="578392" y="942345"/>
              <a:ext cx="288" cy="288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52D36703-8B76-4BB1-A1E2-EEE53FD07E28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03D11345-D6BD-4163-8A68-3C8D41A4FF19}"/>
                  </a:ext>
                </a:extLst>
              </p14:cNvPr>
              <p14:cNvContentPartPr/>
              <p14:nvPr/>
            </p14:nvContentPartPr>
            <p14:xfrm>
              <a:off x="1582456" y="522271"/>
              <a:ext cx="288" cy="288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03D11345-D6BD-4163-8A68-3C8D41A4FF1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E73E791-B977-44B7-B167-1C24B3B56CE3}"/>
                  </a:ext>
                </a:extLst>
              </p14:cNvPr>
              <p14:cNvContentPartPr/>
              <p14:nvPr/>
            </p14:nvContentPartPr>
            <p14:xfrm>
              <a:off x="1430632" y="711993"/>
              <a:ext cx="288" cy="288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E73E791-B977-44B7-B167-1C24B3B56CE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19F85878-7454-4A23-B686-473D1790C699}"/>
                  </a:ext>
                </a:extLst>
              </p14:cNvPr>
              <p14:cNvContentPartPr/>
              <p14:nvPr/>
            </p14:nvContentPartPr>
            <p14:xfrm>
              <a:off x="1583032" y="864393"/>
              <a:ext cx="288" cy="288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19F85878-7454-4A23-B686-473D1790C69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F2C014D3-F1BE-4B7B-91D7-3E3B2F1FFC22}"/>
                  </a:ext>
                </a:extLst>
              </p14:cNvPr>
              <p14:cNvContentPartPr/>
              <p14:nvPr/>
            </p14:nvContentPartPr>
            <p14:xfrm>
              <a:off x="1735432" y="1016793"/>
              <a:ext cx="288" cy="288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F2C014D3-F1BE-4B7B-91D7-3E3B2F1FFC2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423F1DFD-A97D-4567-A840-7E09A35FFF3B}"/>
                  </a:ext>
                </a:extLst>
              </p14:cNvPr>
              <p14:cNvContentPartPr/>
              <p14:nvPr/>
            </p14:nvContentPartPr>
            <p14:xfrm>
              <a:off x="1887832" y="1169193"/>
              <a:ext cx="288" cy="288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423F1DFD-A97D-4567-A840-7E09A35FFF3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4A323D4E-4A82-4C80-9945-38B71CBCF00F}"/>
                  </a:ext>
                </a:extLst>
              </p14:cNvPr>
              <p14:cNvContentPartPr/>
              <p14:nvPr/>
            </p14:nvContentPartPr>
            <p14:xfrm>
              <a:off x="1277944" y="849721"/>
              <a:ext cx="288" cy="288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4A323D4E-4A82-4C80-9945-38B71CBCF00F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3BCF6B4-635A-4D89-A5B8-D39E1F10F7C1}"/>
                  </a:ext>
                </a:extLst>
              </p14:cNvPr>
              <p14:cNvContentPartPr/>
              <p14:nvPr/>
            </p14:nvContentPartPr>
            <p14:xfrm>
              <a:off x="1430344" y="1002121"/>
              <a:ext cx="288" cy="288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3BCF6B4-635A-4D89-A5B8-D39E1F10F7C1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75AEE04D-289A-4F47-B98D-C8B851804707}"/>
                  </a:ext>
                </a:extLst>
              </p14:cNvPr>
              <p14:cNvContentPartPr/>
              <p14:nvPr/>
            </p14:nvContentPartPr>
            <p14:xfrm>
              <a:off x="1582744" y="1154521"/>
              <a:ext cx="288" cy="288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75AEE04D-289A-4F47-B98D-C8B85180470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75953DA2-634E-431E-AEB5-8A0C1EC9AB13}"/>
                  </a:ext>
                </a:extLst>
              </p14:cNvPr>
              <p14:cNvContentPartPr/>
              <p14:nvPr/>
            </p14:nvContentPartPr>
            <p14:xfrm>
              <a:off x="1698048" y="696789"/>
              <a:ext cx="288" cy="288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75953DA2-634E-431E-AEB5-8A0C1EC9AB1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6D9754B8-FF2A-45B1-B77D-189CCA99C2AF}"/>
                  </a:ext>
                </a:extLst>
              </p14:cNvPr>
              <p14:cNvContentPartPr/>
              <p14:nvPr/>
            </p14:nvContentPartPr>
            <p14:xfrm>
              <a:off x="1850448" y="849189"/>
              <a:ext cx="288" cy="288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6D9754B8-FF2A-45B1-B77D-189CCA99C2AF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E8F982C6-6719-4FBE-9007-443C226D98FC}"/>
                  </a:ext>
                </a:extLst>
              </p14:cNvPr>
              <p14:cNvContentPartPr/>
              <p14:nvPr/>
            </p14:nvContentPartPr>
            <p14:xfrm>
              <a:off x="2002848" y="1001589"/>
              <a:ext cx="288" cy="288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E8F982C6-6719-4FBE-9007-443C226D98FC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A642C7B8-5196-427A-B3BE-F13D071EA087}"/>
                  </a:ext>
                </a:extLst>
              </p14:cNvPr>
              <p14:cNvContentPartPr/>
              <p14:nvPr/>
            </p14:nvContentPartPr>
            <p14:xfrm>
              <a:off x="1735432" y="1016793"/>
              <a:ext cx="288" cy="288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A642C7B8-5196-427A-B3BE-F13D071EA08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2C93841F-7C33-44C7-BDC2-38B1295516D3}"/>
                  </a:ext>
                </a:extLst>
              </p14:cNvPr>
              <p14:cNvContentPartPr/>
              <p14:nvPr/>
            </p14:nvContentPartPr>
            <p14:xfrm>
              <a:off x="1887832" y="1169193"/>
              <a:ext cx="288" cy="288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2C93841F-7C33-44C7-BDC2-38B1295516D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245CE2C1-22B0-411E-AEB5-E5662D5B3436}"/>
                  </a:ext>
                </a:extLst>
              </p14:cNvPr>
              <p14:cNvContentPartPr/>
              <p14:nvPr/>
            </p14:nvContentPartPr>
            <p14:xfrm>
              <a:off x="2040232" y="1321593"/>
              <a:ext cx="288" cy="288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245CE2C1-22B0-411E-AEB5-E5662D5B3436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D261D8F0-40EC-4D29-8669-2E7FD4333468}"/>
                  </a:ext>
                </a:extLst>
              </p14:cNvPr>
              <p14:cNvContentPartPr/>
              <p14:nvPr/>
            </p14:nvContentPartPr>
            <p14:xfrm>
              <a:off x="1735432" y="437240"/>
              <a:ext cx="288" cy="288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D261D8F0-40EC-4D29-8669-2E7FD4333468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23472046-24FD-4B9A-8696-12D5C9136A65}"/>
                  </a:ext>
                </a:extLst>
              </p14:cNvPr>
              <p14:cNvContentPartPr/>
              <p14:nvPr/>
            </p14:nvContentPartPr>
            <p14:xfrm>
              <a:off x="1887832" y="589640"/>
              <a:ext cx="288" cy="288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23472046-24FD-4B9A-8696-12D5C9136A65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99BCB505-F5EB-487D-A0BC-AC7F5D38ABDF}"/>
                  </a:ext>
                </a:extLst>
              </p14:cNvPr>
              <p14:cNvContentPartPr/>
              <p14:nvPr/>
            </p14:nvContentPartPr>
            <p14:xfrm>
              <a:off x="2040232" y="742040"/>
              <a:ext cx="288" cy="288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99BCB505-F5EB-487D-A0BC-AC7F5D38ABDF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4196BDA4-51E0-43FB-ADD5-1AE968CBA8EA}"/>
                  </a:ext>
                </a:extLst>
              </p14:cNvPr>
              <p14:cNvContentPartPr/>
              <p14:nvPr/>
            </p14:nvContentPartPr>
            <p14:xfrm>
              <a:off x="699159" y="1356617"/>
              <a:ext cx="288" cy="288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4196BDA4-51E0-43FB-ADD5-1AE968CBA8E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1C1D11D5-BB0D-4FC9-BCBC-06CA7B1B52A4}"/>
                  </a:ext>
                </a:extLst>
              </p14:cNvPr>
              <p14:cNvContentPartPr/>
              <p14:nvPr/>
            </p14:nvContentPartPr>
            <p14:xfrm>
              <a:off x="547335" y="1546339"/>
              <a:ext cx="288" cy="288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1C1D11D5-BB0D-4FC9-BCBC-06CA7B1B52A4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75263708-093D-4F6A-82C6-87E4E9F366A8}"/>
                  </a:ext>
                </a:extLst>
              </p14:cNvPr>
              <p14:cNvContentPartPr/>
              <p14:nvPr/>
            </p14:nvContentPartPr>
            <p14:xfrm>
              <a:off x="699735" y="1698739"/>
              <a:ext cx="288" cy="288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75263708-093D-4F6A-82C6-87E4E9F366A8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918327F0-08F6-4536-AC77-DFFFDF39486B}"/>
                  </a:ext>
                </a:extLst>
              </p14:cNvPr>
              <p14:cNvContentPartPr/>
              <p14:nvPr/>
            </p14:nvContentPartPr>
            <p14:xfrm>
              <a:off x="852135" y="1851139"/>
              <a:ext cx="288" cy="288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918327F0-08F6-4536-AC77-DFFFDF39486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BF06EBCC-B236-40CC-8188-5CDB23173743}"/>
                  </a:ext>
                </a:extLst>
              </p14:cNvPr>
              <p14:cNvContentPartPr/>
              <p14:nvPr/>
            </p14:nvContentPartPr>
            <p14:xfrm>
              <a:off x="279509" y="1205856"/>
              <a:ext cx="288" cy="288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BF06EBCC-B236-40CC-8188-5CDB2317374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961D3FE7-F2F4-4A28-A250-5492A79F41AB}"/>
                  </a:ext>
                </a:extLst>
              </p14:cNvPr>
              <p14:cNvContentPartPr/>
              <p14:nvPr/>
            </p14:nvContentPartPr>
            <p14:xfrm>
              <a:off x="394647" y="1684067"/>
              <a:ext cx="288" cy="288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961D3FE7-F2F4-4A28-A250-5492A79F41A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568590CE-0CA3-4A4A-8362-4B93906D6CA6}"/>
                  </a:ext>
                </a:extLst>
              </p14:cNvPr>
              <p14:cNvContentPartPr/>
              <p14:nvPr/>
            </p14:nvContentPartPr>
            <p14:xfrm>
              <a:off x="547047" y="1836467"/>
              <a:ext cx="288" cy="288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568590CE-0CA3-4A4A-8362-4B93906D6CA6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BB2A2F47-CBDF-48BE-BC8B-CDD4EC3A5E84}"/>
                  </a:ext>
                </a:extLst>
              </p14:cNvPr>
              <p14:cNvContentPartPr/>
              <p14:nvPr/>
            </p14:nvContentPartPr>
            <p14:xfrm>
              <a:off x="699447" y="1988867"/>
              <a:ext cx="288" cy="288"/>
            </p14:xfrm>
          </p:contentPart>
        </mc:Choice>
        <mc:Fallback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BB2A2F47-CBDF-48BE-BC8B-CDD4EC3A5E84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1">
            <p14:nvContentPartPr>
              <p14:cNvPr id="55" name="Ink 54">
                <a:extLst>
                  <a:ext uri="{FF2B5EF4-FFF2-40B4-BE49-F238E27FC236}">
                    <a16:creationId xmlns:a16="http://schemas.microsoft.com/office/drawing/2014/main" id="{E7229CDA-083B-4D4B-AE9B-B3F7234F0AED}"/>
                  </a:ext>
                </a:extLst>
              </p14:cNvPr>
              <p14:cNvContentPartPr/>
              <p14:nvPr/>
            </p14:nvContentPartPr>
            <p14:xfrm>
              <a:off x="814751" y="1531135"/>
              <a:ext cx="288" cy="288"/>
            </p14:xfrm>
          </p:contentPart>
        </mc:Choice>
        <mc:Fallback>
          <p:pic>
            <p:nvPicPr>
              <p:cNvPr id="55" name="Ink 54">
                <a:extLst>
                  <a:ext uri="{FF2B5EF4-FFF2-40B4-BE49-F238E27FC236}">
                    <a16:creationId xmlns:a16="http://schemas.microsoft.com/office/drawing/2014/main" id="{E7229CDA-083B-4D4B-AE9B-B3F7234F0AE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56" name="Ink 55">
                <a:extLst>
                  <a:ext uri="{FF2B5EF4-FFF2-40B4-BE49-F238E27FC236}">
                    <a16:creationId xmlns:a16="http://schemas.microsoft.com/office/drawing/2014/main" id="{14AAA408-7131-450D-BCD7-3FC17D088F67}"/>
                  </a:ext>
                </a:extLst>
              </p14:cNvPr>
              <p14:cNvContentPartPr/>
              <p14:nvPr/>
            </p14:nvContentPartPr>
            <p14:xfrm>
              <a:off x="967151" y="1683535"/>
              <a:ext cx="288" cy="288"/>
            </p14:xfrm>
          </p:contentPart>
        </mc:Choice>
        <mc:Fallback>
          <p:pic>
            <p:nvPicPr>
              <p:cNvPr id="56" name="Ink 55">
                <a:extLst>
                  <a:ext uri="{FF2B5EF4-FFF2-40B4-BE49-F238E27FC236}">
                    <a16:creationId xmlns:a16="http://schemas.microsoft.com/office/drawing/2014/main" id="{14AAA408-7131-450D-BCD7-3FC17D088F6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3">
            <p14:nvContentPartPr>
              <p14:cNvPr id="57" name="Ink 56">
                <a:extLst>
                  <a:ext uri="{FF2B5EF4-FFF2-40B4-BE49-F238E27FC236}">
                    <a16:creationId xmlns:a16="http://schemas.microsoft.com/office/drawing/2014/main" id="{A049BA23-C054-4AFC-9C22-472970377C2B}"/>
                  </a:ext>
                </a:extLst>
              </p14:cNvPr>
              <p14:cNvContentPartPr/>
              <p14:nvPr/>
            </p14:nvContentPartPr>
            <p14:xfrm>
              <a:off x="754732" y="1099349"/>
              <a:ext cx="288" cy="288"/>
            </p14:xfrm>
          </p:contentPart>
        </mc:Choice>
        <mc:Fallback>
          <p:pic>
            <p:nvPicPr>
              <p:cNvPr id="57" name="Ink 56">
                <a:extLst>
                  <a:ext uri="{FF2B5EF4-FFF2-40B4-BE49-F238E27FC236}">
                    <a16:creationId xmlns:a16="http://schemas.microsoft.com/office/drawing/2014/main" id="{A049BA23-C054-4AFC-9C22-472970377C2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8" name="Ink 57">
                <a:extLst>
                  <a:ext uri="{FF2B5EF4-FFF2-40B4-BE49-F238E27FC236}">
                    <a16:creationId xmlns:a16="http://schemas.microsoft.com/office/drawing/2014/main" id="{CB8DB96D-7350-49F7-811D-12833313CD2B}"/>
                  </a:ext>
                </a:extLst>
              </p14:cNvPr>
              <p14:cNvContentPartPr/>
              <p14:nvPr/>
            </p14:nvContentPartPr>
            <p14:xfrm>
              <a:off x="852135" y="1851139"/>
              <a:ext cx="288" cy="288"/>
            </p14:xfrm>
          </p:contentPart>
        </mc:Choice>
        <mc:Fallback>
          <p:pic>
            <p:nvPicPr>
              <p:cNvPr id="58" name="Ink 57">
                <a:extLst>
                  <a:ext uri="{FF2B5EF4-FFF2-40B4-BE49-F238E27FC236}">
                    <a16:creationId xmlns:a16="http://schemas.microsoft.com/office/drawing/2014/main" id="{CB8DB96D-7350-49F7-811D-12833313CD2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5">
            <p14:nvContentPartPr>
              <p14:cNvPr id="59" name="Ink 58">
                <a:extLst>
                  <a:ext uri="{FF2B5EF4-FFF2-40B4-BE49-F238E27FC236}">
                    <a16:creationId xmlns:a16="http://schemas.microsoft.com/office/drawing/2014/main" id="{7CDE33DE-A58F-4E89-96D0-E33955273C3D}"/>
                  </a:ext>
                </a:extLst>
              </p14:cNvPr>
              <p14:cNvContentPartPr/>
              <p14:nvPr/>
            </p14:nvContentPartPr>
            <p14:xfrm>
              <a:off x="394647" y="1434763"/>
              <a:ext cx="288" cy="288"/>
            </p14:xfrm>
          </p:contentPart>
        </mc:Choice>
        <mc:Fallback>
          <p:pic>
            <p:nvPicPr>
              <p:cNvPr id="59" name="Ink 58">
                <a:extLst>
                  <a:ext uri="{FF2B5EF4-FFF2-40B4-BE49-F238E27FC236}">
                    <a16:creationId xmlns:a16="http://schemas.microsoft.com/office/drawing/2014/main" id="{7CDE33DE-A58F-4E89-96D0-E33955273C3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7CA8558-2B02-4EB3-958C-A12EAB078EB9}"/>
                  </a:ext>
                </a:extLst>
              </p14:cNvPr>
              <p14:cNvContentPartPr/>
              <p14:nvPr/>
            </p14:nvContentPartPr>
            <p14:xfrm>
              <a:off x="547047" y="1200087"/>
              <a:ext cx="288" cy="288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7CA8558-2B02-4EB3-958C-A12EAB078EB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7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3487920B-73DF-4907-BB77-5449ECDC559F}"/>
                  </a:ext>
                </a:extLst>
              </p14:cNvPr>
              <p14:cNvContentPartPr/>
              <p14:nvPr/>
            </p14:nvContentPartPr>
            <p14:xfrm>
              <a:off x="852135" y="1271586"/>
              <a:ext cx="288" cy="288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3487920B-73DF-4907-BB77-5449ECDC559F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7965BB61-8365-452E-BB99-DA9BB36C45CB}"/>
                  </a:ext>
                </a:extLst>
              </p14:cNvPr>
              <p14:cNvContentPartPr/>
              <p14:nvPr/>
            </p14:nvContentPartPr>
            <p14:xfrm>
              <a:off x="1004535" y="1423986"/>
              <a:ext cx="288" cy="288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7965BB61-8365-452E-BB99-DA9BB36C45C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9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8D419EDC-FE38-4718-ABB9-DF1AE0BD58BF}"/>
                  </a:ext>
                </a:extLst>
              </p14:cNvPr>
              <p14:cNvContentPartPr/>
              <p14:nvPr/>
            </p14:nvContentPartPr>
            <p14:xfrm>
              <a:off x="394647" y="951188"/>
              <a:ext cx="288" cy="288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8D419EDC-FE38-4718-ABB9-DF1AE0BD58BF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D6F3EF97-5DC1-4710-BA92-45F6353A5549}"/>
                  </a:ext>
                </a:extLst>
              </p14:cNvPr>
              <p14:cNvContentPartPr/>
              <p14:nvPr/>
            </p14:nvContentPartPr>
            <p14:xfrm>
              <a:off x="1890404" y="1827704"/>
              <a:ext cx="288" cy="288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D6F3EF97-5DC1-4710-BA92-45F6353A554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1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AA368A5-7ECA-4492-87B3-2AE26A62C2F2}"/>
                  </a:ext>
                </a:extLst>
              </p14:cNvPr>
              <p14:cNvContentPartPr/>
              <p14:nvPr/>
            </p14:nvContentPartPr>
            <p14:xfrm>
              <a:off x="2011171" y="2241976"/>
              <a:ext cx="288" cy="288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AA368A5-7ECA-4492-87B3-2AE26A62C2F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815DF8F0-76F7-42D5-8964-4047DD208E32}"/>
                  </a:ext>
                </a:extLst>
              </p14:cNvPr>
              <p14:cNvContentPartPr/>
              <p14:nvPr/>
            </p14:nvContentPartPr>
            <p14:xfrm>
              <a:off x="1859347" y="2431698"/>
              <a:ext cx="288" cy="288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815DF8F0-76F7-42D5-8964-4047DD208E3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3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A8C531CE-B9EB-43C4-903F-FD3CBD0FD6DB}"/>
                  </a:ext>
                </a:extLst>
              </p14:cNvPr>
              <p14:cNvContentPartPr/>
              <p14:nvPr/>
            </p14:nvContentPartPr>
            <p14:xfrm>
              <a:off x="2011747" y="2584098"/>
              <a:ext cx="288" cy="288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A8C531CE-B9EB-43C4-903F-FD3CBD0FD6D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C669B61A-C6B8-4FA2-A109-CAA10BCE2C4A}"/>
                  </a:ext>
                </a:extLst>
              </p14:cNvPr>
              <p14:cNvContentPartPr/>
              <p14:nvPr/>
            </p14:nvContentPartPr>
            <p14:xfrm>
              <a:off x="2164147" y="2736498"/>
              <a:ext cx="288" cy="288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C669B61A-C6B8-4FA2-A109-CAA10BCE2C4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5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68474397-B7B0-4958-BD59-42232817DBBE}"/>
                  </a:ext>
                </a:extLst>
              </p14:cNvPr>
              <p14:cNvContentPartPr/>
              <p14:nvPr/>
            </p14:nvContentPartPr>
            <p14:xfrm>
              <a:off x="1591521" y="2091215"/>
              <a:ext cx="288" cy="288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68474397-B7B0-4958-BD59-42232817DBB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70" name="Ink 69">
                <a:extLst>
                  <a:ext uri="{FF2B5EF4-FFF2-40B4-BE49-F238E27FC236}">
                    <a16:creationId xmlns:a16="http://schemas.microsoft.com/office/drawing/2014/main" id="{546E7C03-D3B9-4B97-A1E0-8791E0E54D6A}"/>
                  </a:ext>
                </a:extLst>
              </p14:cNvPr>
              <p14:cNvContentPartPr/>
              <p14:nvPr/>
            </p14:nvContentPartPr>
            <p14:xfrm>
              <a:off x="1706659" y="2569426"/>
              <a:ext cx="288" cy="288"/>
            </p14:xfrm>
          </p:contentPart>
        </mc:Choice>
        <mc:Fallback>
          <p:pic>
            <p:nvPicPr>
              <p:cNvPr id="70" name="Ink 69">
                <a:extLst>
                  <a:ext uri="{FF2B5EF4-FFF2-40B4-BE49-F238E27FC236}">
                    <a16:creationId xmlns:a16="http://schemas.microsoft.com/office/drawing/2014/main" id="{546E7C03-D3B9-4B97-A1E0-8791E0E54D6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06F8BDB5-E4DB-4A9E-A5ED-A912E3D0A8F3}"/>
                  </a:ext>
                </a:extLst>
              </p14:cNvPr>
              <p14:cNvContentPartPr/>
              <p14:nvPr/>
            </p14:nvContentPartPr>
            <p14:xfrm>
              <a:off x="1859059" y="2721826"/>
              <a:ext cx="288" cy="288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06F8BDB5-E4DB-4A9E-A5ED-A912E3D0A8F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2034C50-0E47-4187-BE84-C7FAB8CCA72A}"/>
                  </a:ext>
                </a:extLst>
              </p14:cNvPr>
              <p14:cNvContentPartPr/>
              <p14:nvPr/>
            </p14:nvContentPartPr>
            <p14:xfrm>
              <a:off x="2011459" y="2874226"/>
              <a:ext cx="288" cy="288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72034C50-0E47-4187-BE84-C7FAB8CCA72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9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E2ADD379-3A75-47A8-A63B-525CB3DACE5D}"/>
                  </a:ext>
                </a:extLst>
              </p14:cNvPr>
              <p14:cNvContentPartPr/>
              <p14:nvPr/>
            </p14:nvContentPartPr>
            <p14:xfrm>
              <a:off x="2126763" y="2416494"/>
              <a:ext cx="288" cy="288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E2ADD379-3A75-47A8-A63B-525CB3DACE5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BEBFE3F3-2CDF-4B5C-AE88-E4C669BF87BF}"/>
                  </a:ext>
                </a:extLst>
              </p14:cNvPr>
              <p14:cNvContentPartPr/>
              <p14:nvPr/>
            </p14:nvContentPartPr>
            <p14:xfrm>
              <a:off x="2279163" y="2568894"/>
              <a:ext cx="288" cy="288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BEBFE3F3-2CDF-4B5C-AE88-E4C669BF87BF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1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70375FEF-C8BD-4211-A8D2-DD3E9B04FB63}"/>
                  </a:ext>
                </a:extLst>
              </p14:cNvPr>
              <p14:cNvContentPartPr/>
              <p14:nvPr/>
            </p14:nvContentPartPr>
            <p14:xfrm>
              <a:off x="2066744" y="1984708"/>
              <a:ext cx="288" cy="288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70375FEF-C8BD-4211-A8D2-DD3E9B04FB6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2FD8998A-B86E-4C7D-824E-DC90D2E722AC}"/>
                  </a:ext>
                </a:extLst>
              </p14:cNvPr>
              <p14:cNvContentPartPr/>
              <p14:nvPr/>
            </p14:nvContentPartPr>
            <p14:xfrm>
              <a:off x="2164147" y="2736498"/>
              <a:ext cx="288" cy="288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2FD8998A-B86E-4C7D-824E-DC90D2E722AC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3">
            <p14:nvContentPartPr>
              <p14:cNvPr id="77" name="Ink 76">
                <a:extLst>
                  <a:ext uri="{FF2B5EF4-FFF2-40B4-BE49-F238E27FC236}">
                    <a16:creationId xmlns:a16="http://schemas.microsoft.com/office/drawing/2014/main" id="{82171EA4-860B-471F-813C-B199C0AB3514}"/>
                  </a:ext>
                </a:extLst>
              </p14:cNvPr>
              <p14:cNvContentPartPr/>
              <p14:nvPr/>
            </p14:nvContentPartPr>
            <p14:xfrm>
              <a:off x="1706659" y="2320122"/>
              <a:ext cx="288" cy="288"/>
            </p14:xfrm>
          </p:contentPart>
        </mc:Choice>
        <mc:Fallback>
          <p:pic>
            <p:nvPicPr>
              <p:cNvPr id="77" name="Ink 76">
                <a:extLst>
                  <a:ext uri="{FF2B5EF4-FFF2-40B4-BE49-F238E27FC236}">
                    <a16:creationId xmlns:a16="http://schemas.microsoft.com/office/drawing/2014/main" id="{82171EA4-860B-471F-813C-B199C0AB3514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230EDFAF-CCD6-4677-9CB5-18E9768063C3}"/>
                  </a:ext>
                </a:extLst>
              </p14:cNvPr>
              <p14:cNvContentPartPr/>
              <p14:nvPr/>
            </p14:nvContentPartPr>
            <p14:xfrm>
              <a:off x="1859059" y="2085446"/>
              <a:ext cx="288" cy="288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230EDFAF-CCD6-4677-9CB5-18E9768063C3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5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F6FF4FBA-68D7-4FA6-B8E0-ACD3A1DF7A5D}"/>
                  </a:ext>
                </a:extLst>
              </p14:cNvPr>
              <p14:cNvContentPartPr/>
              <p14:nvPr/>
            </p14:nvContentPartPr>
            <p14:xfrm>
              <a:off x="2164147" y="2156945"/>
              <a:ext cx="288" cy="288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F6FF4FBA-68D7-4FA6-B8E0-ACD3A1DF7A5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B826469F-A8A8-4676-82C7-7951E35AFC6A}"/>
                  </a:ext>
                </a:extLst>
              </p14:cNvPr>
              <p14:cNvContentPartPr/>
              <p14:nvPr/>
            </p14:nvContentPartPr>
            <p14:xfrm>
              <a:off x="2316547" y="2309345"/>
              <a:ext cx="288" cy="288"/>
            </p14:xfrm>
          </p:contentPart>
        </mc:Choice>
        <mc:Fallback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B826469F-A8A8-4676-82C7-7951E35AFC6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7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823BDB04-CCDE-4112-9EAE-ACA0398ED280}"/>
                  </a:ext>
                </a:extLst>
              </p14:cNvPr>
              <p14:cNvContentPartPr/>
              <p14:nvPr/>
            </p14:nvContentPartPr>
            <p14:xfrm>
              <a:off x="1706659" y="1836547"/>
              <a:ext cx="288" cy="288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823BDB04-CCDE-4112-9EAE-ACA0398ED280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7ED5C475-8B5D-40E2-B4E7-CEC814E51132}"/>
                  </a:ext>
                </a:extLst>
              </p14:cNvPr>
              <p14:cNvContentPartPr/>
              <p14:nvPr/>
            </p14:nvContentPartPr>
            <p14:xfrm>
              <a:off x="1483861" y="3214298"/>
              <a:ext cx="288" cy="288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7ED5C475-8B5D-40E2-B4E7-CEC814E51132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9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FFE36547-AF41-4261-AAFB-1CE6E7BCC36F}"/>
                  </a:ext>
                </a:extLst>
              </p14:cNvPr>
              <p14:cNvContentPartPr/>
              <p14:nvPr/>
            </p14:nvContentPartPr>
            <p14:xfrm>
              <a:off x="1026373" y="3047226"/>
              <a:ext cx="288" cy="288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FFE36547-AF41-4261-AAFB-1CE6E7BCC36F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FD832B23-8616-4803-8680-25088D9888E5}"/>
                  </a:ext>
                </a:extLst>
              </p14:cNvPr>
              <p14:cNvContentPartPr/>
              <p14:nvPr/>
            </p14:nvContentPartPr>
            <p14:xfrm>
              <a:off x="1178773" y="3199626"/>
              <a:ext cx="288" cy="288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FD832B23-8616-4803-8680-25088D9888E5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1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A76D730C-C85B-43F0-A187-59D75B14A851}"/>
                  </a:ext>
                </a:extLst>
              </p14:cNvPr>
              <p14:cNvContentPartPr/>
              <p14:nvPr/>
            </p14:nvContentPartPr>
            <p14:xfrm>
              <a:off x="1446477" y="2894294"/>
              <a:ext cx="288" cy="288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A76D730C-C85B-43F0-A187-59D75B14A851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E87E5591-29A2-441A-A417-B04536E89A7B}"/>
                  </a:ext>
                </a:extLst>
              </p14:cNvPr>
              <p14:cNvContentPartPr/>
              <p14:nvPr/>
            </p14:nvContentPartPr>
            <p14:xfrm>
              <a:off x="1751277" y="3199094"/>
              <a:ext cx="288" cy="288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E87E5591-29A2-441A-A417-B04536E89A7B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3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1E76A0F-1412-4F77-B421-CA425F28F997}"/>
                  </a:ext>
                </a:extLst>
              </p14:cNvPr>
              <p14:cNvContentPartPr/>
              <p14:nvPr/>
            </p14:nvContentPartPr>
            <p14:xfrm>
              <a:off x="1483861" y="3214298"/>
              <a:ext cx="288" cy="288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1E76A0F-1412-4F77-B421-CA425F28F99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935FF1E-31FA-4CE0-AD3B-4885D6215C5D}"/>
                  </a:ext>
                </a:extLst>
              </p14:cNvPr>
              <p14:cNvContentPartPr/>
              <p14:nvPr/>
            </p14:nvContentPartPr>
            <p14:xfrm>
              <a:off x="1788661" y="2939545"/>
              <a:ext cx="288" cy="288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2935FF1E-31FA-4CE0-AD3B-4885D6215C5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353821AC-4133-40E8-8130-C72C913DF57E}"/>
                  </a:ext>
                </a:extLst>
              </p14:cNvPr>
              <p14:cNvContentPartPr/>
              <p14:nvPr/>
            </p14:nvContentPartPr>
            <p14:xfrm>
              <a:off x="1521189" y="2312681"/>
              <a:ext cx="288" cy="288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353821AC-4133-40E8-8130-C72C913DF57E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F0C9BAAB-3DCB-4799-B0CC-9E494AF3F31A}"/>
                  </a:ext>
                </a:extLst>
              </p14:cNvPr>
              <p14:cNvContentPartPr/>
              <p14:nvPr/>
            </p14:nvContentPartPr>
            <p14:xfrm>
              <a:off x="1145415" y="2463031"/>
              <a:ext cx="288" cy="288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F0C9BAAB-3DCB-4799-B0CC-9E494AF3F31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7">
            <p14:nvContentPartPr>
              <p14:cNvPr id="97" name="Ink 96">
                <a:extLst>
                  <a:ext uri="{FF2B5EF4-FFF2-40B4-BE49-F238E27FC236}">
                    <a16:creationId xmlns:a16="http://schemas.microsoft.com/office/drawing/2014/main" id="{38BFF593-6BBF-4FC2-B846-18BE27040479}"/>
                  </a:ext>
                </a:extLst>
              </p14:cNvPr>
              <p14:cNvContentPartPr/>
              <p14:nvPr/>
            </p14:nvContentPartPr>
            <p14:xfrm>
              <a:off x="993591" y="2652753"/>
              <a:ext cx="288" cy="288"/>
            </p14:xfrm>
          </p:contentPart>
        </mc:Choice>
        <mc:Fallback>
          <p:pic>
            <p:nvPicPr>
              <p:cNvPr id="97" name="Ink 96">
                <a:extLst>
                  <a:ext uri="{FF2B5EF4-FFF2-40B4-BE49-F238E27FC236}">
                    <a16:creationId xmlns:a16="http://schemas.microsoft.com/office/drawing/2014/main" id="{38BFF593-6BBF-4FC2-B846-18BE27040479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DC64D926-6C63-485B-A8C7-8823E08DE447}"/>
                  </a:ext>
                </a:extLst>
              </p14:cNvPr>
              <p14:cNvContentPartPr/>
              <p14:nvPr/>
            </p14:nvContentPartPr>
            <p14:xfrm>
              <a:off x="1145991" y="2805153"/>
              <a:ext cx="288" cy="288"/>
            </p14:xfrm>
          </p:contentPart>
        </mc:Choice>
        <mc:Fallback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DC64D926-6C63-485B-A8C7-8823E08DE447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9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D4095199-8B29-4AB5-86AA-A9DBC08C7CBC}"/>
                  </a:ext>
                </a:extLst>
              </p14:cNvPr>
              <p14:cNvContentPartPr/>
              <p14:nvPr/>
            </p14:nvContentPartPr>
            <p14:xfrm>
              <a:off x="1298391" y="2957553"/>
              <a:ext cx="288" cy="288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D4095199-8B29-4AB5-86AA-A9DBC08C7CBC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CEF2C48B-47B6-4BB2-98E0-E19574E81FBC}"/>
                  </a:ext>
                </a:extLst>
              </p14:cNvPr>
              <p14:cNvContentPartPr/>
              <p14:nvPr/>
            </p14:nvContentPartPr>
            <p14:xfrm>
              <a:off x="840903" y="2790481"/>
              <a:ext cx="288" cy="288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CEF2C48B-47B6-4BB2-98E0-E19574E81FBC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1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9E3BFD33-839E-48D9-830C-20B869449006}"/>
                  </a:ext>
                </a:extLst>
              </p14:cNvPr>
              <p14:cNvContentPartPr/>
              <p14:nvPr/>
            </p14:nvContentPartPr>
            <p14:xfrm>
              <a:off x="1261007" y="2637549"/>
              <a:ext cx="288" cy="288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9E3BFD33-839E-48D9-830C-20B869449006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74E85470-B187-4173-929B-32475274BA10}"/>
                  </a:ext>
                </a:extLst>
              </p14:cNvPr>
              <p14:cNvContentPartPr/>
              <p14:nvPr/>
            </p14:nvContentPartPr>
            <p14:xfrm>
              <a:off x="1565807" y="2942349"/>
              <a:ext cx="288" cy="288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74E85470-B187-4173-929B-32475274BA10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3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03368807-5B4E-43A7-9FE7-5DE24405B7EC}"/>
                  </a:ext>
                </a:extLst>
              </p14:cNvPr>
              <p14:cNvContentPartPr/>
              <p14:nvPr/>
            </p14:nvContentPartPr>
            <p14:xfrm>
              <a:off x="1351497" y="2104498"/>
              <a:ext cx="288" cy="288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03368807-5B4E-43A7-9FE7-5DE24405B7EC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B76DAE15-2F7D-4595-ACA5-C18EF8D8FEEA}"/>
                  </a:ext>
                </a:extLst>
              </p14:cNvPr>
              <p14:cNvContentPartPr/>
              <p14:nvPr/>
            </p14:nvContentPartPr>
            <p14:xfrm>
              <a:off x="1298391" y="2378000"/>
              <a:ext cx="288" cy="288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B76DAE15-2F7D-4595-ACA5-C18EF8D8FEE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5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71E670FC-5110-4E12-BD94-DED5736C454D}"/>
                  </a:ext>
                </a:extLst>
              </p14:cNvPr>
              <p14:cNvContentPartPr/>
              <p14:nvPr/>
            </p14:nvContentPartPr>
            <p14:xfrm>
              <a:off x="1450791" y="2530400"/>
              <a:ext cx="288" cy="288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71E670FC-5110-4E12-BD94-DED5736C454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2901797F-139B-468A-806D-2C80F49B16EA}"/>
                  </a:ext>
                </a:extLst>
              </p14:cNvPr>
              <p14:cNvContentPartPr/>
              <p14:nvPr/>
            </p14:nvContentPartPr>
            <p14:xfrm>
              <a:off x="1603191" y="2682800"/>
              <a:ext cx="288" cy="288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2901797F-139B-468A-806D-2C80F49B16EA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7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B65B1A60-3625-4815-A8CC-8B86127D82AD}"/>
                  </a:ext>
                </a:extLst>
              </p14:cNvPr>
              <p14:cNvContentPartPr/>
              <p14:nvPr/>
            </p14:nvContentPartPr>
            <p14:xfrm>
              <a:off x="1331461" y="3061898"/>
              <a:ext cx="288" cy="288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B65B1A60-3625-4815-A8CC-8B86127D82AD}"/>
                  </a:ext>
                </a:extLst>
              </p:cNvPr>
              <p:cNvPicPr/>
              <p:nvPr/>
            </p:nvPicPr>
            <p:blipFill/>
            <p:spPr/>
          </p:pic>
        </mc:Fallback>
      </mc:AlternateContent>
    </p:spTree>
    <p:extLst>
      <p:ext uri="{BB962C8B-B14F-4D97-AF65-F5344CB8AC3E}">
        <p14:creationId xmlns:p14="http://schemas.microsoft.com/office/powerpoint/2010/main" val="42078052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Finding Structure in Noisy Data Streams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DA797CB-0208-42CB-B561-3D04EFC00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898"/>
                <a:ext cx="10515600" cy="308854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Motivation: Removing regions of low complexity to preprocess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Resilient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human error, noise, or mutation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𝑝𝑜𝑙𝑦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))</m:t>
                        </m:r>
                      </m:e>
                    </m:func>
                  </m:oMath>
                </a14:m>
                <a:r>
                  <a:rPr lang="en-US" dirty="0"/>
                  <a:t> space algorithms for periodicity, palindromes, alignments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DA797CB-0208-42CB-B561-3D04EFC00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898"/>
                <a:ext cx="10515600" cy="3088542"/>
              </a:xfrm>
              <a:blipFill>
                <a:blip r:embed="rId2"/>
                <a:stretch>
                  <a:fillRect l="-1043" t="-3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9D3E4B7-7F53-480A-B02F-692232FBD9C5}"/>
              </a:ext>
            </a:extLst>
          </p:cNvPr>
          <p:cNvSpPr/>
          <p:nvPr/>
        </p:nvSpPr>
        <p:spPr>
          <a:xfrm>
            <a:off x="360783" y="3716704"/>
            <a:ext cx="11470433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200" dirty="0">
                <a:highlight>
                  <a:srgbClr val="C0C0C0"/>
                </a:highlight>
                <a:latin typeface="Arial Unicode MS"/>
              </a:rPr>
              <a:t>ITCS</a:t>
            </a:r>
            <a:r>
              <a:rPr lang="en-US" altLang="en-US" sz="3200" dirty="0">
                <a:solidFill>
                  <a:srgbClr val="C00000"/>
                </a:solidFill>
                <a:highlight>
                  <a:srgbClr val="C0C0C0"/>
                </a:highlight>
                <a:latin typeface="Arial Unicode MS"/>
              </a:rPr>
              <a:t>PATTERN</a:t>
            </a:r>
            <a:r>
              <a:rPr lang="en-US" altLang="en-US" sz="3200" dirty="0">
                <a:highlight>
                  <a:srgbClr val="C0C0C0"/>
                </a:highlight>
                <a:latin typeface="Arial Unicode MS"/>
              </a:rPr>
              <a:t>MEVKBYDQCDPLOILMUU</a:t>
            </a:r>
            <a:r>
              <a:rPr lang="en-US" altLang="en-US" sz="3200" dirty="0">
                <a:solidFill>
                  <a:srgbClr val="C00000"/>
                </a:solidFill>
                <a:highlight>
                  <a:srgbClr val="C0C0C0"/>
                </a:highlight>
                <a:latin typeface="Arial Unicode MS"/>
              </a:rPr>
              <a:t>PATTERN</a:t>
            </a:r>
            <a:r>
              <a:rPr lang="en-US" altLang="en-US" sz="3200" dirty="0">
                <a:highlight>
                  <a:srgbClr val="C0C0C0"/>
                </a:highlight>
                <a:latin typeface="Arial Unicode MS"/>
              </a:rPr>
              <a:t>BOSTON</a:t>
            </a:r>
            <a:r>
              <a:rPr lang="en-US" altLang="en-US" sz="3200" dirty="0">
                <a:solidFill>
                  <a:srgbClr val="00B050"/>
                </a:solidFill>
                <a:highlight>
                  <a:srgbClr val="C0C0C0"/>
                </a:highlight>
                <a:latin typeface="Arial Unicode MS"/>
              </a:rPr>
              <a:t>PERIODPERIODPERIODPER</a:t>
            </a:r>
            <a:r>
              <a:rPr lang="en-US" altLang="en-US" sz="3200" dirty="0">
                <a:highlight>
                  <a:srgbClr val="C0C0C0"/>
                </a:highlight>
                <a:latin typeface="Arial Unicode MS"/>
              </a:rPr>
              <a:t>THEORYSCASMITBXCAUONZIO</a:t>
            </a:r>
            <a:r>
              <a:rPr lang="en-US" altLang="en-US" sz="3200" dirty="0">
                <a:solidFill>
                  <a:srgbClr val="0070C0"/>
                </a:solidFill>
                <a:highlight>
                  <a:srgbClr val="C0C0C0"/>
                </a:highlight>
                <a:latin typeface="Arial Unicode MS"/>
              </a:rPr>
              <a:t>LONGPALINDROME</a:t>
            </a:r>
            <a:r>
              <a:rPr lang="en-US" altLang="en-US" sz="3200" dirty="0">
                <a:solidFill>
                  <a:srgbClr val="7030A0"/>
                </a:solidFill>
                <a:highlight>
                  <a:srgbClr val="C0C0C0"/>
                </a:highlight>
                <a:latin typeface="Arial Unicode MS"/>
              </a:rPr>
              <a:t>EMORDNILAPGNOL</a:t>
            </a:r>
            <a:r>
              <a:rPr lang="en-US" altLang="en-US" sz="3200" dirty="0">
                <a:highlight>
                  <a:srgbClr val="C0C0C0"/>
                </a:highlight>
                <a:latin typeface="Arial Unicode MS"/>
              </a:rPr>
              <a:t>BOMBCYCLONESTREAMINGALGORITHMS</a:t>
            </a:r>
            <a:r>
              <a:rPr lang="en-US" altLang="en-US" sz="3200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Arial Unicode MS"/>
              </a:rPr>
              <a:t>ALIGNMENT</a:t>
            </a:r>
            <a:r>
              <a:rPr lang="en-US" altLang="en-US" sz="3200" dirty="0">
                <a:highlight>
                  <a:srgbClr val="C0C0C0"/>
                </a:highlight>
                <a:latin typeface="Arial Unicode MS"/>
              </a:rPr>
              <a:t>EIBHLAKISNDFIWEYGOVGRADUATINGBITSIII</a:t>
            </a:r>
            <a:r>
              <a:rPr lang="en-US" altLang="en-US" sz="3200" dirty="0">
                <a:solidFill>
                  <a:schemeClr val="accent4">
                    <a:lumMod val="75000"/>
                  </a:schemeClr>
                </a:solidFill>
                <a:highlight>
                  <a:srgbClr val="C0C0C0"/>
                </a:highlight>
                <a:latin typeface="Arial Unicode MS"/>
              </a:rPr>
              <a:t>ALIGNMENT</a:t>
            </a:r>
            <a:r>
              <a:rPr lang="en-US" altLang="en-US" sz="3200" dirty="0">
                <a:highlight>
                  <a:srgbClr val="C0C0C0"/>
                </a:highlight>
                <a:latin typeface="Arial Unicode MS"/>
              </a:rPr>
              <a:t>IGENASDFIEMIXAS</a:t>
            </a:r>
          </a:p>
        </p:txBody>
      </p:sp>
    </p:spTree>
    <p:extLst>
      <p:ext uri="{BB962C8B-B14F-4D97-AF65-F5344CB8AC3E}">
        <p14:creationId xmlns:p14="http://schemas.microsoft.com/office/powerpoint/2010/main" val="42732197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 Pebbling for Password Hashing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DA797CB-0208-42CB-B561-3D04EFC008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92898"/>
                <a:ext cx="10515600" cy="3088542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Motivation: Server attacks inevitable, try to mitigate offline attacks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Specialized hardware (ASIC) can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hashes per second.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Black pebbling = computing memory hard functions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Red-blue pebbling = computing bandwidth hard functions</a:t>
                </a: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dirty="0"/>
                  <a:t> Complexity of functions proposed for IRTF standardization</a:t>
                </a:r>
              </a:p>
            </p:txBody>
          </p:sp>
        </mc:Choice>
        <mc:Fallback>
          <p:sp>
            <p:nvSpPr>
              <p:cNvPr id="21" name="Content Placeholder 2">
                <a:extLst>
                  <a:ext uri="{FF2B5EF4-FFF2-40B4-BE49-F238E27FC236}">
                    <a16:creationId xmlns:a16="http://schemas.microsoft.com/office/drawing/2014/main" id="{4DA797CB-0208-42CB-B561-3D04EFC008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92898"/>
                <a:ext cx="10515600" cy="3088542"/>
              </a:xfrm>
              <a:blipFill>
                <a:blip r:embed="rId2"/>
                <a:stretch>
                  <a:fillRect l="-1043" t="-33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943A5AF8-EE83-4325-8EBA-7745C73B51AC}"/>
              </a:ext>
            </a:extLst>
          </p:cNvPr>
          <p:cNvCxnSpPr/>
          <p:nvPr/>
        </p:nvCxnSpPr>
        <p:spPr>
          <a:xfrm>
            <a:off x="3192625" y="5285794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05B40D-E15F-48D6-B6AE-9AD07891D6D0}"/>
              </a:ext>
            </a:extLst>
          </p:cNvPr>
          <p:cNvCxnSpPr/>
          <p:nvPr/>
        </p:nvCxnSpPr>
        <p:spPr>
          <a:xfrm>
            <a:off x="4606214" y="5285794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07A1C11-3B22-4AAB-8534-097964622855}"/>
              </a:ext>
            </a:extLst>
          </p:cNvPr>
          <p:cNvCxnSpPr/>
          <p:nvPr/>
        </p:nvCxnSpPr>
        <p:spPr>
          <a:xfrm>
            <a:off x="6050903" y="5285794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D421406-6167-4B85-A1DC-D1751DAD7147}"/>
              </a:ext>
            </a:extLst>
          </p:cNvPr>
          <p:cNvCxnSpPr/>
          <p:nvPr/>
        </p:nvCxnSpPr>
        <p:spPr>
          <a:xfrm>
            <a:off x="7469156" y="5285794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9E3910AB-FD89-4FE1-B5F4-006C290E3BFB}"/>
              </a:ext>
            </a:extLst>
          </p:cNvPr>
          <p:cNvCxnSpPr/>
          <p:nvPr/>
        </p:nvCxnSpPr>
        <p:spPr>
          <a:xfrm>
            <a:off x="8911319" y="5260394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701D33FD-1DA4-48E6-9382-2EB5E707E222}"/>
              </a:ext>
            </a:extLst>
          </p:cNvPr>
          <p:cNvCxnSpPr/>
          <p:nvPr/>
        </p:nvCxnSpPr>
        <p:spPr>
          <a:xfrm>
            <a:off x="10329572" y="5260394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urved Connector 16">
            <a:extLst>
              <a:ext uri="{FF2B5EF4-FFF2-40B4-BE49-F238E27FC236}">
                <a16:creationId xmlns:a16="http://schemas.microsoft.com/office/drawing/2014/main" id="{79A77744-11AF-415F-A9F2-D4365E135851}"/>
              </a:ext>
            </a:extLst>
          </p:cNvPr>
          <p:cNvCxnSpPr/>
          <p:nvPr/>
        </p:nvCxnSpPr>
        <p:spPr>
          <a:xfrm rot="5400000" flipH="1" flipV="1">
            <a:off x="4178171" y="3437555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urved Connector 17">
            <a:extLst>
              <a:ext uri="{FF2B5EF4-FFF2-40B4-BE49-F238E27FC236}">
                <a16:creationId xmlns:a16="http://schemas.microsoft.com/office/drawing/2014/main" id="{16090E00-67D4-46CC-A7F9-DBF98FDE827C}"/>
              </a:ext>
            </a:extLst>
          </p:cNvPr>
          <p:cNvCxnSpPr/>
          <p:nvPr/>
        </p:nvCxnSpPr>
        <p:spPr>
          <a:xfrm rot="5400000" flipH="1" flipV="1">
            <a:off x="9840169" y="3437556"/>
            <a:ext cx="12700" cy="2847392"/>
          </a:xfrm>
          <a:prstGeom prst="curvedConnector3">
            <a:avLst>
              <a:gd name="adj1" fmla="val 4004087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urved Connector 18">
            <a:extLst>
              <a:ext uri="{FF2B5EF4-FFF2-40B4-BE49-F238E27FC236}">
                <a16:creationId xmlns:a16="http://schemas.microsoft.com/office/drawing/2014/main" id="{8624168A-F4CA-4FA5-8BF3-9F5CB6FE13F4}"/>
              </a:ext>
            </a:extLst>
          </p:cNvPr>
          <p:cNvCxnSpPr/>
          <p:nvPr/>
        </p:nvCxnSpPr>
        <p:spPr>
          <a:xfrm rot="5400000" flipH="1" flipV="1">
            <a:off x="5590074" y="4273941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19">
            <a:extLst>
              <a:ext uri="{FF2B5EF4-FFF2-40B4-BE49-F238E27FC236}">
                <a16:creationId xmlns:a16="http://schemas.microsoft.com/office/drawing/2014/main" id="{5DC9706F-11A0-4430-A363-0B453CEC1941}"/>
              </a:ext>
            </a:extLst>
          </p:cNvPr>
          <p:cNvCxnSpPr/>
          <p:nvPr/>
        </p:nvCxnSpPr>
        <p:spPr>
          <a:xfrm rot="5400000" flipH="1" flipV="1">
            <a:off x="8549044" y="4292991"/>
            <a:ext cx="12700" cy="2847392"/>
          </a:xfrm>
          <a:prstGeom prst="curvedConnector3">
            <a:avLst>
              <a:gd name="adj1" fmla="val -532652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73458E-9BDD-4B96-AF5A-2C68F6A1FD5F}"/>
                  </a:ext>
                </a:extLst>
              </p:cNvPr>
              <p:cNvSpPr/>
              <p:nvPr/>
            </p:nvSpPr>
            <p:spPr>
              <a:xfrm>
                <a:off x="3741235" y="4886652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2" name="Oval 71">
                <a:extLst>
                  <a:ext uri="{FF2B5EF4-FFF2-40B4-BE49-F238E27FC236}">
                    <a16:creationId xmlns:a16="http://schemas.microsoft.com/office/drawing/2014/main" id="{8B73458E-9BDD-4B96-AF5A-2C68F6A1FD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235" y="4886652"/>
                <a:ext cx="876300" cy="849086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57B2B3A-6C13-480D-9C90-036125F34F46}"/>
                  </a:ext>
                </a:extLst>
              </p:cNvPr>
              <p:cNvSpPr/>
              <p:nvPr/>
            </p:nvSpPr>
            <p:spPr>
              <a:xfrm>
                <a:off x="9435585" y="4886652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E57B2B3A-6C13-480D-9C90-036125F34F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585" y="4886652"/>
                <a:ext cx="876300" cy="849086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187DB81-86C1-4187-B675-28CE1111372E}"/>
                  </a:ext>
                </a:extLst>
              </p:cNvPr>
              <p:cNvSpPr/>
              <p:nvPr/>
            </p:nvSpPr>
            <p:spPr>
              <a:xfrm>
                <a:off x="10832065" y="4886652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7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1187DB81-86C1-4187-B675-28CE1111372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32065" y="4886652"/>
                <a:ext cx="876300" cy="849086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909C9F-224F-4E3F-8BC0-CB8EBBBAF9DC}"/>
                  </a:ext>
                </a:extLst>
              </p:cNvPr>
              <p:cNvSpPr/>
              <p:nvPr/>
            </p:nvSpPr>
            <p:spPr>
              <a:xfrm>
                <a:off x="6573127" y="4867601"/>
                <a:ext cx="876300" cy="8490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5" name="Oval 74">
                <a:extLst>
                  <a:ext uri="{FF2B5EF4-FFF2-40B4-BE49-F238E27FC236}">
                    <a16:creationId xmlns:a16="http://schemas.microsoft.com/office/drawing/2014/main" id="{13909C9F-224F-4E3F-8BC0-CB8EBBBAF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73127" y="4867601"/>
                <a:ext cx="876300" cy="849086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0202F7F-98C8-4C9F-ACA6-96DFA3AAB1EE}"/>
                  </a:ext>
                </a:extLst>
              </p:cNvPr>
              <p:cNvSpPr/>
              <p:nvPr/>
            </p:nvSpPr>
            <p:spPr>
              <a:xfrm>
                <a:off x="2296546" y="4886652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00202F7F-98C8-4C9F-ACA6-96DFA3AAB1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96546" y="4886652"/>
                <a:ext cx="876300" cy="849086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2F105E-9BA0-4F3E-AF5A-F229C23E489D}"/>
                  </a:ext>
                </a:extLst>
              </p:cNvPr>
              <p:cNvSpPr/>
              <p:nvPr/>
            </p:nvSpPr>
            <p:spPr>
              <a:xfrm>
                <a:off x="5145589" y="4886652"/>
                <a:ext cx="876300" cy="849086"/>
              </a:xfrm>
              <a:prstGeom prst="ellipse">
                <a:avLst/>
              </a:prstGeom>
              <a:solidFill>
                <a:schemeClr val="bg1"/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7" name="Oval 76">
                <a:extLst>
                  <a:ext uri="{FF2B5EF4-FFF2-40B4-BE49-F238E27FC236}">
                    <a16:creationId xmlns:a16="http://schemas.microsoft.com/office/drawing/2014/main" id="{192F105E-9BA0-4F3E-AF5A-F229C23E4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5589" y="4886652"/>
                <a:ext cx="876300" cy="849086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B846D08-9C4D-4660-A1AA-D96DE4E50437}"/>
                  </a:ext>
                </a:extLst>
              </p:cNvPr>
              <p:cNvSpPr/>
              <p:nvPr/>
            </p:nvSpPr>
            <p:spPr>
              <a:xfrm>
                <a:off x="8004381" y="4886652"/>
                <a:ext cx="876300" cy="849086"/>
              </a:xfrm>
              <a:prstGeom prst="ellipse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5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78" name="Oval 77">
                <a:extLst>
                  <a:ext uri="{FF2B5EF4-FFF2-40B4-BE49-F238E27FC236}">
                    <a16:creationId xmlns:a16="http://schemas.microsoft.com/office/drawing/2014/main" id="{1B846D08-9C4D-4660-A1AA-D96DE4E504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4381" y="4886652"/>
                <a:ext cx="876300" cy="849086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8792EE1B-27D8-4F5A-8C37-8920171038C7}"/>
              </a:ext>
            </a:extLst>
          </p:cNvPr>
          <p:cNvCxnSpPr/>
          <p:nvPr/>
        </p:nvCxnSpPr>
        <p:spPr>
          <a:xfrm>
            <a:off x="1754593" y="5292144"/>
            <a:ext cx="541953" cy="0"/>
          </a:xfrm>
          <a:prstGeom prst="straightConnector1">
            <a:avLst/>
          </a:prstGeom>
          <a:ln w="571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B660A410-5A16-4550-9264-0E47F3BDCE54}"/>
              </a:ext>
            </a:extLst>
          </p:cNvPr>
          <p:cNvSpPr txBox="1"/>
          <p:nvPr/>
        </p:nvSpPr>
        <p:spPr>
          <a:xfrm>
            <a:off x="592880" y="4854901"/>
            <a:ext cx="1234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pwd</a:t>
            </a:r>
            <a:endParaRPr lang="en-US" sz="40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8646B11-6568-4137-A399-B9BACC63CAE5}"/>
                  </a:ext>
                </a:extLst>
              </p:cNvPr>
              <p:cNvSpPr/>
              <p:nvPr/>
            </p:nvSpPr>
            <p:spPr>
              <a:xfrm>
                <a:off x="-169507" y="5836248"/>
                <a:ext cx="5145565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6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sub>
                          </m:s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4000" dirty="0"/>
              </a:p>
            </p:txBody>
          </p:sp>
        </mc:Choice>
        <mc:Fallback>
          <p:sp>
            <p:nvSpPr>
              <p:cNvPr id="81" name="Rectangle 80">
                <a:extLst>
                  <a:ext uri="{FF2B5EF4-FFF2-40B4-BE49-F238E27FC236}">
                    <a16:creationId xmlns:a16="http://schemas.microsoft.com/office/drawing/2014/main" id="{78646B11-6568-4137-A399-B9BACC63CAE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69507" y="5836248"/>
                <a:ext cx="5145565" cy="707886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5710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609</TotalTime>
  <Words>128</Words>
  <Application>Microsoft Office PowerPoint</Application>
  <PresentationFormat>Widescreen</PresentationFormat>
  <Paragraphs>26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1" baseType="lpstr">
      <vt:lpstr>Arial</vt:lpstr>
      <vt:lpstr>Arial Unicode MS</vt:lpstr>
      <vt:lpstr>Calibri</vt:lpstr>
      <vt:lpstr>Calibri Light</vt:lpstr>
      <vt:lpstr>Cambria Math</vt:lpstr>
      <vt:lpstr>Times New Roman</vt:lpstr>
      <vt:lpstr>Wingdings</vt:lpstr>
      <vt:lpstr>Office Theme</vt:lpstr>
      <vt:lpstr>PowerPoint Presentation</vt:lpstr>
      <vt:lpstr>Finding Structure in Noisy Data Streams</vt:lpstr>
      <vt:lpstr>Graph Pebbling for Password Hashing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S Zhou</dc:creator>
  <cp:lastModifiedBy>Samson S Zhou</cp:lastModifiedBy>
  <cp:revision>19</cp:revision>
  <dcterms:created xsi:type="dcterms:W3CDTF">2018-01-08T18:49:33Z</dcterms:created>
  <dcterms:modified xsi:type="dcterms:W3CDTF">2018-01-09T04:59:26Z</dcterms:modified>
</cp:coreProperties>
</file>