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0" r:id="rId3"/>
    <p:sldId id="272" r:id="rId4"/>
    <p:sldId id="273" r:id="rId5"/>
    <p:sldId id="261" r:id="rId6"/>
    <p:sldId id="262" r:id="rId7"/>
    <p:sldId id="263" r:id="rId8"/>
    <p:sldId id="275" r:id="rId9"/>
    <p:sldId id="276" r:id="rId10"/>
    <p:sldId id="277" r:id="rId11"/>
    <p:sldId id="278" r:id="rId12"/>
    <p:sldId id="279" r:id="rId13"/>
    <p:sldId id="280" r:id="rId14"/>
    <p:sldId id="274" r:id="rId15"/>
    <p:sldId id="264" r:id="rId16"/>
    <p:sldId id="265" r:id="rId17"/>
    <p:sldId id="266" r:id="rId18"/>
    <p:sldId id="267" r:id="rId19"/>
    <p:sldId id="257" r:id="rId20"/>
    <p:sldId id="268" r:id="rId21"/>
    <p:sldId id="256" r:id="rId22"/>
    <p:sldId id="269" r:id="rId23"/>
    <p:sldId id="259"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5"/>
    </inkml:context>
    <inkml:brush xml:id="br0">
      <inkml:brushProperty name="width" value="0.05" units="cm"/>
      <inkml:brushProperty name="height" value="0.05" units="cm"/>
      <inkml:brushProperty name="color" value="#FFC114"/>
      <inkml:brushProperty name="ignorePressure" value="1"/>
    </inkml:brush>
  </inkml:definitions>
  <inkml:trace contextRef="#ctx0" brushRef="#br0">4261 2559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6"/>
    </inkml:context>
    <inkml:brush xml:id="br0">
      <inkml:brushProperty name="width" value="0.05" units="cm"/>
      <inkml:brushProperty name="height" value="0.05" units="cm"/>
      <inkml:brushProperty name="color" value="#FFC114"/>
      <inkml:brushProperty name="ignorePressure" value="1"/>
    </inkml:brush>
  </inkml:definitions>
  <inkml:trace contextRef="#ctx0" brushRef="#br0">2810 3353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5"/>
    </inkml:context>
    <inkml:brush xml:id="br0">
      <inkml:brushProperty name="width" value="0.05" units="cm"/>
      <inkml:brushProperty name="height" value="0.05" units="cm"/>
      <inkml:brushProperty name="color" value="#FFC114"/>
      <inkml:brushProperty name="ignorePressure" value="1"/>
    </inkml:brush>
  </inkml:definitions>
  <inkml:trace contextRef="#ctx0" brushRef="#br0">4261 3851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6"/>
    </inkml:context>
    <inkml:brush xml:id="br0">
      <inkml:brushProperty name="width" value="0.05" units="cm"/>
      <inkml:brushProperty name="height" value="0.05" units="cm"/>
      <inkml:brushProperty name="color" value="#FFC114"/>
      <inkml:brushProperty name="ignorePressure" value="1"/>
    </inkml:brush>
  </inkml:definitions>
  <inkml:trace contextRef="#ctx0" brushRef="#br0">2810 3263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5"/>
    </inkml:context>
    <inkml:brush xml:id="br0">
      <inkml:brushProperty name="width" value="0.05" units="cm"/>
      <inkml:brushProperty name="height" value="0.05" units="cm"/>
      <inkml:brushProperty name="color" value="#FFC114"/>
      <inkml:brushProperty name="ignorePressure" value="1"/>
    </inkml:brush>
  </inkml:definitions>
  <inkml:trace contextRef="#ctx0" brushRef="#br0">4261 3945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6"/>
    </inkml:context>
    <inkml:brush xml:id="br0">
      <inkml:brushProperty name="width" value="0.05" units="cm"/>
      <inkml:brushProperty name="height" value="0.05" units="cm"/>
      <inkml:brushProperty name="color" value="#FFC114"/>
      <inkml:brushProperty name="ignorePressure" value="1"/>
    </inkml:brush>
  </inkml:definitions>
  <inkml:trace contextRef="#ctx0" brushRef="#br0">2810 3353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7T16:37:28.931"/>
    </inkml:context>
    <inkml:brush xml:id="br0">
      <inkml:brushProperty name="width" value="0.05" units="cm"/>
      <inkml:brushProperty name="height" value="0.05" units="cm"/>
      <inkml:brushProperty name="color" value="#FFC114"/>
      <inkml:brushProperty name="ignorePressure" value="1"/>
    </inkml:brush>
  </inkml:definitions>
  <inkml:trace contextRef="#ctx0" brushRef="#br0">4261 1215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7T16:37:29.689"/>
    </inkml:context>
    <inkml:brush xml:id="br0">
      <inkml:brushProperty name="width" value="0.05" units="cm"/>
      <inkml:brushProperty name="height" value="0.05" units="cm"/>
      <inkml:brushProperty name="color" value="#FFC114"/>
      <inkml:brushProperty name="ignorePressure" value="1"/>
    </inkml:brush>
  </inkml:definitions>
  <inkml:trace contextRef="#ctx0" brushRef="#br0">2807 623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7T16:40:45.983"/>
    </inkml:context>
    <inkml:brush xml:id="br0">
      <inkml:brushProperty name="width" value="0.05" units="cm"/>
      <inkml:brushProperty name="height" value="0.05" units="cm"/>
      <inkml:brushProperty name="color" value="#FFC114"/>
      <inkml:brushProperty name="ignorePressure" value="1"/>
    </inkml:brush>
  </inkml:definitions>
  <inkml:trace contextRef="#ctx0" brushRef="#br0">1268 1237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7T16:40:45.984"/>
    </inkml:context>
    <inkml:brush xml:id="br0">
      <inkml:brushProperty name="width" value="0.05" units="cm"/>
      <inkml:brushProperty name="height" value="0.05" units="cm"/>
      <inkml:brushProperty name="color" value="#FFC114"/>
      <inkml:brushProperty name="ignorePressure" value="1"/>
    </inkml:brush>
  </inkml:definitions>
  <inkml:trace contextRef="#ctx0" brushRef="#br0">1104 623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5"/>
    </inkml:context>
    <inkml:brush xml:id="br0">
      <inkml:brushProperty name="width" value="0.05" units="cm"/>
      <inkml:brushProperty name="height" value="0.05" units="cm"/>
      <inkml:brushProperty name="color" value="#FFC114"/>
      <inkml:brushProperty name="ignorePressure" value="1"/>
    </inkml:brush>
  </inkml:definitions>
  <inkml:trace contextRef="#ctx0" brushRef="#br0">4261 2811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6"/>
    </inkml:context>
    <inkml:brush xml:id="br0">
      <inkml:brushProperty name="width" value="0.05" units="cm"/>
      <inkml:brushProperty name="height" value="0.05" units="cm"/>
      <inkml:brushProperty name="color" value="#FFC114"/>
      <inkml:brushProperty name="ignorePressure" value="1"/>
    </inkml:brush>
  </inkml:definitions>
  <inkml:trace contextRef="#ctx0" brushRef="#br0">2810 1967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6"/>
    </inkml:context>
    <inkml:brush xml:id="br0">
      <inkml:brushProperty name="width" value="0.05" units="cm"/>
      <inkml:brushProperty name="height" value="0.05" units="cm"/>
      <inkml:brushProperty name="color" value="#FFC114"/>
      <inkml:brushProperty name="ignorePressure" value="1"/>
    </inkml:brush>
  </inkml:definitions>
  <inkml:trace contextRef="#ctx0" brushRef="#br0">2810 2219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5"/>
    </inkml:context>
    <inkml:brush xml:id="br0">
      <inkml:brushProperty name="width" value="0.05" units="cm"/>
      <inkml:brushProperty name="height" value="0.05" units="cm"/>
      <inkml:brushProperty name="color" value="#FFC114"/>
      <inkml:brushProperty name="ignorePressure" value="1"/>
    </inkml:brush>
  </inkml:definitions>
  <inkml:trace contextRef="#ctx0" brushRef="#br0">4261 2811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6"/>
    </inkml:context>
    <inkml:brush xml:id="br0">
      <inkml:brushProperty name="width" value="0.05" units="cm"/>
      <inkml:brushProperty name="height" value="0.05" units="cm"/>
      <inkml:brushProperty name="color" value="#FFC114"/>
      <inkml:brushProperty name="ignorePressure" value="1"/>
    </inkml:brush>
  </inkml:definitions>
  <inkml:trace contextRef="#ctx0" brushRef="#br0">2810 2219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5"/>
    </inkml:context>
    <inkml:brush xml:id="br0">
      <inkml:brushProperty name="width" value="0.05" units="cm"/>
      <inkml:brushProperty name="height" value="0.05" units="cm"/>
      <inkml:brushProperty name="color" value="#FFC114"/>
      <inkml:brushProperty name="ignorePressure" value="1"/>
    </inkml:brush>
  </inkml:definitions>
  <inkml:trace contextRef="#ctx0" brushRef="#br0">4261 3473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6"/>
    </inkml:context>
    <inkml:brush xml:id="br0">
      <inkml:brushProperty name="width" value="0.05" units="cm"/>
      <inkml:brushProperty name="height" value="0.05" units="cm"/>
      <inkml:brushProperty name="color" value="#FFC114"/>
      <inkml:brushProperty name="ignorePressure" value="1"/>
    </inkml:brush>
  </inkml:definitions>
  <inkml:trace contextRef="#ctx0" brushRef="#br0">2810 2885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5"/>
    </inkml:context>
    <inkml:brush xml:id="br0">
      <inkml:brushProperty name="width" value="0.05" units="cm"/>
      <inkml:brushProperty name="height" value="0.05" units="cm"/>
      <inkml:brushProperty name="color" value="#FFC114"/>
      <inkml:brushProperty name="ignorePressure" value="1"/>
    </inkml:brush>
  </inkml:definitions>
  <inkml:trace contextRef="#ctx0" brushRef="#br0">4261 3567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6"/>
    </inkml:context>
    <inkml:brush xml:id="br0">
      <inkml:brushProperty name="width" value="0.05" units="cm"/>
      <inkml:brushProperty name="height" value="0.05" units="cm"/>
      <inkml:brushProperty name="color" value="#FFC114"/>
      <inkml:brushProperty name="ignorePressure" value="1"/>
    </inkml:brush>
  </inkml:definitions>
  <inkml:trace contextRef="#ctx0" brushRef="#br0">2810 2975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3T14:07:49.135"/>
    </inkml:context>
    <inkml:brush xml:id="br0">
      <inkml:brushProperty name="width" value="0.05" units="cm"/>
      <inkml:brushProperty name="height" value="0.05" units="cm"/>
      <inkml:brushProperty name="color" value="#FFC114"/>
      <inkml:brushProperty name="ignorePressure" value="1"/>
    </inkml:brush>
  </inkml:definitions>
  <inkml:trace contextRef="#ctx0" brushRef="#br0">4261 3945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84F9-16AA-4286-AE72-EF80FF895F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E5609A-65BB-41D2-B0D7-857643F32B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8A1781-1CB0-44AE-BBC0-2A81C51441D9}"/>
              </a:ext>
            </a:extLst>
          </p:cNvPr>
          <p:cNvSpPr>
            <a:spLocks noGrp="1"/>
          </p:cNvSpPr>
          <p:nvPr>
            <p:ph type="dt" sz="half" idx="10"/>
          </p:nvPr>
        </p:nvSpPr>
        <p:spPr/>
        <p:txBody>
          <a:bodyPr/>
          <a:lstStyle/>
          <a:p>
            <a:fld id="{EE2931FA-0DFB-431E-B784-9E225B78BE78}" type="datetimeFigureOut">
              <a:rPr lang="en-US" smtClean="0"/>
              <a:t>2/17/2020</a:t>
            </a:fld>
            <a:endParaRPr lang="en-US"/>
          </a:p>
        </p:txBody>
      </p:sp>
      <p:sp>
        <p:nvSpPr>
          <p:cNvPr id="5" name="Footer Placeholder 4">
            <a:extLst>
              <a:ext uri="{FF2B5EF4-FFF2-40B4-BE49-F238E27FC236}">
                <a16:creationId xmlns:a16="http://schemas.microsoft.com/office/drawing/2014/main" id="{25AB1423-D808-4863-BA82-793746D08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E2702-4C0E-4E86-8C53-AB6AC47587F6}"/>
              </a:ext>
            </a:extLst>
          </p:cNvPr>
          <p:cNvSpPr>
            <a:spLocks noGrp="1"/>
          </p:cNvSpPr>
          <p:nvPr>
            <p:ph type="sldNum" sz="quarter" idx="12"/>
          </p:nvPr>
        </p:nvSpPr>
        <p:spPr/>
        <p:txBody>
          <a:bodyPr/>
          <a:lstStyle/>
          <a:p>
            <a:fld id="{7E39377A-B203-461F-B990-545F7F72FEAD}" type="slidenum">
              <a:rPr lang="en-US" smtClean="0"/>
              <a:t>‹#›</a:t>
            </a:fld>
            <a:endParaRPr lang="en-US"/>
          </a:p>
        </p:txBody>
      </p:sp>
    </p:spTree>
    <p:extLst>
      <p:ext uri="{BB962C8B-B14F-4D97-AF65-F5344CB8AC3E}">
        <p14:creationId xmlns:p14="http://schemas.microsoft.com/office/powerpoint/2010/main" val="78216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C4EF-7880-4284-B60D-D437AB7EDD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B0A634-9516-4927-AD06-C08228E3B9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4739B-9C83-4D71-A270-A30C5F7D0C24}"/>
              </a:ext>
            </a:extLst>
          </p:cNvPr>
          <p:cNvSpPr>
            <a:spLocks noGrp="1"/>
          </p:cNvSpPr>
          <p:nvPr>
            <p:ph type="dt" sz="half" idx="10"/>
          </p:nvPr>
        </p:nvSpPr>
        <p:spPr/>
        <p:txBody>
          <a:bodyPr/>
          <a:lstStyle/>
          <a:p>
            <a:fld id="{EE2931FA-0DFB-431E-B784-9E225B78BE78}" type="datetimeFigureOut">
              <a:rPr lang="en-US" smtClean="0"/>
              <a:t>2/17/2020</a:t>
            </a:fld>
            <a:endParaRPr lang="en-US"/>
          </a:p>
        </p:txBody>
      </p:sp>
      <p:sp>
        <p:nvSpPr>
          <p:cNvPr id="5" name="Footer Placeholder 4">
            <a:extLst>
              <a:ext uri="{FF2B5EF4-FFF2-40B4-BE49-F238E27FC236}">
                <a16:creationId xmlns:a16="http://schemas.microsoft.com/office/drawing/2014/main" id="{B7E079ED-8E2C-4598-AF27-D9F6B352F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8EAE9-9AC5-45EC-9CF7-CB8DCF30211E}"/>
              </a:ext>
            </a:extLst>
          </p:cNvPr>
          <p:cNvSpPr>
            <a:spLocks noGrp="1"/>
          </p:cNvSpPr>
          <p:nvPr>
            <p:ph type="sldNum" sz="quarter" idx="12"/>
          </p:nvPr>
        </p:nvSpPr>
        <p:spPr/>
        <p:txBody>
          <a:bodyPr/>
          <a:lstStyle/>
          <a:p>
            <a:fld id="{7E39377A-B203-461F-B990-545F7F72FEAD}" type="slidenum">
              <a:rPr lang="en-US" smtClean="0"/>
              <a:t>‹#›</a:t>
            </a:fld>
            <a:endParaRPr lang="en-US"/>
          </a:p>
        </p:txBody>
      </p:sp>
    </p:spTree>
    <p:extLst>
      <p:ext uri="{BB962C8B-B14F-4D97-AF65-F5344CB8AC3E}">
        <p14:creationId xmlns:p14="http://schemas.microsoft.com/office/powerpoint/2010/main" val="407981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37882B-1963-4994-B110-A58384EC1A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A275E5-E7B3-46B9-8F97-8ADD2A324F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B26C8-C7C2-4D11-A66C-9114F5B1F7EE}"/>
              </a:ext>
            </a:extLst>
          </p:cNvPr>
          <p:cNvSpPr>
            <a:spLocks noGrp="1"/>
          </p:cNvSpPr>
          <p:nvPr>
            <p:ph type="dt" sz="half" idx="10"/>
          </p:nvPr>
        </p:nvSpPr>
        <p:spPr/>
        <p:txBody>
          <a:bodyPr/>
          <a:lstStyle/>
          <a:p>
            <a:fld id="{EE2931FA-0DFB-431E-B784-9E225B78BE78}" type="datetimeFigureOut">
              <a:rPr lang="en-US" smtClean="0"/>
              <a:t>2/17/2020</a:t>
            </a:fld>
            <a:endParaRPr lang="en-US"/>
          </a:p>
        </p:txBody>
      </p:sp>
      <p:sp>
        <p:nvSpPr>
          <p:cNvPr id="5" name="Footer Placeholder 4">
            <a:extLst>
              <a:ext uri="{FF2B5EF4-FFF2-40B4-BE49-F238E27FC236}">
                <a16:creationId xmlns:a16="http://schemas.microsoft.com/office/drawing/2014/main" id="{1E922B37-984D-4FFB-A875-D4DB98011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586CB-21B3-42AD-AD9D-21ED71267ADA}"/>
              </a:ext>
            </a:extLst>
          </p:cNvPr>
          <p:cNvSpPr>
            <a:spLocks noGrp="1"/>
          </p:cNvSpPr>
          <p:nvPr>
            <p:ph type="sldNum" sz="quarter" idx="12"/>
          </p:nvPr>
        </p:nvSpPr>
        <p:spPr/>
        <p:txBody>
          <a:bodyPr/>
          <a:lstStyle/>
          <a:p>
            <a:fld id="{7E39377A-B203-461F-B990-545F7F72FEAD}" type="slidenum">
              <a:rPr lang="en-US" smtClean="0"/>
              <a:t>‹#›</a:t>
            </a:fld>
            <a:endParaRPr lang="en-US"/>
          </a:p>
        </p:txBody>
      </p:sp>
    </p:spTree>
    <p:extLst>
      <p:ext uri="{BB962C8B-B14F-4D97-AF65-F5344CB8AC3E}">
        <p14:creationId xmlns:p14="http://schemas.microsoft.com/office/powerpoint/2010/main" val="371708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8D9E-8EE5-4E59-BD92-43A7AAC069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D3C718-B09B-41D3-AFF8-A7E80BC72E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D6220-273F-4DA2-A912-561389DFACD0}"/>
              </a:ext>
            </a:extLst>
          </p:cNvPr>
          <p:cNvSpPr>
            <a:spLocks noGrp="1"/>
          </p:cNvSpPr>
          <p:nvPr>
            <p:ph type="dt" sz="half" idx="10"/>
          </p:nvPr>
        </p:nvSpPr>
        <p:spPr/>
        <p:txBody>
          <a:bodyPr/>
          <a:lstStyle/>
          <a:p>
            <a:fld id="{EE2931FA-0DFB-431E-B784-9E225B78BE78}" type="datetimeFigureOut">
              <a:rPr lang="en-US" smtClean="0"/>
              <a:t>2/17/2020</a:t>
            </a:fld>
            <a:endParaRPr lang="en-US"/>
          </a:p>
        </p:txBody>
      </p:sp>
      <p:sp>
        <p:nvSpPr>
          <p:cNvPr id="5" name="Footer Placeholder 4">
            <a:extLst>
              <a:ext uri="{FF2B5EF4-FFF2-40B4-BE49-F238E27FC236}">
                <a16:creationId xmlns:a16="http://schemas.microsoft.com/office/drawing/2014/main" id="{68BDA8CF-E3D5-462C-9C13-C0F1E8167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AFECF-070B-4ACF-BF56-22A4E1E182D0}"/>
              </a:ext>
            </a:extLst>
          </p:cNvPr>
          <p:cNvSpPr>
            <a:spLocks noGrp="1"/>
          </p:cNvSpPr>
          <p:nvPr>
            <p:ph type="sldNum" sz="quarter" idx="12"/>
          </p:nvPr>
        </p:nvSpPr>
        <p:spPr/>
        <p:txBody>
          <a:bodyPr/>
          <a:lstStyle/>
          <a:p>
            <a:fld id="{7E39377A-B203-461F-B990-545F7F72FEAD}" type="slidenum">
              <a:rPr lang="en-US" smtClean="0"/>
              <a:t>‹#›</a:t>
            </a:fld>
            <a:endParaRPr lang="en-US"/>
          </a:p>
        </p:txBody>
      </p:sp>
    </p:spTree>
    <p:extLst>
      <p:ext uri="{BB962C8B-B14F-4D97-AF65-F5344CB8AC3E}">
        <p14:creationId xmlns:p14="http://schemas.microsoft.com/office/powerpoint/2010/main" val="110255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73A2-3A1C-4823-AB91-14CFBA0FA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22BBC8-9F08-4961-882F-4BE9E37A2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2CDB01-2639-4A3B-9046-E57672269916}"/>
              </a:ext>
            </a:extLst>
          </p:cNvPr>
          <p:cNvSpPr>
            <a:spLocks noGrp="1"/>
          </p:cNvSpPr>
          <p:nvPr>
            <p:ph type="dt" sz="half" idx="10"/>
          </p:nvPr>
        </p:nvSpPr>
        <p:spPr/>
        <p:txBody>
          <a:bodyPr/>
          <a:lstStyle/>
          <a:p>
            <a:fld id="{EE2931FA-0DFB-431E-B784-9E225B78BE78}" type="datetimeFigureOut">
              <a:rPr lang="en-US" smtClean="0"/>
              <a:t>2/17/2020</a:t>
            </a:fld>
            <a:endParaRPr lang="en-US"/>
          </a:p>
        </p:txBody>
      </p:sp>
      <p:sp>
        <p:nvSpPr>
          <p:cNvPr id="5" name="Footer Placeholder 4">
            <a:extLst>
              <a:ext uri="{FF2B5EF4-FFF2-40B4-BE49-F238E27FC236}">
                <a16:creationId xmlns:a16="http://schemas.microsoft.com/office/drawing/2014/main" id="{9A939946-720E-47CB-88F6-66E72722B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562E9-04D0-49BD-84BB-25A05D93BAD8}"/>
              </a:ext>
            </a:extLst>
          </p:cNvPr>
          <p:cNvSpPr>
            <a:spLocks noGrp="1"/>
          </p:cNvSpPr>
          <p:nvPr>
            <p:ph type="sldNum" sz="quarter" idx="12"/>
          </p:nvPr>
        </p:nvSpPr>
        <p:spPr/>
        <p:txBody>
          <a:bodyPr/>
          <a:lstStyle/>
          <a:p>
            <a:fld id="{7E39377A-B203-461F-B990-545F7F72FEAD}" type="slidenum">
              <a:rPr lang="en-US" smtClean="0"/>
              <a:t>‹#›</a:t>
            </a:fld>
            <a:endParaRPr lang="en-US"/>
          </a:p>
        </p:txBody>
      </p:sp>
    </p:spTree>
    <p:extLst>
      <p:ext uri="{BB962C8B-B14F-4D97-AF65-F5344CB8AC3E}">
        <p14:creationId xmlns:p14="http://schemas.microsoft.com/office/powerpoint/2010/main" val="194439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5A1B-E141-4A89-B935-B859EC299E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BE78D-5857-4ADF-A85E-491F172EAF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570214-E652-4345-9BA0-590596C007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412C93-F677-4BDC-95D3-C16937D64116}"/>
              </a:ext>
            </a:extLst>
          </p:cNvPr>
          <p:cNvSpPr>
            <a:spLocks noGrp="1"/>
          </p:cNvSpPr>
          <p:nvPr>
            <p:ph type="dt" sz="half" idx="10"/>
          </p:nvPr>
        </p:nvSpPr>
        <p:spPr/>
        <p:txBody>
          <a:bodyPr/>
          <a:lstStyle/>
          <a:p>
            <a:fld id="{EE2931FA-0DFB-431E-B784-9E225B78BE78}" type="datetimeFigureOut">
              <a:rPr lang="en-US" smtClean="0"/>
              <a:t>2/17/2020</a:t>
            </a:fld>
            <a:endParaRPr lang="en-US"/>
          </a:p>
        </p:txBody>
      </p:sp>
      <p:sp>
        <p:nvSpPr>
          <p:cNvPr id="6" name="Footer Placeholder 5">
            <a:extLst>
              <a:ext uri="{FF2B5EF4-FFF2-40B4-BE49-F238E27FC236}">
                <a16:creationId xmlns:a16="http://schemas.microsoft.com/office/drawing/2014/main" id="{59CB4A62-461F-4F0E-ACE9-E38955EDE7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C1D39-D754-4297-92AC-153A9F051516}"/>
              </a:ext>
            </a:extLst>
          </p:cNvPr>
          <p:cNvSpPr>
            <a:spLocks noGrp="1"/>
          </p:cNvSpPr>
          <p:nvPr>
            <p:ph type="sldNum" sz="quarter" idx="12"/>
          </p:nvPr>
        </p:nvSpPr>
        <p:spPr/>
        <p:txBody>
          <a:bodyPr/>
          <a:lstStyle/>
          <a:p>
            <a:fld id="{7E39377A-B203-461F-B990-545F7F72FEAD}" type="slidenum">
              <a:rPr lang="en-US" smtClean="0"/>
              <a:t>‹#›</a:t>
            </a:fld>
            <a:endParaRPr lang="en-US"/>
          </a:p>
        </p:txBody>
      </p:sp>
    </p:spTree>
    <p:extLst>
      <p:ext uri="{BB962C8B-B14F-4D97-AF65-F5344CB8AC3E}">
        <p14:creationId xmlns:p14="http://schemas.microsoft.com/office/powerpoint/2010/main" val="145251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738B-BC44-4668-9ACF-E6CB72F12E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D9D474-7675-45DB-997C-6C7AE2474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D08FD3-0CE0-47EE-85EC-33FA953BFE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83D44-8283-48FD-A93A-B8862B21F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F2CC0-B050-4A35-9B2F-2ADA115312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1137B2-8C8D-4012-B533-235C37C8DD4D}"/>
              </a:ext>
            </a:extLst>
          </p:cNvPr>
          <p:cNvSpPr>
            <a:spLocks noGrp="1"/>
          </p:cNvSpPr>
          <p:nvPr>
            <p:ph type="dt" sz="half" idx="10"/>
          </p:nvPr>
        </p:nvSpPr>
        <p:spPr/>
        <p:txBody>
          <a:bodyPr/>
          <a:lstStyle/>
          <a:p>
            <a:fld id="{EE2931FA-0DFB-431E-B784-9E225B78BE78}" type="datetimeFigureOut">
              <a:rPr lang="en-US" smtClean="0"/>
              <a:t>2/17/2020</a:t>
            </a:fld>
            <a:endParaRPr lang="en-US"/>
          </a:p>
        </p:txBody>
      </p:sp>
      <p:sp>
        <p:nvSpPr>
          <p:cNvPr id="8" name="Footer Placeholder 7">
            <a:extLst>
              <a:ext uri="{FF2B5EF4-FFF2-40B4-BE49-F238E27FC236}">
                <a16:creationId xmlns:a16="http://schemas.microsoft.com/office/drawing/2014/main" id="{42F6A16F-4A30-4AFF-AD7A-97C4D3FA47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7A2CDB-2956-437C-AB1A-BC8FA4CD7EC3}"/>
              </a:ext>
            </a:extLst>
          </p:cNvPr>
          <p:cNvSpPr>
            <a:spLocks noGrp="1"/>
          </p:cNvSpPr>
          <p:nvPr>
            <p:ph type="sldNum" sz="quarter" idx="12"/>
          </p:nvPr>
        </p:nvSpPr>
        <p:spPr/>
        <p:txBody>
          <a:bodyPr/>
          <a:lstStyle/>
          <a:p>
            <a:fld id="{7E39377A-B203-461F-B990-545F7F72FEAD}" type="slidenum">
              <a:rPr lang="en-US" smtClean="0"/>
              <a:t>‹#›</a:t>
            </a:fld>
            <a:endParaRPr lang="en-US"/>
          </a:p>
        </p:txBody>
      </p:sp>
    </p:spTree>
    <p:extLst>
      <p:ext uri="{BB962C8B-B14F-4D97-AF65-F5344CB8AC3E}">
        <p14:creationId xmlns:p14="http://schemas.microsoft.com/office/powerpoint/2010/main" val="226713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519A-A176-4320-8BE7-3164C4EBA3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6F1227-7562-4CCF-8974-0DBA85539ADF}"/>
              </a:ext>
            </a:extLst>
          </p:cNvPr>
          <p:cNvSpPr>
            <a:spLocks noGrp="1"/>
          </p:cNvSpPr>
          <p:nvPr>
            <p:ph type="dt" sz="half" idx="10"/>
          </p:nvPr>
        </p:nvSpPr>
        <p:spPr/>
        <p:txBody>
          <a:bodyPr/>
          <a:lstStyle/>
          <a:p>
            <a:fld id="{EE2931FA-0DFB-431E-B784-9E225B78BE78}" type="datetimeFigureOut">
              <a:rPr lang="en-US" smtClean="0"/>
              <a:t>2/17/2020</a:t>
            </a:fld>
            <a:endParaRPr lang="en-US"/>
          </a:p>
        </p:txBody>
      </p:sp>
      <p:sp>
        <p:nvSpPr>
          <p:cNvPr id="4" name="Footer Placeholder 3">
            <a:extLst>
              <a:ext uri="{FF2B5EF4-FFF2-40B4-BE49-F238E27FC236}">
                <a16:creationId xmlns:a16="http://schemas.microsoft.com/office/drawing/2014/main" id="{A0363C13-7327-40B4-995B-F43D879992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92F7A6-F35A-4CF1-B547-AA3E87619228}"/>
              </a:ext>
            </a:extLst>
          </p:cNvPr>
          <p:cNvSpPr>
            <a:spLocks noGrp="1"/>
          </p:cNvSpPr>
          <p:nvPr>
            <p:ph type="sldNum" sz="quarter" idx="12"/>
          </p:nvPr>
        </p:nvSpPr>
        <p:spPr/>
        <p:txBody>
          <a:bodyPr/>
          <a:lstStyle/>
          <a:p>
            <a:fld id="{7E39377A-B203-461F-B990-545F7F72FEAD}" type="slidenum">
              <a:rPr lang="en-US" smtClean="0"/>
              <a:t>‹#›</a:t>
            </a:fld>
            <a:endParaRPr lang="en-US"/>
          </a:p>
        </p:txBody>
      </p:sp>
    </p:spTree>
    <p:extLst>
      <p:ext uri="{BB962C8B-B14F-4D97-AF65-F5344CB8AC3E}">
        <p14:creationId xmlns:p14="http://schemas.microsoft.com/office/powerpoint/2010/main" val="287130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BCC048-D566-4007-B1F1-77890664D247}"/>
              </a:ext>
            </a:extLst>
          </p:cNvPr>
          <p:cNvSpPr>
            <a:spLocks noGrp="1"/>
          </p:cNvSpPr>
          <p:nvPr>
            <p:ph type="dt" sz="half" idx="10"/>
          </p:nvPr>
        </p:nvSpPr>
        <p:spPr/>
        <p:txBody>
          <a:bodyPr/>
          <a:lstStyle/>
          <a:p>
            <a:fld id="{EE2931FA-0DFB-431E-B784-9E225B78BE78}" type="datetimeFigureOut">
              <a:rPr lang="en-US" smtClean="0"/>
              <a:t>2/17/2020</a:t>
            </a:fld>
            <a:endParaRPr lang="en-US"/>
          </a:p>
        </p:txBody>
      </p:sp>
      <p:sp>
        <p:nvSpPr>
          <p:cNvPr id="3" name="Footer Placeholder 2">
            <a:extLst>
              <a:ext uri="{FF2B5EF4-FFF2-40B4-BE49-F238E27FC236}">
                <a16:creationId xmlns:a16="http://schemas.microsoft.com/office/drawing/2014/main" id="{9E38C737-777A-41CF-8BB0-D5B126E85D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97C30D-06FE-4E90-AEB7-592493086158}"/>
              </a:ext>
            </a:extLst>
          </p:cNvPr>
          <p:cNvSpPr>
            <a:spLocks noGrp="1"/>
          </p:cNvSpPr>
          <p:nvPr>
            <p:ph type="sldNum" sz="quarter" idx="12"/>
          </p:nvPr>
        </p:nvSpPr>
        <p:spPr/>
        <p:txBody>
          <a:bodyPr/>
          <a:lstStyle/>
          <a:p>
            <a:fld id="{7E39377A-B203-461F-B990-545F7F72FEAD}" type="slidenum">
              <a:rPr lang="en-US" smtClean="0"/>
              <a:t>‹#›</a:t>
            </a:fld>
            <a:endParaRPr lang="en-US"/>
          </a:p>
        </p:txBody>
      </p:sp>
    </p:spTree>
    <p:extLst>
      <p:ext uri="{BB962C8B-B14F-4D97-AF65-F5344CB8AC3E}">
        <p14:creationId xmlns:p14="http://schemas.microsoft.com/office/powerpoint/2010/main" val="424458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7F9A-3824-4ECD-861E-90B5801E7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928DCB-AD5D-476A-9284-C0074DB26E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2E6C1A-F253-49E6-9EB3-F864DBD30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3135A-4D2D-4CE5-A19D-6997F0A49420}"/>
              </a:ext>
            </a:extLst>
          </p:cNvPr>
          <p:cNvSpPr>
            <a:spLocks noGrp="1"/>
          </p:cNvSpPr>
          <p:nvPr>
            <p:ph type="dt" sz="half" idx="10"/>
          </p:nvPr>
        </p:nvSpPr>
        <p:spPr/>
        <p:txBody>
          <a:bodyPr/>
          <a:lstStyle/>
          <a:p>
            <a:fld id="{EE2931FA-0DFB-431E-B784-9E225B78BE78}" type="datetimeFigureOut">
              <a:rPr lang="en-US" smtClean="0"/>
              <a:t>2/17/2020</a:t>
            </a:fld>
            <a:endParaRPr lang="en-US"/>
          </a:p>
        </p:txBody>
      </p:sp>
      <p:sp>
        <p:nvSpPr>
          <p:cNvPr id="6" name="Footer Placeholder 5">
            <a:extLst>
              <a:ext uri="{FF2B5EF4-FFF2-40B4-BE49-F238E27FC236}">
                <a16:creationId xmlns:a16="http://schemas.microsoft.com/office/drawing/2014/main" id="{4B8B1C49-FF5A-4E31-97CE-75C81E2FC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94117-E897-4952-8093-F34289307246}"/>
              </a:ext>
            </a:extLst>
          </p:cNvPr>
          <p:cNvSpPr>
            <a:spLocks noGrp="1"/>
          </p:cNvSpPr>
          <p:nvPr>
            <p:ph type="sldNum" sz="quarter" idx="12"/>
          </p:nvPr>
        </p:nvSpPr>
        <p:spPr/>
        <p:txBody>
          <a:bodyPr/>
          <a:lstStyle/>
          <a:p>
            <a:fld id="{7E39377A-B203-461F-B990-545F7F72FEAD}" type="slidenum">
              <a:rPr lang="en-US" smtClean="0"/>
              <a:t>‹#›</a:t>
            </a:fld>
            <a:endParaRPr lang="en-US"/>
          </a:p>
        </p:txBody>
      </p:sp>
    </p:spTree>
    <p:extLst>
      <p:ext uri="{BB962C8B-B14F-4D97-AF65-F5344CB8AC3E}">
        <p14:creationId xmlns:p14="http://schemas.microsoft.com/office/powerpoint/2010/main" val="375745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6D16-6053-4FF0-B33B-612545F01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292E6A-851B-4C6D-BC00-FAD006261B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039FB2-0B3D-4563-9F43-464C60143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A0AE0-8B13-4BD3-B17F-9822D0ACE4FD}"/>
              </a:ext>
            </a:extLst>
          </p:cNvPr>
          <p:cNvSpPr>
            <a:spLocks noGrp="1"/>
          </p:cNvSpPr>
          <p:nvPr>
            <p:ph type="dt" sz="half" idx="10"/>
          </p:nvPr>
        </p:nvSpPr>
        <p:spPr/>
        <p:txBody>
          <a:bodyPr/>
          <a:lstStyle/>
          <a:p>
            <a:fld id="{EE2931FA-0DFB-431E-B784-9E225B78BE78}" type="datetimeFigureOut">
              <a:rPr lang="en-US" smtClean="0"/>
              <a:t>2/17/2020</a:t>
            </a:fld>
            <a:endParaRPr lang="en-US"/>
          </a:p>
        </p:txBody>
      </p:sp>
      <p:sp>
        <p:nvSpPr>
          <p:cNvPr id="6" name="Footer Placeholder 5">
            <a:extLst>
              <a:ext uri="{FF2B5EF4-FFF2-40B4-BE49-F238E27FC236}">
                <a16:creationId xmlns:a16="http://schemas.microsoft.com/office/drawing/2014/main" id="{C32E376F-8ABB-41E0-B925-312D0E154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39575-9734-482B-8BEB-4090EE92F262}"/>
              </a:ext>
            </a:extLst>
          </p:cNvPr>
          <p:cNvSpPr>
            <a:spLocks noGrp="1"/>
          </p:cNvSpPr>
          <p:nvPr>
            <p:ph type="sldNum" sz="quarter" idx="12"/>
          </p:nvPr>
        </p:nvSpPr>
        <p:spPr/>
        <p:txBody>
          <a:bodyPr/>
          <a:lstStyle/>
          <a:p>
            <a:fld id="{7E39377A-B203-461F-B990-545F7F72FEAD}" type="slidenum">
              <a:rPr lang="en-US" smtClean="0"/>
              <a:t>‹#›</a:t>
            </a:fld>
            <a:endParaRPr lang="en-US"/>
          </a:p>
        </p:txBody>
      </p:sp>
    </p:spTree>
    <p:extLst>
      <p:ext uri="{BB962C8B-B14F-4D97-AF65-F5344CB8AC3E}">
        <p14:creationId xmlns:p14="http://schemas.microsoft.com/office/powerpoint/2010/main" val="372800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5BCCE-EA46-4B49-AB75-C64DAEE5FE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1A2DC0-6E1E-4A54-AE4C-470DA52DC3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D45ED-0EAE-4E88-A67F-77181D049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931FA-0DFB-431E-B784-9E225B78BE78}" type="datetimeFigureOut">
              <a:rPr lang="en-US" smtClean="0"/>
              <a:t>2/17/2020</a:t>
            </a:fld>
            <a:endParaRPr lang="en-US"/>
          </a:p>
        </p:txBody>
      </p:sp>
      <p:sp>
        <p:nvSpPr>
          <p:cNvPr id="5" name="Footer Placeholder 4">
            <a:extLst>
              <a:ext uri="{FF2B5EF4-FFF2-40B4-BE49-F238E27FC236}">
                <a16:creationId xmlns:a16="http://schemas.microsoft.com/office/drawing/2014/main" id="{6E5B080A-BE9E-4804-BECC-2B2D6D3730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916162-EBE6-407F-A8D9-186D3607C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9377A-B203-461F-B990-545F7F72FEAD}" type="slidenum">
              <a:rPr lang="en-US" smtClean="0"/>
              <a:t>‹#›</a:t>
            </a:fld>
            <a:endParaRPr lang="en-US"/>
          </a:p>
        </p:txBody>
      </p:sp>
    </p:spTree>
    <p:extLst>
      <p:ext uri="{BB962C8B-B14F-4D97-AF65-F5344CB8AC3E}">
        <p14:creationId xmlns:p14="http://schemas.microsoft.com/office/powerpoint/2010/main" val="150961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 Id="rId4" Type="http://schemas.openxmlformats.org/officeDocument/2006/relationships/customXml" Target="../ink/ink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1.xml"/><Relationship Id="rId1" Type="http://schemas.openxmlformats.org/officeDocument/2006/relationships/slideLayout" Target="../slideLayouts/slideLayout2.xml"/><Relationship Id="rId4" Type="http://schemas.openxmlformats.org/officeDocument/2006/relationships/customXml" Target="../ink/ink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3.xml"/><Relationship Id="rId1" Type="http://schemas.openxmlformats.org/officeDocument/2006/relationships/slideLayout" Target="../slideLayouts/slideLayout2.xml"/><Relationship Id="rId4" Type="http://schemas.openxmlformats.org/officeDocument/2006/relationships/customXml" Target="../ink/ink1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9.png"/><Relationship Id="rId2"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customXml" Target="../ink/ink17.xml"/><Relationship Id="rId4" Type="http://schemas.openxmlformats.org/officeDocument/2006/relationships/customXml" Target="../ink/ink1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9.xml"/><Relationship Id="rId1" Type="http://schemas.openxmlformats.org/officeDocument/2006/relationships/slideLayout" Target="../slideLayouts/slideLayout2.xml"/><Relationship Id="rId4" Type="http://schemas.openxmlformats.org/officeDocument/2006/relationships/customXml" Target="../ink/ink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customXml" Target="../ink/ink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customXml" Target="../ink/ink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customXml" Target="../ink/ink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74F59F-A270-4858-9EC7-393FB12EE20C}"/>
              </a:ext>
            </a:extLst>
          </p:cNvPr>
          <p:cNvSpPr txBox="1"/>
          <p:nvPr/>
        </p:nvSpPr>
        <p:spPr>
          <a:xfrm>
            <a:off x="5054374" y="5894773"/>
            <a:ext cx="1081450" cy="523220"/>
          </a:xfrm>
          <a:prstGeom prst="rect">
            <a:avLst/>
          </a:prstGeom>
          <a:noFill/>
        </p:spPr>
        <p:txBody>
          <a:bodyPr wrap="none" rtlCol="0">
            <a:spAutoFit/>
          </a:bodyPr>
          <a:lstStyle/>
          <a:p>
            <a:r>
              <a:rPr lang="en-US" sz="2800" dirty="0"/>
              <a:t>Points</a:t>
            </a:r>
          </a:p>
        </p:txBody>
      </p:sp>
      <p:pic>
        <p:nvPicPr>
          <p:cNvPr id="4" name="Picture 3" descr="A picture containing building, drawing&#10;&#10;Description automatically generated">
            <a:extLst>
              <a:ext uri="{FF2B5EF4-FFF2-40B4-BE49-F238E27FC236}">
                <a16:creationId xmlns:a16="http://schemas.microsoft.com/office/drawing/2014/main" id="{F00B4573-9DE2-4FFA-8813-5CF86670C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378" y="4039337"/>
            <a:ext cx="709718" cy="590837"/>
          </a:xfrm>
          <a:prstGeom prst="rect">
            <a:avLst/>
          </a:prstGeom>
        </p:spPr>
      </p:pic>
      <p:pic>
        <p:nvPicPr>
          <p:cNvPr id="52" name="Picture 51" descr="A picture containing building, drawing&#10;&#10;Description automatically generated">
            <a:extLst>
              <a:ext uri="{FF2B5EF4-FFF2-40B4-BE49-F238E27FC236}">
                <a16:creationId xmlns:a16="http://schemas.microsoft.com/office/drawing/2014/main" id="{B3D0102D-229E-4CB2-B758-E4D5BF9AD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5" y="2628915"/>
            <a:ext cx="709718" cy="590837"/>
          </a:xfrm>
          <a:prstGeom prst="rect">
            <a:avLst/>
          </a:prstGeom>
        </p:spPr>
      </p:pic>
      <p:pic>
        <p:nvPicPr>
          <p:cNvPr id="58" name="Picture 57" descr="A picture containing building, drawing&#10;&#10;Description automatically generated">
            <a:extLst>
              <a:ext uri="{FF2B5EF4-FFF2-40B4-BE49-F238E27FC236}">
                <a16:creationId xmlns:a16="http://schemas.microsoft.com/office/drawing/2014/main" id="{C0536CAB-DEFE-40BC-8DA2-0A2AA83D3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070" y="2306256"/>
            <a:ext cx="709718" cy="590837"/>
          </a:xfrm>
          <a:prstGeom prst="rect">
            <a:avLst/>
          </a:prstGeom>
        </p:spPr>
      </p:pic>
      <p:pic>
        <p:nvPicPr>
          <p:cNvPr id="59" name="Picture 58" descr="A picture containing building, drawing&#10;&#10;Description automatically generated">
            <a:extLst>
              <a:ext uri="{FF2B5EF4-FFF2-40B4-BE49-F238E27FC236}">
                <a16:creationId xmlns:a16="http://schemas.microsoft.com/office/drawing/2014/main" id="{2F6CB5E7-8E43-450B-8367-16A83E6DA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5" y="1983597"/>
            <a:ext cx="709718" cy="590837"/>
          </a:xfrm>
          <a:prstGeom prst="rect">
            <a:avLst/>
          </a:prstGeom>
        </p:spPr>
      </p:pic>
      <p:pic>
        <p:nvPicPr>
          <p:cNvPr id="60" name="Picture 59" descr="A picture containing building, drawing&#10;&#10;Description automatically generated">
            <a:extLst>
              <a:ext uri="{FF2B5EF4-FFF2-40B4-BE49-F238E27FC236}">
                <a16:creationId xmlns:a16="http://schemas.microsoft.com/office/drawing/2014/main" id="{42D37B55-8523-4355-8216-BD21BA3C7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491" y="1868777"/>
            <a:ext cx="709718" cy="590837"/>
          </a:xfrm>
          <a:prstGeom prst="rect">
            <a:avLst/>
          </a:prstGeom>
        </p:spPr>
      </p:pic>
      <p:pic>
        <p:nvPicPr>
          <p:cNvPr id="61" name="Picture 60" descr="A picture containing building, drawing&#10;&#10;Description automatically generated">
            <a:extLst>
              <a:ext uri="{FF2B5EF4-FFF2-40B4-BE49-F238E27FC236}">
                <a16:creationId xmlns:a16="http://schemas.microsoft.com/office/drawing/2014/main" id="{3766792A-9D76-4EA9-8E14-70D608C7B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230" y="1513911"/>
            <a:ext cx="709718" cy="590837"/>
          </a:xfrm>
          <a:prstGeom prst="rect">
            <a:avLst/>
          </a:prstGeom>
        </p:spPr>
      </p:pic>
      <p:pic>
        <p:nvPicPr>
          <p:cNvPr id="62" name="Picture 61" descr="A picture containing building, drawing&#10;&#10;Description automatically generated">
            <a:extLst>
              <a:ext uri="{FF2B5EF4-FFF2-40B4-BE49-F238E27FC236}">
                <a16:creationId xmlns:a16="http://schemas.microsoft.com/office/drawing/2014/main" id="{861C5964-862B-4A71-93B6-5EFC8AE1D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733" y="2269519"/>
            <a:ext cx="709718" cy="590837"/>
          </a:xfrm>
          <a:prstGeom prst="rect">
            <a:avLst/>
          </a:prstGeom>
        </p:spPr>
      </p:pic>
      <p:pic>
        <p:nvPicPr>
          <p:cNvPr id="63" name="Picture 62" descr="A picture containing building, drawing&#10;&#10;Description automatically generated">
            <a:extLst>
              <a:ext uri="{FF2B5EF4-FFF2-40B4-BE49-F238E27FC236}">
                <a16:creationId xmlns:a16="http://schemas.microsoft.com/office/drawing/2014/main" id="{78AAB79F-6286-4BDC-8222-5B2C16A09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500" y="1513911"/>
            <a:ext cx="709718" cy="590837"/>
          </a:xfrm>
          <a:prstGeom prst="rect">
            <a:avLst/>
          </a:prstGeom>
        </p:spPr>
      </p:pic>
      <p:pic>
        <p:nvPicPr>
          <p:cNvPr id="64" name="Picture 63" descr="A picture containing building, drawing&#10;&#10;Description automatically generated">
            <a:extLst>
              <a:ext uri="{FF2B5EF4-FFF2-40B4-BE49-F238E27FC236}">
                <a16:creationId xmlns:a16="http://schemas.microsoft.com/office/drawing/2014/main" id="{765FC916-DD0D-414D-A7F4-7EEB58608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706" y="4211948"/>
            <a:ext cx="709718" cy="590837"/>
          </a:xfrm>
          <a:prstGeom prst="rect">
            <a:avLst/>
          </a:prstGeom>
        </p:spPr>
      </p:pic>
      <p:pic>
        <p:nvPicPr>
          <p:cNvPr id="65" name="Picture 64" descr="A picture containing building, drawing&#10;&#10;Description automatically generated">
            <a:extLst>
              <a:ext uri="{FF2B5EF4-FFF2-40B4-BE49-F238E27FC236}">
                <a16:creationId xmlns:a16="http://schemas.microsoft.com/office/drawing/2014/main" id="{4DBFD4C7-7654-434F-B49E-D46BA5904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381" y="4757941"/>
            <a:ext cx="709718" cy="590837"/>
          </a:xfrm>
          <a:prstGeom prst="rect">
            <a:avLst/>
          </a:prstGeom>
        </p:spPr>
      </p:pic>
      <p:pic>
        <p:nvPicPr>
          <p:cNvPr id="66" name="Picture 65" descr="A picture containing building, drawing&#10;&#10;Description automatically generated">
            <a:extLst>
              <a:ext uri="{FF2B5EF4-FFF2-40B4-BE49-F238E27FC236}">
                <a16:creationId xmlns:a16="http://schemas.microsoft.com/office/drawing/2014/main" id="{A5B47D98-B474-4A3C-B05D-06812D37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362" y="3901320"/>
            <a:ext cx="709718" cy="590837"/>
          </a:xfrm>
          <a:prstGeom prst="rect">
            <a:avLst/>
          </a:prstGeom>
        </p:spPr>
      </p:pic>
      <p:pic>
        <p:nvPicPr>
          <p:cNvPr id="67" name="Picture 66" descr="A picture containing building, drawing&#10;&#10;Description automatically generated">
            <a:extLst>
              <a:ext uri="{FF2B5EF4-FFF2-40B4-BE49-F238E27FC236}">
                <a16:creationId xmlns:a16="http://schemas.microsoft.com/office/drawing/2014/main" id="{B9B59DEF-07D1-4AC4-B38A-15EFC8C91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221" y="4507366"/>
            <a:ext cx="709718" cy="590837"/>
          </a:xfrm>
          <a:prstGeom prst="rect">
            <a:avLst/>
          </a:prstGeom>
        </p:spPr>
      </p:pic>
      <p:pic>
        <p:nvPicPr>
          <p:cNvPr id="70" name="Picture 69" descr="A picture containing building, drawing&#10;&#10;Description automatically generated">
            <a:extLst>
              <a:ext uri="{FF2B5EF4-FFF2-40B4-BE49-F238E27FC236}">
                <a16:creationId xmlns:a16="http://schemas.microsoft.com/office/drawing/2014/main" id="{0BF7427F-F549-4D8C-81F7-E9B315986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776" y="5348778"/>
            <a:ext cx="709718" cy="590837"/>
          </a:xfrm>
          <a:prstGeom prst="rect">
            <a:avLst/>
          </a:prstGeom>
        </p:spPr>
      </p:pic>
      <p:pic>
        <p:nvPicPr>
          <p:cNvPr id="71" name="Picture 70" descr="A picture containing building, drawing&#10;&#10;Description automatically generated">
            <a:extLst>
              <a:ext uri="{FF2B5EF4-FFF2-40B4-BE49-F238E27FC236}">
                <a16:creationId xmlns:a16="http://schemas.microsoft.com/office/drawing/2014/main" id="{D9F6F343-EE1B-4AEF-958A-69617AFAE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048" y="4308647"/>
            <a:ext cx="709718" cy="590837"/>
          </a:xfrm>
          <a:prstGeom prst="rect">
            <a:avLst/>
          </a:prstGeom>
        </p:spPr>
      </p:pic>
      <p:pic>
        <p:nvPicPr>
          <p:cNvPr id="74" name="Picture 73" descr="A picture containing building, drawing&#10;&#10;Description automatically generated">
            <a:extLst>
              <a:ext uri="{FF2B5EF4-FFF2-40B4-BE49-F238E27FC236}">
                <a16:creationId xmlns:a16="http://schemas.microsoft.com/office/drawing/2014/main" id="{B702371C-E82F-40E5-9D0B-86EBA9A64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122" y="1678682"/>
            <a:ext cx="709718" cy="590837"/>
          </a:xfrm>
          <a:prstGeom prst="rect">
            <a:avLst/>
          </a:prstGeom>
        </p:spPr>
      </p:pic>
      <p:pic>
        <p:nvPicPr>
          <p:cNvPr id="75" name="Picture 74" descr="A picture containing building, drawing&#10;&#10;Description automatically generated">
            <a:extLst>
              <a:ext uri="{FF2B5EF4-FFF2-40B4-BE49-F238E27FC236}">
                <a16:creationId xmlns:a16="http://schemas.microsoft.com/office/drawing/2014/main" id="{7DBEFB7D-EDA3-4EFC-A913-6E18F2A68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828" y="1196767"/>
            <a:ext cx="709718" cy="590837"/>
          </a:xfrm>
          <a:prstGeom prst="rect">
            <a:avLst/>
          </a:prstGeom>
        </p:spPr>
      </p:pic>
      <p:pic>
        <p:nvPicPr>
          <p:cNvPr id="76" name="Picture 75" descr="A picture containing building, drawing&#10;&#10;Description automatically generated">
            <a:extLst>
              <a:ext uri="{FF2B5EF4-FFF2-40B4-BE49-F238E27FC236}">
                <a16:creationId xmlns:a16="http://schemas.microsoft.com/office/drawing/2014/main" id="{5EF8D309-BD17-4992-8923-FDC1458ED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793" y="3726664"/>
            <a:ext cx="709718" cy="590837"/>
          </a:xfrm>
          <a:prstGeom prst="rect">
            <a:avLst/>
          </a:prstGeom>
        </p:spPr>
      </p:pic>
      <p:pic>
        <p:nvPicPr>
          <p:cNvPr id="77" name="Picture 76" descr="A picture containing building, drawing&#10;&#10;Description automatically generated">
            <a:extLst>
              <a:ext uri="{FF2B5EF4-FFF2-40B4-BE49-F238E27FC236}">
                <a16:creationId xmlns:a16="http://schemas.microsoft.com/office/drawing/2014/main" id="{E9039E97-1CDE-4B3E-8419-D20CC30FA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075" y="2459614"/>
            <a:ext cx="709718" cy="590837"/>
          </a:xfrm>
          <a:prstGeom prst="rect">
            <a:avLst/>
          </a:prstGeom>
        </p:spPr>
      </p:pic>
      <p:pic>
        <p:nvPicPr>
          <p:cNvPr id="78" name="Picture 77" descr="A picture containing building, drawing&#10;&#10;Description automatically generated">
            <a:extLst>
              <a:ext uri="{FF2B5EF4-FFF2-40B4-BE49-F238E27FC236}">
                <a16:creationId xmlns:a16="http://schemas.microsoft.com/office/drawing/2014/main" id="{AE7A2A76-CC6C-4529-94B7-6806DE786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793" y="2245079"/>
            <a:ext cx="709718" cy="590837"/>
          </a:xfrm>
          <a:prstGeom prst="rect">
            <a:avLst/>
          </a:prstGeom>
        </p:spPr>
      </p:pic>
      <p:pic>
        <p:nvPicPr>
          <p:cNvPr id="80" name="Picture 79" descr="A picture containing building, drawing&#10;&#10;Description automatically generated">
            <a:extLst>
              <a:ext uri="{FF2B5EF4-FFF2-40B4-BE49-F238E27FC236}">
                <a16:creationId xmlns:a16="http://schemas.microsoft.com/office/drawing/2014/main" id="{9C082B6B-8107-48A1-9CDE-C97DDEF43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576" y="3133581"/>
            <a:ext cx="709718" cy="590837"/>
          </a:xfrm>
          <a:prstGeom prst="rect">
            <a:avLst/>
          </a:prstGeom>
        </p:spPr>
      </p:pic>
      <p:pic>
        <p:nvPicPr>
          <p:cNvPr id="108" name="Picture 107" descr="A picture containing building, drawing&#10;&#10;Description automatically generated">
            <a:extLst>
              <a:ext uri="{FF2B5EF4-FFF2-40B4-BE49-F238E27FC236}">
                <a16:creationId xmlns:a16="http://schemas.microsoft.com/office/drawing/2014/main" id="{1D1D3A1B-DF26-42FA-8350-2F2F4CD3A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294" y="2860356"/>
            <a:ext cx="709718" cy="590837"/>
          </a:xfrm>
          <a:prstGeom prst="rect">
            <a:avLst/>
          </a:prstGeom>
        </p:spPr>
      </p:pic>
      <p:pic>
        <p:nvPicPr>
          <p:cNvPr id="109" name="Picture 108" descr="A picture containing building, drawing&#10;&#10;Description automatically generated">
            <a:extLst>
              <a:ext uri="{FF2B5EF4-FFF2-40B4-BE49-F238E27FC236}">
                <a16:creationId xmlns:a16="http://schemas.microsoft.com/office/drawing/2014/main" id="{C16C2EC8-0D05-41E2-AA41-398E0C61E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8921" y="3503698"/>
            <a:ext cx="709718" cy="590837"/>
          </a:xfrm>
          <a:prstGeom prst="rect">
            <a:avLst/>
          </a:prstGeom>
        </p:spPr>
      </p:pic>
    </p:spTree>
    <p:extLst>
      <p:ext uri="{BB962C8B-B14F-4D97-AF65-F5344CB8AC3E}">
        <p14:creationId xmlns:p14="http://schemas.microsoft.com/office/powerpoint/2010/main" val="1817940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74F59F-A270-4858-9EC7-393FB12EE20C}"/>
              </a:ext>
            </a:extLst>
          </p:cNvPr>
          <p:cNvSpPr txBox="1"/>
          <p:nvPr/>
        </p:nvSpPr>
        <p:spPr>
          <a:xfrm>
            <a:off x="5054374" y="5894773"/>
            <a:ext cx="1081450" cy="523220"/>
          </a:xfrm>
          <a:prstGeom prst="rect">
            <a:avLst/>
          </a:prstGeom>
          <a:noFill/>
        </p:spPr>
        <p:txBody>
          <a:bodyPr wrap="none" rtlCol="0">
            <a:spAutoFit/>
          </a:bodyPr>
          <a:lstStyle/>
          <a:p>
            <a:r>
              <a:rPr lang="en-US" sz="2800" dirty="0"/>
              <a:t>Query</a:t>
            </a:r>
          </a:p>
        </p:txBody>
      </p:sp>
      <p:pic>
        <p:nvPicPr>
          <p:cNvPr id="4" name="Picture 3" descr="A picture containing building, drawing&#10;&#10;Description automatically generated">
            <a:extLst>
              <a:ext uri="{FF2B5EF4-FFF2-40B4-BE49-F238E27FC236}">
                <a16:creationId xmlns:a16="http://schemas.microsoft.com/office/drawing/2014/main" id="{F00B4573-9DE2-4FFA-8813-5CF86670C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378" y="4039337"/>
            <a:ext cx="709718" cy="590837"/>
          </a:xfrm>
          <a:prstGeom prst="rect">
            <a:avLst/>
          </a:prstGeom>
        </p:spPr>
      </p:pic>
      <p:pic>
        <p:nvPicPr>
          <p:cNvPr id="64" name="Picture 63" descr="A picture containing building, drawing&#10;&#10;Description automatically generated">
            <a:extLst>
              <a:ext uri="{FF2B5EF4-FFF2-40B4-BE49-F238E27FC236}">
                <a16:creationId xmlns:a16="http://schemas.microsoft.com/office/drawing/2014/main" id="{765FC916-DD0D-414D-A7F4-7EEB58608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706" y="4211948"/>
            <a:ext cx="709718" cy="590837"/>
          </a:xfrm>
          <a:prstGeom prst="rect">
            <a:avLst/>
          </a:prstGeom>
        </p:spPr>
      </p:pic>
      <p:pic>
        <p:nvPicPr>
          <p:cNvPr id="65" name="Picture 64" descr="A picture containing building, drawing&#10;&#10;Description automatically generated">
            <a:extLst>
              <a:ext uri="{FF2B5EF4-FFF2-40B4-BE49-F238E27FC236}">
                <a16:creationId xmlns:a16="http://schemas.microsoft.com/office/drawing/2014/main" id="{4DBFD4C7-7654-434F-B49E-D46BA5904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381" y="4757941"/>
            <a:ext cx="709718" cy="590837"/>
          </a:xfrm>
          <a:prstGeom prst="rect">
            <a:avLst/>
          </a:prstGeom>
        </p:spPr>
      </p:pic>
      <p:pic>
        <p:nvPicPr>
          <p:cNvPr id="66" name="Picture 65" descr="A picture containing building, drawing&#10;&#10;Description automatically generated">
            <a:extLst>
              <a:ext uri="{FF2B5EF4-FFF2-40B4-BE49-F238E27FC236}">
                <a16:creationId xmlns:a16="http://schemas.microsoft.com/office/drawing/2014/main" id="{A5B47D98-B474-4A3C-B05D-06812D37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362" y="3901320"/>
            <a:ext cx="709718" cy="590837"/>
          </a:xfrm>
          <a:prstGeom prst="rect">
            <a:avLst/>
          </a:prstGeom>
        </p:spPr>
      </p:pic>
      <p:pic>
        <p:nvPicPr>
          <p:cNvPr id="67" name="Picture 66" descr="A picture containing building, drawing&#10;&#10;Description automatically generated">
            <a:extLst>
              <a:ext uri="{FF2B5EF4-FFF2-40B4-BE49-F238E27FC236}">
                <a16:creationId xmlns:a16="http://schemas.microsoft.com/office/drawing/2014/main" id="{B9B59DEF-07D1-4AC4-B38A-15EFC8C91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221" y="4507366"/>
            <a:ext cx="709718" cy="590837"/>
          </a:xfrm>
          <a:prstGeom prst="rect">
            <a:avLst/>
          </a:prstGeom>
        </p:spPr>
      </p:pic>
      <p:pic>
        <p:nvPicPr>
          <p:cNvPr id="70" name="Picture 69" descr="A picture containing building, drawing&#10;&#10;Description automatically generated">
            <a:extLst>
              <a:ext uri="{FF2B5EF4-FFF2-40B4-BE49-F238E27FC236}">
                <a16:creationId xmlns:a16="http://schemas.microsoft.com/office/drawing/2014/main" id="{0BF7427F-F549-4D8C-81F7-E9B315986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776" y="5348778"/>
            <a:ext cx="709718" cy="590837"/>
          </a:xfrm>
          <a:prstGeom prst="rect">
            <a:avLst/>
          </a:prstGeom>
        </p:spPr>
      </p:pic>
      <p:pic>
        <p:nvPicPr>
          <p:cNvPr id="71" name="Picture 70" descr="A picture containing building, drawing&#10;&#10;Description automatically generated">
            <a:extLst>
              <a:ext uri="{FF2B5EF4-FFF2-40B4-BE49-F238E27FC236}">
                <a16:creationId xmlns:a16="http://schemas.microsoft.com/office/drawing/2014/main" id="{D9F6F343-EE1B-4AEF-958A-69617AFAE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048" y="4308647"/>
            <a:ext cx="709718" cy="590837"/>
          </a:xfrm>
          <a:prstGeom prst="rect">
            <a:avLst/>
          </a:prstGeom>
        </p:spPr>
      </p:pic>
      <p:pic>
        <p:nvPicPr>
          <p:cNvPr id="74" name="Picture 73" descr="A picture containing building, drawing&#10;&#10;Description automatically generated">
            <a:extLst>
              <a:ext uri="{FF2B5EF4-FFF2-40B4-BE49-F238E27FC236}">
                <a16:creationId xmlns:a16="http://schemas.microsoft.com/office/drawing/2014/main" id="{B702371C-E82F-40E5-9D0B-86EBA9A64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122" y="1678682"/>
            <a:ext cx="709718" cy="590837"/>
          </a:xfrm>
          <a:prstGeom prst="rect">
            <a:avLst/>
          </a:prstGeom>
        </p:spPr>
      </p:pic>
      <p:pic>
        <p:nvPicPr>
          <p:cNvPr id="75" name="Picture 74" descr="A picture containing building, drawing&#10;&#10;Description automatically generated">
            <a:extLst>
              <a:ext uri="{FF2B5EF4-FFF2-40B4-BE49-F238E27FC236}">
                <a16:creationId xmlns:a16="http://schemas.microsoft.com/office/drawing/2014/main" id="{7DBEFB7D-EDA3-4EFC-A913-6E18F2A68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828" y="1196767"/>
            <a:ext cx="709718" cy="590837"/>
          </a:xfrm>
          <a:prstGeom prst="rect">
            <a:avLst/>
          </a:prstGeom>
        </p:spPr>
      </p:pic>
      <p:pic>
        <p:nvPicPr>
          <p:cNvPr id="76" name="Picture 75" descr="A picture containing building, drawing&#10;&#10;Description automatically generated">
            <a:extLst>
              <a:ext uri="{FF2B5EF4-FFF2-40B4-BE49-F238E27FC236}">
                <a16:creationId xmlns:a16="http://schemas.microsoft.com/office/drawing/2014/main" id="{5EF8D309-BD17-4992-8923-FDC1458ED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793" y="3726664"/>
            <a:ext cx="709718" cy="590837"/>
          </a:xfrm>
          <a:prstGeom prst="rect">
            <a:avLst/>
          </a:prstGeom>
        </p:spPr>
      </p:pic>
      <p:pic>
        <p:nvPicPr>
          <p:cNvPr id="77" name="Picture 76" descr="A picture containing building, drawing&#10;&#10;Description automatically generated">
            <a:extLst>
              <a:ext uri="{FF2B5EF4-FFF2-40B4-BE49-F238E27FC236}">
                <a16:creationId xmlns:a16="http://schemas.microsoft.com/office/drawing/2014/main" id="{E9039E97-1CDE-4B3E-8419-D20CC30FA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075" y="2459614"/>
            <a:ext cx="709718" cy="590837"/>
          </a:xfrm>
          <a:prstGeom prst="rect">
            <a:avLst/>
          </a:prstGeom>
        </p:spPr>
      </p:pic>
      <p:pic>
        <p:nvPicPr>
          <p:cNvPr id="78" name="Picture 77" descr="A picture containing building, drawing&#10;&#10;Description automatically generated">
            <a:extLst>
              <a:ext uri="{FF2B5EF4-FFF2-40B4-BE49-F238E27FC236}">
                <a16:creationId xmlns:a16="http://schemas.microsoft.com/office/drawing/2014/main" id="{AE7A2A76-CC6C-4529-94B7-6806DE786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793" y="2245079"/>
            <a:ext cx="709718" cy="590837"/>
          </a:xfrm>
          <a:prstGeom prst="rect">
            <a:avLst/>
          </a:prstGeom>
        </p:spPr>
      </p:pic>
      <p:pic>
        <p:nvPicPr>
          <p:cNvPr id="80" name="Picture 79" descr="A picture containing building, drawing&#10;&#10;Description automatically generated">
            <a:extLst>
              <a:ext uri="{FF2B5EF4-FFF2-40B4-BE49-F238E27FC236}">
                <a16:creationId xmlns:a16="http://schemas.microsoft.com/office/drawing/2014/main" id="{9C082B6B-8107-48A1-9CDE-C97DDEF43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576" y="3133581"/>
            <a:ext cx="709718" cy="590837"/>
          </a:xfrm>
          <a:prstGeom prst="rect">
            <a:avLst/>
          </a:prstGeom>
        </p:spPr>
      </p:pic>
      <p:pic>
        <p:nvPicPr>
          <p:cNvPr id="108" name="Picture 107" descr="A picture containing building, drawing&#10;&#10;Description automatically generated">
            <a:extLst>
              <a:ext uri="{FF2B5EF4-FFF2-40B4-BE49-F238E27FC236}">
                <a16:creationId xmlns:a16="http://schemas.microsoft.com/office/drawing/2014/main" id="{1D1D3A1B-DF26-42FA-8350-2F2F4CD3A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294" y="2860356"/>
            <a:ext cx="709718" cy="590837"/>
          </a:xfrm>
          <a:prstGeom prst="rect">
            <a:avLst/>
          </a:prstGeom>
        </p:spPr>
      </p:pic>
      <p:pic>
        <p:nvPicPr>
          <p:cNvPr id="109" name="Picture 108" descr="A picture containing building, drawing&#10;&#10;Description automatically generated">
            <a:extLst>
              <a:ext uri="{FF2B5EF4-FFF2-40B4-BE49-F238E27FC236}">
                <a16:creationId xmlns:a16="http://schemas.microsoft.com/office/drawing/2014/main" id="{C16C2EC8-0D05-41E2-AA41-398E0C61E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8921" y="3503698"/>
            <a:ext cx="709718" cy="590837"/>
          </a:xfrm>
          <a:prstGeom prst="rect">
            <a:avLst/>
          </a:prstGeom>
        </p:spPr>
      </p:pic>
      <p:pic>
        <p:nvPicPr>
          <p:cNvPr id="26" name="Picture 25" descr="A close up of a sign&#10;&#10;Description automatically generated">
            <a:extLst>
              <a:ext uri="{FF2B5EF4-FFF2-40B4-BE49-F238E27FC236}">
                <a16:creationId xmlns:a16="http://schemas.microsoft.com/office/drawing/2014/main" id="{ADCA7199-64B8-4876-855B-16DCFD3CC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693" y="2493597"/>
            <a:ext cx="877581" cy="1204059"/>
          </a:xfrm>
          <a:prstGeom prst="rect">
            <a:avLst/>
          </a:prstGeom>
        </p:spPr>
      </p:pic>
      <p:cxnSp>
        <p:nvCxnSpPr>
          <p:cNvPr id="27" name="Straight Connector 26">
            <a:extLst>
              <a:ext uri="{FF2B5EF4-FFF2-40B4-BE49-F238E27FC236}">
                <a16:creationId xmlns:a16="http://schemas.microsoft.com/office/drawing/2014/main" id="{850E8436-C117-4DF8-B437-1C7B1F67E5B5}"/>
              </a:ext>
            </a:extLst>
          </p:cNvPr>
          <p:cNvCxnSpPr>
            <a:cxnSpLocks/>
            <a:stCxn id="26" idx="1"/>
            <a:endCxn id="4" idx="3"/>
          </p:cNvCxnSpPr>
          <p:nvPr/>
        </p:nvCxnSpPr>
        <p:spPr>
          <a:xfrm flipH="1">
            <a:off x="2805096" y="3095627"/>
            <a:ext cx="2400597" cy="1239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7C13258-6595-444B-81C9-4205326783EE}"/>
              </a:ext>
            </a:extLst>
          </p:cNvPr>
          <p:cNvCxnSpPr>
            <a:cxnSpLocks/>
            <a:stCxn id="26" idx="0"/>
            <a:endCxn id="75" idx="1"/>
          </p:cNvCxnSpPr>
          <p:nvPr/>
        </p:nvCxnSpPr>
        <p:spPr>
          <a:xfrm flipV="1">
            <a:off x="5644484" y="1492186"/>
            <a:ext cx="3421344" cy="1001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4249377-8CC6-4670-A013-02CC146E1F4A}"/>
              </a:ext>
            </a:extLst>
          </p:cNvPr>
          <p:cNvCxnSpPr>
            <a:cxnSpLocks/>
            <a:stCxn id="26" idx="0"/>
            <a:endCxn id="74" idx="1"/>
          </p:cNvCxnSpPr>
          <p:nvPr/>
        </p:nvCxnSpPr>
        <p:spPr>
          <a:xfrm flipV="1">
            <a:off x="5644484" y="1974101"/>
            <a:ext cx="3980638" cy="519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6DFD68E-B8DA-4F82-A4B7-80943836C3C9}"/>
              </a:ext>
            </a:extLst>
          </p:cNvPr>
          <p:cNvCxnSpPr>
            <a:cxnSpLocks/>
            <a:stCxn id="26" idx="2"/>
            <a:endCxn id="64" idx="0"/>
          </p:cNvCxnSpPr>
          <p:nvPr/>
        </p:nvCxnSpPr>
        <p:spPr>
          <a:xfrm flipH="1">
            <a:off x="4857565" y="3697656"/>
            <a:ext cx="786919" cy="5142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1449059-3EB1-4031-B651-6C94AACC9834}"/>
              </a:ext>
            </a:extLst>
          </p:cNvPr>
          <p:cNvCxnSpPr>
            <a:cxnSpLocks/>
            <a:stCxn id="26" idx="2"/>
            <a:endCxn id="67" idx="0"/>
          </p:cNvCxnSpPr>
          <p:nvPr/>
        </p:nvCxnSpPr>
        <p:spPr>
          <a:xfrm>
            <a:off x="5644484" y="3697656"/>
            <a:ext cx="286596" cy="8097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A41A473-6646-46BE-B9EF-B0779FBD7BD9}"/>
              </a:ext>
            </a:extLst>
          </p:cNvPr>
          <p:cNvCxnSpPr>
            <a:cxnSpLocks/>
            <a:stCxn id="26" idx="2"/>
            <a:endCxn id="71" idx="0"/>
          </p:cNvCxnSpPr>
          <p:nvPr/>
        </p:nvCxnSpPr>
        <p:spPr>
          <a:xfrm flipH="1">
            <a:off x="5432907" y="3697656"/>
            <a:ext cx="211577" cy="610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836F8B-7EEC-434A-886C-912B504214C4}"/>
              </a:ext>
            </a:extLst>
          </p:cNvPr>
          <p:cNvCxnSpPr>
            <a:cxnSpLocks/>
            <a:stCxn id="26" idx="2"/>
          </p:cNvCxnSpPr>
          <p:nvPr/>
        </p:nvCxnSpPr>
        <p:spPr>
          <a:xfrm flipH="1">
            <a:off x="5291696" y="3697656"/>
            <a:ext cx="352788" cy="1086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C697AA0-A048-4936-BD3D-0117A42B2E54}"/>
              </a:ext>
            </a:extLst>
          </p:cNvPr>
          <p:cNvCxnSpPr>
            <a:cxnSpLocks/>
            <a:stCxn id="26" idx="3"/>
            <a:endCxn id="70" idx="1"/>
          </p:cNvCxnSpPr>
          <p:nvPr/>
        </p:nvCxnSpPr>
        <p:spPr>
          <a:xfrm>
            <a:off x="6083274" y="3095627"/>
            <a:ext cx="2403502" cy="2548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933EFDC-60B8-4269-A1A9-5E88EB93AA80}"/>
              </a:ext>
            </a:extLst>
          </p:cNvPr>
          <p:cNvCxnSpPr>
            <a:cxnSpLocks/>
            <a:stCxn id="26" idx="3"/>
            <a:endCxn id="77" idx="1"/>
          </p:cNvCxnSpPr>
          <p:nvPr/>
        </p:nvCxnSpPr>
        <p:spPr>
          <a:xfrm flipV="1">
            <a:off x="6083274" y="2755033"/>
            <a:ext cx="653801" cy="3405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09BB9D8-703C-4F88-B981-E7ED49FE396E}"/>
              </a:ext>
            </a:extLst>
          </p:cNvPr>
          <p:cNvCxnSpPr>
            <a:cxnSpLocks/>
            <a:stCxn id="26" idx="3"/>
            <a:endCxn id="80" idx="1"/>
          </p:cNvCxnSpPr>
          <p:nvPr/>
        </p:nvCxnSpPr>
        <p:spPr>
          <a:xfrm>
            <a:off x="6083274" y="3095627"/>
            <a:ext cx="896302" cy="3333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DD113-1CCF-4427-93E2-2260587C0107}"/>
              </a:ext>
            </a:extLst>
          </p:cNvPr>
          <p:cNvCxnSpPr>
            <a:cxnSpLocks/>
            <a:stCxn id="26" idx="3"/>
            <a:endCxn id="76" idx="1"/>
          </p:cNvCxnSpPr>
          <p:nvPr/>
        </p:nvCxnSpPr>
        <p:spPr>
          <a:xfrm>
            <a:off x="6083274" y="3095627"/>
            <a:ext cx="1363519" cy="926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50E225-4578-4812-9B49-0A73C2A152AA}"/>
              </a:ext>
            </a:extLst>
          </p:cNvPr>
          <p:cNvCxnSpPr>
            <a:cxnSpLocks/>
            <a:stCxn id="26" idx="3"/>
            <a:endCxn id="78" idx="1"/>
          </p:cNvCxnSpPr>
          <p:nvPr/>
        </p:nvCxnSpPr>
        <p:spPr>
          <a:xfrm flipV="1">
            <a:off x="6083274" y="2540498"/>
            <a:ext cx="1363519" cy="555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012B310-57DF-483F-ADD8-7F08C0A60908}"/>
              </a:ext>
            </a:extLst>
          </p:cNvPr>
          <p:cNvCxnSpPr>
            <a:cxnSpLocks/>
            <a:stCxn id="26" idx="3"/>
            <a:endCxn id="108" idx="1"/>
          </p:cNvCxnSpPr>
          <p:nvPr/>
        </p:nvCxnSpPr>
        <p:spPr>
          <a:xfrm>
            <a:off x="6083274" y="3095627"/>
            <a:ext cx="1606020" cy="60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4ADCF39-EE1A-459C-8867-699A92928E1C}"/>
              </a:ext>
            </a:extLst>
          </p:cNvPr>
          <p:cNvCxnSpPr>
            <a:cxnSpLocks/>
            <a:stCxn id="26" idx="3"/>
            <a:endCxn id="109" idx="1"/>
          </p:cNvCxnSpPr>
          <p:nvPr/>
        </p:nvCxnSpPr>
        <p:spPr>
          <a:xfrm>
            <a:off x="6083274" y="3095627"/>
            <a:ext cx="2115647" cy="703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0" name="Picture 49" descr="A picture containing building, drawing&#10;&#10;Description automatically generated">
            <a:extLst>
              <a:ext uri="{FF2B5EF4-FFF2-40B4-BE49-F238E27FC236}">
                <a16:creationId xmlns:a16="http://schemas.microsoft.com/office/drawing/2014/main" id="{91AD5194-76C8-40ED-8BF6-F4F300D45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963" y="1628313"/>
            <a:ext cx="873903" cy="727520"/>
          </a:xfrm>
          <a:prstGeom prst="rect">
            <a:avLst/>
          </a:prstGeom>
        </p:spPr>
      </p:pic>
      <p:pic>
        <p:nvPicPr>
          <p:cNvPr id="53" name="Picture 52" descr="A picture containing building, drawing&#10;&#10;Description automatically generated">
            <a:extLst>
              <a:ext uri="{FF2B5EF4-FFF2-40B4-BE49-F238E27FC236}">
                <a16:creationId xmlns:a16="http://schemas.microsoft.com/office/drawing/2014/main" id="{BADEACA3-6020-4F6A-BDA0-D894BE2CC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4" y="2326508"/>
            <a:ext cx="877581" cy="730582"/>
          </a:xfrm>
          <a:prstGeom prst="rect">
            <a:avLst/>
          </a:prstGeom>
        </p:spPr>
      </p:pic>
      <p:pic>
        <p:nvPicPr>
          <p:cNvPr id="55" name="Picture 54" descr="A picture containing building, drawing&#10;&#10;Description automatically generated">
            <a:extLst>
              <a:ext uri="{FF2B5EF4-FFF2-40B4-BE49-F238E27FC236}">
                <a16:creationId xmlns:a16="http://schemas.microsoft.com/office/drawing/2014/main" id="{64386A78-0E66-4E1A-824D-C646191CD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579" y="1595926"/>
            <a:ext cx="877581" cy="730582"/>
          </a:xfrm>
          <a:prstGeom prst="rect">
            <a:avLst/>
          </a:prstGeom>
        </p:spPr>
      </p:pic>
      <p:cxnSp>
        <p:nvCxnSpPr>
          <p:cNvPr id="56" name="Straight Connector 55">
            <a:extLst>
              <a:ext uri="{FF2B5EF4-FFF2-40B4-BE49-F238E27FC236}">
                <a16:creationId xmlns:a16="http://schemas.microsoft.com/office/drawing/2014/main" id="{14FC99D0-9308-45E7-A26E-0DE11224DA90}"/>
              </a:ext>
            </a:extLst>
          </p:cNvPr>
          <p:cNvCxnSpPr>
            <a:cxnSpLocks/>
            <a:endCxn id="53" idx="3"/>
          </p:cNvCxnSpPr>
          <p:nvPr/>
        </p:nvCxnSpPr>
        <p:spPr>
          <a:xfrm flipH="1" flipV="1">
            <a:off x="3668935" y="2691799"/>
            <a:ext cx="1573350" cy="50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9F45908-A118-4BBA-BBC8-3988FF208ACE}"/>
              </a:ext>
            </a:extLst>
          </p:cNvPr>
          <p:cNvCxnSpPr>
            <a:cxnSpLocks/>
            <a:endCxn id="50" idx="3"/>
          </p:cNvCxnSpPr>
          <p:nvPr/>
        </p:nvCxnSpPr>
        <p:spPr>
          <a:xfrm flipH="1" flipV="1">
            <a:off x="4351866" y="1992073"/>
            <a:ext cx="890418" cy="1208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209164-A5C1-4D6C-B86C-4BC1E679E71B}"/>
              </a:ext>
            </a:extLst>
          </p:cNvPr>
          <p:cNvCxnSpPr>
            <a:cxnSpLocks/>
            <a:endCxn id="55" idx="3"/>
          </p:cNvCxnSpPr>
          <p:nvPr/>
        </p:nvCxnSpPr>
        <p:spPr>
          <a:xfrm flipH="1" flipV="1">
            <a:off x="3060160" y="1961217"/>
            <a:ext cx="2182124" cy="1239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4D17F4D1-880C-4BF9-8DDB-193C7E16EE60}"/>
              </a:ext>
            </a:extLst>
          </p:cNvPr>
          <p:cNvSpPr/>
          <p:nvPr/>
        </p:nvSpPr>
        <p:spPr>
          <a:xfrm>
            <a:off x="2022935" y="1108374"/>
            <a:ext cx="2428008" cy="2306931"/>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14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74F59F-A270-4858-9EC7-393FB12EE20C}"/>
              </a:ext>
            </a:extLst>
          </p:cNvPr>
          <p:cNvSpPr txBox="1"/>
          <p:nvPr/>
        </p:nvSpPr>
        <p:spPr>
          <a:xfrm>
            <a:off x="5054374" y="5894773"/>
            <a:ext cx="1081450" cy="523220"/>
          </a:xfrm>
          <a:prstGeom prst="rect">
            <a:avLst/>
          </a:prstGeom>
          <a:noFill/>
        </p:spPr>
        <p:txBody>
          <a:bodyPr wrap="none" rtlCol="0">
            <a:spAutoFit/>
          </a:bodyPr>
          <a:lstStyle/>
          <a:p>
            <a:r>
              <a:rPr lang="en-US" sz="2800" dirty="0"/>
              <a:t>Query</a:t>
            </a:r>
          </a:p>
        </p:txBody>
      </p:sp>
      <p:pic>
        <p:nvPicPr>
          <p:cNvPr id="4" name="Picture 3" descr="A picture containing building, drawing&#10;&#10;Description automatically generated">
            <a:extLst>
              <a:ext uri="{FF2B5EF4-FFF2-40B4-BE49-F238E27FC236}">
                <a16:creationId xmlns:a16="http://schemas.microsoft.com/office/drawing/2014/main" id="{F00B4573-9DE2-4FFA-8813-5CF86670C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378" y="4039337"/>
            <a:ext cx="709718" cy="590837"/>
          </a:xfrm>
          <a:prstGeom prst="rect">
            <a:avLst/>
          </a:prstGeom>
        </p:spPr>
      </p:pic>
      <p:pic>
        <p:nvPicPr>
          <p:cNvPr id="64" name="Picture 63" descr="A picture containing building, drawing&#10;&#10;Description automatically generated">
            <a:extLst>
              <a:ext uri="{FF2B5EF4-FFF2-40B4-BE49-F238E27FC236}">
                <a16:creationId xmlns:a16="http://schemas.microsoft.com/office/drawing/2014/main" id="{765FC916-DD0D-414D-A7F4-7EEB58608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706" y="4211948"/>
            <a:ext cx="709718" cy="590837"/>
          </a:xfrm>
          <a:prstGeom prst="rect">
            <a:avLst/>
          </a:prstGeom>
        </p:spPr>
      </p:pic>
      <p:pic>
        <p:nvPicPr>
          <p:cNvPr id="65" name="Picture 64" descr="A picture containing building, drawing&#10;&#10;Description automatically generated">
            <a:extLst>
              <a:ext uri="{FF2B5EF4-FFF2-40B4-BE49-F238E27FC236}">
                <a16:creationId xmlns:a16="http://schemas.microsoft.com/office/drawing/2014/main" id="{4DBFD4C7-7654-434F-B49E-D46BA5904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381" y="4757941"/>
            <a:ext cx="709718" cy="590837"/>
          </a:xfrm>
          <a:prstGeom prst="rect">
            <a:avLst/>
          </a:prstGeom>
        </p:spPr>
      </p:pic>
      <p:pic>
        <p:nvPicPr>
          <p:cNvPr id="66" name="Picture 65" descr="A picture containing building, drawing&#10;&#10;Description automatically generated">
            <a:extLst>
              <a:ext uri="{FF2B5EF4-FFF2-40B4-BE49-F238E27FC236}">
                <a16:creationId xmlns:a16="http://schemas.microsoft.com/office/drawing/2014/main" id="{A5B47D98-B474-4A3C-B05D-06812D37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362" y="3901320"/>
            <a:ext cx="709718" cy="590837"/>
          </a:xfrm>
          <a:prstGeom prst="rect">
            <a:avLst/>
          </a:prstGeom>
        </p:spPr>
      </p:pic>
      <p:pic>
        <p:nvPicPr>
          <p:cNvPr id="67" name="Picture 66" descr="A picture containing building, drawing&#10;&#10;Description automatically generated">
            <a:extLst>
              <a:ext uri="{FF2B5EF4-FFF2-40B4-BE49-F238E27FC236}">
                <a16:creationId xmlns:a16="http://schemas.microsoft.com/office/drawing/2014/main" id="{B9B59DEF-07D1-4AC4-B38A-15EFC8C91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221" y="4507366"/>
            <a:ext cx="709718" cy="590837"/>
          </a:xfrm>
          <a:prstGeom prst="rect">
            <a:avLst/>
          </a:prstGeom>
        </p:spPr>
      </p:pic>
      <p:pic>
        <p:nvPicPr>
          <p:cNvPr id="70" name="Picture 69" descr="A picture containing building, drawing&#10;&#10;Description automatically generated">
            <a:extLst>
              <a:ext uri="{FF2B5EF4-FFF2-40B4-BE49-F238E27FC236}">
                <a16:creationId xmlns:a16="http://schemas.microsoft.com/office/drawing/2014/main" id="{0BF7427F-F549-4D8C-81F7-E9B315986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776" y="5348778"/>
            <a:ext cx="709718" cy="590837"/>
          </a:xfrm>
          <a:prstGeom prst="rect">
            <a:avLst/>
          </a:prstGeom>
        </p:spPr>
      </p:pic>
      <p:pic>
        <p:nvPicPr>
          <p:cNvPr id="71" name="Picture 70" descr="A picture containing building, drawing&#10;&#10;Description automatically generated">
            <a:extLst>
              <a:ext uri="{FF2B5EF4-FFF2-40B4-BE49-F238E27FC236}">
                <a16:creationId xmlns:a16="http://schemas.microsoft.com/office/drawing/2014/main" id="{D9F6F343-EE1B-4AEF-958A-69617AFAE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048" y="4308647"/>
            <a:ext cx="709718" cy="590837"/>
          </a:xfrm>
          <a:prstGeom prst="rect">
            <a:avLst/>
          </a:prstGeom>
        </p:spPr>
      </p:pic>
      <p:pic>
        <p:nvPicPr>
          <p:cNvPr id="76" name="Picture 75" descr="A picture containing building, drawing&#10;&#10;Description automatically generated">
            <a:extLst>
              <a:ext uri="{FF2B5EF4-FFF2-40B4-BE49-F238E27FC236}">
                <a16:creationId xmlns:a16="http://schemas.microsoft.com/office/drawing/2014/main" id="{5EF8D309-BD17-4992-8923-FDC1458ED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793" y="3726664"/>
            <a:ext cx="709718" cy="590837"/>
          </a:xfrm>
          <a:prstGeom prst="rect">
            <a:avLst/>
          </a:prstGeom>
        </p:spPr>
      </p:pic>
      <p:pic>
        <p:nvPicPr>
          <p:cNvPr id="77" name="Picture 76" descr="A picture containing building, drawing&#10;&#10;Description automatically generated">
            <a:extLst>
              <a:ext uri="{FF2B5EF4-FFF2-40B4-BE49-F238E27FC236}">
                <a16:creationId xmlns:a16="http://schemas.microsoft.com/office/drawing/2014/main" id="{E9039E97-1CDE-4B3E-8419-D20CC30FA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075" y="2459614"/>
            <a:ext cx="709718" cy="590837"/>
          </a:xfrm>
          <a:prstGeom prst="rect">
            <a:avLst/>
          </a:prstGeom>
        </p:spPr>
      </p:pic>
      <p:pic>
        <p:nvPicPr>
          <p:cNvPr id="78" name="Picture 77" descr="A picture containing building, drawing&#10;&#10;Description automatically generated">
            <a:extLst>
              <a:ext uri="{FF2B5EF4-FFF2-40B4-BE49-F238E27FC236}">
                <a16:creationId xmlns:a16="http://schemas.microsoft.com/office/drawing/2014/main" id="{AE7A2A76-CC6C-4529-94B7-6806DE786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793" y="2245079"/>
            <a:ext cx="709718" cy="590837"/>
          </a:xfrm>
          <a:prstGeom prst="rect">
            <a:avLst/>
          </a:prstGeom>
        </p:spPr>
      </p:pic>
      <p:pic>
        <p:nvPicPr>
          <p:cNvPr id="80" name="Picture 79" descr="A picture containing building, drawing&#10;&#10;Description automatically generated">
            <a:extLst>
              <a:ext uri="{FF2B5EF4-FFF2-40B4-BE49-F238E27FC236}">
                <a16:creationId xmlns:a16="http://schemas.microsoft.com/office/drawing/2014/main" id="{9C082B6B-8107-48A1-9CDE-C97DDEF43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576" y="3133581"/>
            <a:ext cx="709718" cy="590837"/>
          </a:xfrm>
          <a:prstGeom prst="rect">
            <a:avLst/>
          </a:prstGeom>
        </p:spPr>
      </p:pic>
      <p:pic>
        <p:nvPicPr>
          <p:cNvPr id="108" name="Picture 107" descr="A picture containing building, drawing&#10;&#10;Description automatically generated">
            <a:extLst>
              <a:ext uri="{FF2B5EF4-FFF2-40B4-BE49-F238E27FC236}">
                <a16:creationId xmlns:a16="http://schemas.microsoft.com/office/drawing/2014/main" id="{1D1D3A1B-DF26-42FA-8350-2F2F4CD3A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294" y="2860356"/>
            <a:ext cx="709718" cy="590837"/>
          </a:xfrm>
          <a:prstGeom prst="rect">
            <a:avLst/>
          </a:prstGeom>
        </p:spPr>
      </p:pic>
      <p:pic>
        <p:nvPicPr>
          <p:cNvPr id="109" name="Picture 108" descr="A picture containing building, drawing&#10;&#10;Description automatically generated">
            <a:extLst>
              <a:ext uri="{FF2B5EF4-FFF2-40B4-BE49-F238E27FC236}">
                <a16:creationId xmlns:a16="http://schemas.microsoft.com/office/drawing/2014/main" id="{C16C2EC8-0D05-41E2-AA41-398E0C61E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8921" y="3503698"/>
            <a:ext cx="709718" cy="590837"/>
          </a:xfrm>
          <a:prstGeom prst="rect">
            <a:avLst/>
          </a:prstGeom>
        </p:spPr>
      </p:pic>
      <p:pic>
        <p:nvPicPr>
          <p:cNvPr id="26" name="Picture 25" descr="A close up of a sign&#10;&#10;Description automatically generated">
            <a:extLst>
              <a:ext uri="{FF2B5EF4-FFF2-40B4-BE49-F238E27FC236}">
                <a16:creationId xmlns:a16="http://schemas.microsoft.com/office/drawing/2014/main" id="{ADCA7199-64B8-4876-855B-16DCFD3CC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693" y="2493597"/>
            <a:ext cx="877581" cy="1204059"/>
          </a:xfrm>
          <a:prstGeom prst="rect">
            <a:avLst/>
          </a:prstGeom>
        </p:spPr>
      </p:pic>
      <p:cxnSp>
        <p:nvCxnSpPr>
          <p:cNvPr id="27" name="Straight Connector 26">
            <a:extLst>
              <a:ext uri="{FF2B5EF4-FFF2-40B4-BE49-F238E27FC236}">
                <a16:creationId xmlns:a16="http://schemas.microsoft.com/office/drawing/2014/main" id="{850E8436-C117-4DF8-B437-1C7B1F67E5B5}"/>
              </a:ext>
            </a:extLst>
          </p:cNvPr>
          <p:cNvCxnSpPr>
            <a:cxnSpLocks/>
            <a:stCxn id="26" idx="1"/>
            <a:endCxn id="4" idx="3"/>
          </p:cNvCxnSpPr>
          <p:nvPr/>
        </p:nvCxnSpPr>
        <p:spPr>
          <a:xfrm flipH="1">
            <a:off x="2805096" y="3095627"/>
            <a:ext cx="2400597" cy="1239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6DFD68E-B8DA-4F82-A4B7-80943836C3C9}"/>
              </a:ext>
            </a:extLst>
          </p:cNvPr>
          <p:cNvCxnSpPr>
            <a:cxnSpLocks/>
            <a:stCxn id="26" idx="2"/>
            <a:endCxn id="64" idx="0"/>
          </p:cNvCxnSpPr>
          <p:nvPr/>
        </p:nvCxnSpPr>
        <p:spPr>
          <a:xfrm flipH="1">
            <a:off x="4857565" y="3697656"/>
            <a:ext cx="786919" cy="5142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1449059-3EB1-4031-B651-6C94AACC9834}"/>
              </a:ext>
            </a:extLst>
          </p:cNvPr>
          <p:cNvCxnSpPr>
            <a:cxnSpLocks/>
            <a:stCxn id="26" idx="2"/>
            <a:endCxn id="67" idx="0"/>
          </p:cNvCxnSpPr>
          <p:nvPr/>
        </p:nvCxnSpPr>
        <p:spPr>
          <a:xfrm>
            <a:off x="5644484" y="3697656"/>
            <a:ext cx="286596" cy="8097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A41A473-6646-46BE-B9EF-B0779FBD7BD9}"/>
              </a:ext>
            </a:extLst>
          </p:cNvPr>
          <p:cNvCxnSpPr>
            <a:cxnSpLocks/>
            <a:stCxn id="26" idx="2"/>
            <a:endCxn id="71" idx="0"/>
          </p:cNvCxnSpPr>
          <p:nvPr/>
        </p:nvCxnSpPr>
        <p:spPr>
          <a:xfrm flipH="1">
            <a:off x="5432907" y="3697656"/>
            <a:ext cx="211577" cy="610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836F8B-7EEC-434A-886C-912B504214C4}"/>
              </a:ext>
            </a:extLst>
          </p:cNvPr>
          <p:cNvCxnSpPr>
            <a:cxnSpLocks/>
            <a:stCxn id="26" idx="2"/>
          </p:cNvCxnSpPr>
          <p:nvPr/>
        </p:nvCxnSpPr>
        <p:spPr>
          <a:xfrm flipH="1">
            <a:off x="5291696" y="3697656"/>
            <a:ext cx="352788" cy="1086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C697AA0-A048-4936-BD3D-0117A42B2E54}"/>
              </a:ext>
            </a:extLst>
          </p:cNvPr>
          <p:cNvCxnSpPr>
            <a:cxnSpLocks/>
            <a:stCxn id="26" idx="3"/>
            <a:endCxn id="70" idx="1"/>
          </p:cNvCxnSpPr>
          <p:nvPr/>
        </p:nvCxnSpPr>
        <p:spPr>
          <a:xfrm>
            <a:off x="6083274" y="3095627"/>
            <a:ext cx="2403502" cy="2548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933EFDC-60B8-4269-A1A9-5E88EB93AA80}"/>
              </a:ext>
            </a:extLst>
          </p:cNvPr>
          <p:cNvCxnSpPr>
            <a:cxnSpLocks/>
            <a:stCxn id="26" idx="3"/>
            <a:endCxn id="77" idx="1"/>
          </p:cNvCxnSpPr>
          <p:nvPr/>
        </p:nvCxnSpPr>
        <p:spPr>
          <a:xfrm flipV="1">
            <a:off x="6083274" y="2755033"/>
            <a:ext cx="653801" cy="3405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09BB9D8-703C-4F88-B981-E7ED49FE396E}"/>
              </a:ext>
            </a:extLst>
          </p:cNvPr>
          <p:cNvCxnSpPr>
            <a:cxnSpLocks/>
            <a:stCxn id="26" idx="3"/>
            <a:endCxn id="80" idx="1"/>
          </p:cNvCxnSpPr>
          <p:nvPr/>
        </p:nvCxnSpPr>
        <p:spPr>
          <a:xfrm>
            <a:off x="6083274" y="3095627"/>
            <a:ext cx="896302" cy="3333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DD113-1CCF-4427-93E2-2260587C0107}"/>
              </a:ext>
            </a:extLst>
          </p:cNvPr>
          <p:cNvCxnSpPr>
            <a:cxnSpLocks/>
            <a:stCxn id="26" idx="3"/>
            <a:endCxn id="76" idx="1"/>
          </p:cNvCxnSpPr>
          <p:nvPr/>
        </p:nvCxnSpPr>
        <p:spPr>
          <a:xfrm>
            <a:off x="6083274" y="3095627"/>
            <a:ext cx="1363519" cy="926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50E225-4578-4812-9B49-0A73C2A152AA}"/>
              </a:ext>
            </a:extLst>
          </p:cNvPr>
          <p:cNvCxnSpPr>
            <a:cxnSpLocks/>
            <a:stCxn id="26" idx="3"/>
            <a:endCxn id="78" idx="1"/>
          </p:cNvCxnSpPr>
          <p:nvPr/>
        </p:nvCxnSpPr>
        <p:spPr>
          <a:xfrm flipV="1">
            <a:off x="6083274" y="2540498"/>
            <a:ext cx="1363519" cy="555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012B310-57DF-483F-ADD8-7F08C0A60908}"/>
              </a:ext>
            </a:extLst>
          </p:cNvPr>
          <p:cNvCxnSpPr>
            <a:cxnSpLocks/>
            <a:stCxn id="26" idx="3"/>
            <a:endCxn id="108" idx="1"/>
          </p:cNvCxnSpPr>
          <p:nvPr/>
        </p:nvCxnSpPr>
        <p:spPr>
          <a:xfrm>
            <a:off x="6083274" y="3095627"/>
            <a:ext cx="1606020" cy="60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4ADCF39-EE1A-459C-8867-699A92928E1C}"/>
              </a:ext>
            </a:extLst>
          </p:cNvPr>
          <p:cNvCxnSpPr>
            <a:cxnSpLocks/>
            <a:stCxn id="26" idx="3"/>
            <a:endCxn id="109" idx="1"/>
          </p:cNvCxnSpPr>
          <p:nvPr/>
        </p:nvCxnSpPr>
        <p:spPr>
          <a:xfrm>
            <a:off x="6083274" y="3095627"/>
            <a:ext cx="2115647" cy="703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0" name="Picture 49" descr="A picture containing building, drawing&#10;&#10;Description automatically generated">
            <a:extLst>
              <a:ext uri="{FF2B5EF4-FFF2-40B4-BE49-F238E27FC236}">
                <a16:creationId xmlns:a16="http://schemas.microsoft.com/office/drawing/2014/main" id="{91AD5194-76C8-40ED-8BF6-F4F300D45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963" y="1628313"/>
            <a:ext cx="873903" cy="727520"/>
          </a:xfrm>
          <a:prstGeom prst="rect">
            <a:avLst/>
          </a:prstGeom>
        </p:spPr>
      </p:pic>
      <p:pic>
        <p:nvPicPr>
          <p:cNvPr id="53" name="Picture 52" descr="A picture containing building, drawing&#10;&#10;Description automatically generated">
            <a:extLst>
              <a:ext uri="{FF2B5EF4-FFF2-40B4-BE49-F238E27FC236}">
                <a16:creationId xmlns:a16="http://schemas.microsoft.com/office/drawing/2014/main" id="{BADEACA3-6020-4F6A-BDA0-D894BE2CC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4" y="2326508"/>
            <a:ext cx="877581" cy="730582"/>
          </a:xfrm>
          <a:prstGeom prst="rect">
            <a:avLst/>
          </a:prstGeom>
        </p:spPr>
      </p:pic>
      <p:pic>
        <p:nvPicPr>
          <p:cNvPr id="55" name="Picture 54" descr="A picture containing building, drawing&#10;&#10;Description automatically generated">
            <a:extLst>
              <a:ext uri="{FF2B5EF4-FFF2-40B4-BE49-F238E27FC236}">
                <a16:creationId xmlns:a16="http://schemas.microsoft.com/office/drawing/2014/main" id="{64386A78-0E66-4E1A-824D-C646191CD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579" y="1595926"/>
            <a:ext cx="877581" cy="730582"/>
          </a:xfrm>
          <a:prstGeom prst="rect">
            <a:avLst/>
          </a:prstGeom>
        </p:spPr>
      </p:pic>
      <p:cxnSp>
        <p:nvCxnSpPr>
          <p:cNvPr id="56" name="Straight Connector 55">
            <a:extLst>
              <a:ext uri="{FF2B5EF4-FFF2-40B4-BE49-F238E27FC236}">
                <a16:creationId xmlns:a16="http://schemas.microsoft.com/office/drawing/2014/main" id="{14FC99D0-9308-45E7-A26E-0DE11224DA90}"/>
              </a:ext>
            </a:extLst>
          </p:cNvPr>
          <p:cNvCxnSpPr>
            <a:cxnSpLocks/>
            <a:endCxn id="53" idx="3"/>
          </p:cNvCxnSpPr>
          <p:nvPr/>
        </p:nvCxnSpPr>
        <p:spPr>
          <a:xfrm flipH="1" flipV="1">
            <a:off x="3668935" y="2691799"/>
            <a:ext cx="1573350" cy="50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9F45908-A118-4BBA-BBC8-3988FF208ACE}"/>
              </a:ext>
            </a:extLst>
          </p:cNvPr>
          <p:cNvCxnSpPr>
            <a:cxnSpLocks/>
            <a:endCxn id="50" idx="3"/>
          </p:cNvCxnSpPr>
          <p:nvPr/>
        </p:nvCxnSpPr>
        <p:spPr>
          <a:xfrm flipH="1" flipV="1">
            <a:off x="4351866" y="1992073"/>
            <a:ext cx="890418" cy="1208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209164-A5C1-4D6C-B86C-4BC1E679E71B}"/>
              </a:ext>
            </a:extLst>
          </p:cNvPr>
          <p:cNvCxnSpPr>
            <a:cxnSpLocks/>
            <a:endCxn id="55" idx="3"/>
          </p:cNvCxnSpPr>
          <p:nvPr/>
        </p:nvCxnSpPr>
        <p:spPr>
          <a:xfrm flipH="1" flipV="1">
            <a:off x="3060160" y="1961217"/>
            <a:ext cx="2182124" cy="1239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1" name="Picture 40" descr="A picture containing building, drawing&#10;&#10;Description automatically generated">
            <a:extLst>
              <a:ext uri="{FF2B5EF4-FFF2-40B4-BE49-F238E27FC236}">
                <a16:creationId xmlns:a16="http://schemas.microsoft.com/office/drawing/2014/main" id="{D19BF742-AB2E-4600-914F-519B80885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828" y="1196767"/>
            <a:ext cx="1090674" cy="907981"/>
          </a:xfrm>
          <a:prstGeom prst="rect">
            <a:avLst/>
          </a:prstGeom>
        </p:spPr>
      </p:pic>
      <p:cxnSp>
        <p:nvCxnSpPr>
          <p:cNvPr id="42" name="Straight Connector 41">
            <a:extLst>
              <a:ext uri="{FF2B5EF4-FFF2-40B4-BE49-F238E27FC236}">
                <a16:creationId xmlns:a16="http://schemas.microsoft.com/office/drawing/2014/main" id="{2B1E1E93-A9E0-4A03-B3AF-4717BA4654BB}"/>
              </a:ext>
            </a:extLst>
          </p:cNvPr>
          <p:cNvCxnSpPr>
            <a:cxnSpLocks/>
            <a:endCxn id="41" idx="1"/>
          </p:cNvCxnSpPr>
          <p:nvPr/>
        </p:nvCxnSpPr>
        <p:spPr>
          <a:xfrm flipV="1">
            <a:off x="5644484" y="1650758"/>
            <a:ext cx="3421344" cy="84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10C0840-3182-48E4-975B-B98B1CCD723B}"/>
              </a:ext>
            </a:extLst>
          </p:cNvPr>
          <p:cNvSpPr/>
          <p:nvPr/>
        </p:nvSpPr>
        <p:spPr>
          <a:xfrm>
            <a:off x="8942224" y="1130157"/>
            <a:ext cx="1423357" cy="1196351"/>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881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74F59F-A270-4858-9EC7-393FB12EE20C}"/>
              </a:ext>
            </a:extLst>
          </p:cNvPr>
          <p:cNvSpPr txBox="1"/>
          <p:nvPr/>
        </p:nvSpPr>
        <p:spPr>
          <a:xfrm>
            <a:off x="5054374" y="5894773"/>
            <a:ext cx="1081450" cy="523220"/>
          </a:xfrm>
          <a:prstGeom prst="rect">
            <a:avLst/>
          </a:prstGeom>
          <a:noFill/>
        </p:spPr>
        <p:txBody>
          <a:bodyPr wrap="none" rtlCol="0">
            <a:spAutoFit/>
          </a:bodyPr>
          <a:lstStyle/>
          <a:p>
            <a:r>
              <a:rPr lang="en-US" sz="2800" dirty="0"/>
              <a:t>Query</a:t>
            </a:r>
          </a:p>
        </p:txBody>
      </p:sp>
      <p:pic>
        <p:nvPicPr>
          <p:cNvPr id="4" name="Picture 3" descr="A picture containing building, drawing&#10;&#10;Description automatically generated">
            <a:extLst>
              <a:ext uri="{FF2B5EF4-FFF2-40B4-BE49-F238E27FC236}">
                <a16:creationId xmlns:a16="http://schemas.microsoft.com/office/drawing/2014/main" id="{F00B4573-9DE2-4FFA-8813-5CF86670C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378" y="4039337"/>
            <a:ext cx="709718" cy="590837"/>
          </a:xfrm>
          <a:prstGeom prst="rect">
            <a:avLst/>
          </a:prstGeom>
        </p:spPr>
      </p:pic>
      <p:pic>
        <p:nvPicPr>
          <p:cNvPr id="64" name="Picture 63" descr="A picture containing building, drawing&#10;&#10;Description automatically generated">
            <a:extLst>
              <a:ext uri="{FF2B5EF4-FFF2-40B4-BE49-F238E27FC236}">
                <a16:creationId xmlns:a16="http://schemas.microsoft.com/office/drawing/2014/main" id="{765FC916-DD0D-414D-A7F4-7EEB58608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706" y="4211948"/>
            <a:ext cx="709718" cy="590837"/>
          </a:xfrm>
          <a:prstGeom prst="rect">
            <a:avLst/>
          </a:prstGeom>
        </p:spPr>
      </p:pic>
      <p:pic>
        <p:nvPicPr>
          <p:cNvPr id="65" name="Picture 64" descr="A picture containing building, drawing&#10;&#10;Description automatically generated">
            <a:extLst>
              <a:ext uri="{FF2B5EF4-FFF2-40B4-BE49-F238E27FC236}">
                <a16:creationId xmlns:a16="http://schemas.microsoft.com/office/drawing/2014/main" id="{4DBFD4C7-7654-434F-B49E-D46BA5904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381" y="4757941"/>
            <a:ext cx="709718" cy="590837"/>
          </a:xfrm>
          <a:prstGeom prst="rect">
            <a:avLst/>
          </a:prstGeom>
        </p:spPr>
      </p:pic>
      <p:pic>
        <p:nvPicPr>
          <p:cNvPr id="66" name="Picture 65" descr="A picture containing building, drawing&#10;&#10;Description automatically generated">
            <a:extLst>
              <a:ext uri="{FF2B5EF4-FFF2-40B4-BE49-F238E27FC236}">
                <a16:creationId xmlns:a16="http://schemas.microsoft.com/office/drawing/2014/main" id="{A5B47D98-B474-4A3C-B05D-06812D37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362" y="3901320"/>
            <a:ext cx="709718" cy="590837"/>
          </a:xfrm>
          <a:prstGeom prst="rect">
            <a:avLst/>
          </a:prstGeom>
        </p:spPr>
      </p:pic>
      <p:pic>
        <p:nvPicPr>
          <p:cNvPr id="67" name="Picture 66" descr="A picture containing building, drawing&#10;&#10;Description automatically generated">
            <a:extLst>
              <a:ext uri="{FF2B5EF4-FFF2-40B4-BE49-F238E27FC236}">
                <a16:creationId xmlns:a16="http://schemas.microsoft.com/office/drawing/2014/main" id="{B9B59DEF-07D1-4AC4-B38A-15EFC8C91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221" y="4507366"/>
            <a:ext cx="709718" cy="590837"/>
          </a:xfrm>
          <a:prstGeom prst="rect">
            <a:avLst/>
          </a:prstGeom>
        </p:spPr>
      </p:pic>
      <p:pic>
        <p:nvPicPr>
          <p:cNvPr id="70" name="Picture 69" descr="A picture containing building, drawing&#10;&#10;Description automatically generated">
            <a:extLst>
              <a:ext uri="{FF2B5EF4-FFF2-40B4-BE49-F238E27FC236}">
                <a16:creationId xmlns:a16="http://schemas.microsoft.com/office/drawing/2014/main" id="{0BF7427F-F549-4D8C-81F7-E9B315986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776" y="5348778"/>
            <a:ext cx="709718" cy="590837"/>
          </a:xfrm>
          <a:prstGeom prst="rect">
            <a:avLst/>
          </a:prstGeom>
        </p:spPr>
      </p:pic>
      <p:pic>
        <p:nvPicPr>
          <p:cNvPr id="71" name="Picture 70" descr="A picture containing building, drawing&#10;&#10;Description automatically generated">
            <a:extLst>
              <a:ext uri="{FF2B5EF4-FFF2-40B4-BE49-F238E27FC236}">
                <a16:creationId xmlns:a16="http://schemas.microsoft.com/office/drawing/2014/main" id="{D9F6F343-EE1B-4AEF-958A-69617AFAE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048" y="4308647"/>
            <a:ext cx="709718" cy="590837"/>
          </a:xfrm>
          <a:prstGeom prst="rect">
            <a:avLst/>
          </a:prstGeom>
        </p:spPr>
      </p:pic>
      <p:pic>
        <p:nvPicPr>
          <p:cNvPr id="26" name="Picture 25" descr="A close up of a sign&#10;&#10;Description automatically generated">
            <a:extLst>
              <a:ext uri="{FF2B5EF4-FFF2-40B4-BE49-F238E27FC236}">
                <a16:creationId xmlns:a16="http://schemas.microsoft.com/office/drawing/2014/main" id="{ADCA7199-64B8-4876-855B-16DCFD3CC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693" y="2493597"/>
            <a:ext cx="877581" cy="1204059"/>
          </a:xfrm>
          <a:prstGeom prst="rect">
            <a:avLst/>
          </a:prstGeom>
        </p:spPr>
      </p:pic>
      <p:cxnSp>
        <p:nvCxnSpPr>
          <p:cNvPr id="27" name="Straight Connector 26">
            <a:extLst>
              <a:ext uri="{FF2B5EF4-FFF2-40B4-BE49-F238E27FC236}">
                <a16:creationId xmlns:a16="http://schemas.microsoft.com/office/drawing/2014/main" id="{850E8436-C117-4DF8-B437-1C7B1F67E5B5}"/>
              </a:ext>
            </a:extLst>
          </p:cNvPr>
          <p:cNvCxnSpPr>
            <a:cxnSpLocks/>
            <a:stCxn id="26" idx="1"/>
            <a:endCxn id="4" idx="3"/>
          </p:cNvCxnSpPr>
          <p:nvPr/>
        </p:nvCxnSpPr>
        <p:spPr>
          <a:xfrm flipH="1">
            <a:off x="2805096" y="3095627"/>
            <a:ext cx="2400597" cy="1239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6DFD68E-B8DA-4F82-A4B7-80943836C3C9}"/>
              </a:ext>
            </a:extLst>
          </p:cNvPr>
          <p:cNvCxnSpPr>
            <a:cxnSpLocks/>
            <a:stCxn id="26" idx="2"/>
            <a:endCxn id="64" idx="0"/>
          </p:cNvCxnSpPr>
          <p:nvPr/>
        </p:nvCxnSpPr>
        <p:spPr>
          <a:xfrm flipH="1">
            <a:off x="4857565" y="3697656"/>
            <a:ext cx="786919" cy="5142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1449059-3EB1-4031-B651-6C94AACC9834}"/>
              </a:ext>
            </a:extLst>
          </p:cNvPr>
          <p:cNvCxnSpPr>
            <a:cxnSpLocks/>
            <a:stCxn id="26" idx="2"/>
            <a:endCxn id="67" idx="0"/>
          </p:cNvCxnSpPr>
          <p:nvPr/>
        </p:nvCxnSpPr>
        <p:spPr>
          <a:xfrm>
            <a:off x="5644484" y="3697656"/>
            <a:ext cx="286596" cy="8097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A41A473-6646-46BE-B9EF-B0779FBD7BD9}"/>
              </a:ext>
            </a:extLst>
          </p:cNvPr>
          <p:cNvCxnSpPr>
            <a:cxnSpLocks/>
            <a:stCxn id="26" idx="2"/>
            <a:endCxn id="71" idx="0"/>
          </p:cNvCxnSpPr>
          <p:nvPr/>
        </p:nvCxnSpPr>
        <p:spPr>
          <a:xfrm flipH="1">
            <a:off x="5432907" y="3697656"/>
            <a:ext cx="211577" cy="610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836F8B-7EEC-434A-886C-912B504214C4}"/>
              </a:ext>
            </a:extLst>
          </p:cNvPr>
          <p:cNvCxnSpPr>
            <a:cxnSpLocks/>
            <a:stCxn id="26" idx="2"/>
          </p:cNvCxnSpPr>
          <p:nvPr/>
        </p:nvCxnSpPr>
        <p:spPr>
          <a:xfrm flipH="1">
            <a:off x="5291696" y="3697656"/>
            <a:ext cx="352788" cy="1086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C697AA0-A048-4936-BD3D-0117A42B2E54}"/>
              </a:ext>
            </a:extLst>
          </p:cNvPr>
          <p:cNvCxnSpPr>
            <a:cxnSpLocks/>
            <a:stCxn id="26" idx="3"/>
            <a:endCxn id="70" idx="1"/>
          </p:cNvCxnSpPr>
          <p:nvPr/>
        </p:nvCxnSpPr>
        <p:spPr>
          <a:xfrm>
            <a:off x="6083274" y="3095627"/>
            <a:ext cx="2403502" cy="2548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0" name="Picture 49" descr="A picture containing building, drawing&#10;&#10;Description automatically generated">
            <a:extLst>
              <a:ext uri="{FF2B5EF4-FFF2-40B4-BE49-F238E27FC236}">
                <a16:creationId xmlns:a16="http://schemas.microsoft.com/office/drawing/2014/main" id="{91AD5194-76C8-40ED-8BF6-F4F300D45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963" y="1628313"/>
            <a:ext cx="873903" cy="727520"/>
          </a:xfrm>
          <a:prstGeom prst="rect">
            <a:avLst/>
          </a:prstGeom>
        </p:spPr>
      </p:pic>
      <p:pic>
        <p:nvPicPr>
          <p:cNvPr id="53" name="Picture 52" descr="A picture containing building, drawing&#10;&#10;Description automatically generated">
            <a:extLst>
              <a:ext uri="{FF2B5EF4-FFF2-40B4-BE49-F238E27FC236}">
                <a16:creationId xmlns:a16="http://schemas.microsoft.com/office/drawing/2014/main" id="{BADEACA3-6020-4F6A-BDA0-D894BE2CC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4" y="2326508"/>
            <a:ext cx="877581" cy="730582"/>
          </a:xfrm>
          <a:prstGeom prst="rect">
            <a:avLst/>
          </a:prstGeom>
        </p:spPr>
      </p:pic>
      <p:pic>
        <p:nvPicPr>
          <p:cNvPr id="55" name="Picture 54" descr="A picture containing building, drawing&#10;&#10;Description automatically generated">
            <a:extLst>
              <a:ext uri="{FF2B5EF4-FFF2-40B4-BE49-F238E27FC236}">
                <a16:creationId xmlns:a16="http://schemas.microsoft.com/office/drawing/2014/main" id="{64386A78-0E66-4E1A-824D-C646191CD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579" y="1595926"/>
            <a:ext cx="877581" cy="730582"/>
          </a:xfrm>
          <a:prstGeom prst="rect">
            <a:avLst/>
          </a:prstGeom>
        </p:spPr>
      </p:pic>
      <p:cxnSp>
        <p:nvCxnSpPr>
          <p:cNvPr id="56" name="Straight Connector 55">
            <a:extLst>
              <a:ext uri="{FF2B5EF4-FFF2-40B4-BE49-F238E27FC236}">
                <a16:creationId xmlns:a16="http://schemas.microsoft.com/office/drawing/2014/main" id="{14FC99D0-9308-45E7-A26E-0DE11224DA90}"/>
              </a:ext>
            </a:extLst>
          </p:cNvPr>
          <p:cNvCxnSpPr>
            <a:cxnSpLocks/>
            <a:endCxn id="53" idx="3"/>
          </p:cNvCxnSpPr>
          <p:nvPr/>
        </p:nvCxnSpPr>
        <p:spPr>
          <a:xfrm flipH="1" flipV="1">
            <a:off x="3668935" y="2691799"/>
            <a:ext cx="1573350" cy="50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9F45908-A118-4BBA-BBC8-3988FF208ACE}"/>
              </a:ext>
            </a:extLst>
          </p:cNvPr>
          <p:cNvCxnSpPr>
            <a:cxnSpLocks/>
            <a:endCxn id="50" idx="3"/>
          </p:cNvCxnSpPr>
          <p:nvPr/>
        </p:nvCxnSpPr>
        <p:spPr>
          <a:xfrm flipH="1" flipV="1">
            <a:off x="4351866" y="1992073"/>
            <a:ext cx="890418" cy="1208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209164-A5C1-4D6C-B86C-4BC1E679E71B}"/>
              </a:ext>
            </a:extLst>
          </p:cNvPr>
          <p:cNvCxnSpPr>
            <a:cxnSpLocks/>
            <a:endCxn id="55" idx="3"/>
          </p:cNvCxnSpPr>
          <p:nvPr/>
        </p:nvCxnSpPr>
        <p:spPr>
          <a:xfrm flipH="1" flipV="1">
            <a:off x="3060160" y="1961217"/>
            <a:ext cx="2182124" cy="1239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1" name="Picture 40" descr="A picture containing building, drawing&#10;&#10;Description automatically generated">
            <a:extLst>
              <a:ext uri="{FF2B5EF4-FFF2-40B4-BE49-F238E27FC236}">
                <a16:creationId xmlns:a16="http://schemas.microsoft.com/office/drawing/2014/main" id="{D19BF742-AB2E-4600-914F-519B80885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828" y="1196767"/>
            <a:ext cx="1090674" cy="907981"/>
          </a:xfrm>
          <a:prstGeom prst="rect">
            <a:avLst/>
          </a:prstGeom>
        </p:spPr>
      </p:pic>
      <p:cxnSp>
        <p:nvCxnSpPr>
          <p:cNvPr id="42" name="Straight Connector 41">
            <a:extLst>
              <a:ext uri="{FF2B5EF4-FFF2-40B4-BE49-F238E27FC236}">
                <a16:creationId xmlns:a16="http://schemas.microsoft.com/office/drawing/2014/main" id="{2B1E1E93-A9E0-4A03-B3AF-4717BA4654BB}"/>
              </a:ext>
            </a:extLst>
          </p:cNvPr>
          <p:cNvCxnSpPr>
            <a:cxnSpLocks/>
            <a:endCxn id="41" idx="1"/>
          </p:cNvCxnSpPr>
          <p:nvPr/>
        </p:nvCxnSpPr>
        <p:spPr>
          <a:xfrm flipV="1">
            <a:off x="5644484" y="1650758"/>
            <a:ext cx="3421344" cy="84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10C0840-3182-48E4-975B-B98B1CCD723B}"/>
              </a:ext>
            </a:extLst>
          </p:cNvPr>
          <p:cNvSpPr/>
          <p:nvPr/>
        </p:nvSpPr>
        <p:spPr>
          <a:xfrm>
            <a:off x="6809157" y="2108120"/>
            <a:ext cx="2572114" cy="2660608"/>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descr="A picture containing building, drawing&#10;&#10;Description automatically generated">
            <a:extLst>
              <a:ext uri="{FF2B5EF4-FFF2-40B4-BE49-F238E27FC236}">
                <a16:creationId xmlns:a16="http://schemas.microsoft.com/office/drawing/2014/main" id="{02ADEB70-A63F-429C-85CB-3AD8A2AE1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914" y="2459614"/>
            <a:ext cx="2105580" cy="1752886"/>
          </a:xfrm>
          <a:prstGeom prst="rect">
            <a:avLst/>
          </a:prstGeom>
        </p:spPr>
      </p:pic>
      <p:cxnSp>
        <p:nvCxnSpPr>
          <p:cNvPr id="40" name="Straight Connector 39">
            <a:extLst>
              <a:ext uri="{FF2B5EF4-FFF2-40B4-BE49-F238E27FC236}">
                <a16:creationId xmlns:a16="http://schemas.microsoft.com/office/drawing/2014/main" id="{59A614E8-1F4B-4911-9848-7F68EC864066}"/>
              </a:ext>
            </a:extLst>
          </p:cNvPr>
          <p:cNvCxnSpPr>
            <a:cxnSpLocks/>
          </p:cNvCxnSpPr>
          <p:nvPr/>
        </p:nvCxnSpPr>
        <p:spPr>
          <a:xfrm flipH="1">
            <a:off x="5380787" y="3697656"/>
            <a:ext cx="263698" cy="809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91E54AC-7FCD-4213-A82D-7ADF685D2FF1}"/>
              </a:ext>
            </a:extLst>
          </p:cNvPr>
          <p:cNvCxnSpPr>
            <a:cxnSpLocks/>
            <a:endCxn id="39" idx="1"/>
          </p:cNvCxnSpPr>
          <p:nvPr/>
        </p:nvCxnSpPr>
        <p:spPr>
          <a:xfrm>
            <a:off x="6083274" y="3095627"/>
            <a:ext cx="1007640" cy="240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754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74F59F-A270-4858-9EC7-393FB12EE20C}"/>
              </a:ext>
            </a:extLst>
          </p:cNvPr>
          <p:cNvSpPr txBox="1"/>
          <p:nvPr/>
        </p:nvSpPr>
        <p:spPr>
          <a:xfrm>
            <a:off x="5054374" y="5894773"/>
            <a:ext cx="1081450" cy="523220"/>
          </a:xfrm>
          <a:prstGeom prst="rect">
            <a:avLst/>
          </a:prstGeom>
          <a:noFill/>
        </p:spPr>
        <p:txBody>
          <a:bodyPr wrap="none" rtlCol="0">
            <a:spAutoFit/>
          </a:bodyPr>
          <a:lstStyle/>
          <a:p>
            <a:r>
              <a:rPr lang="en-US" sz="2800" dirty="0"/>
              <a:t>Query</a:t>
            </a:r>
          </a:p>
        </p:txBody>
      </p:sp>
      <p:pic>
        <p:nvPicPr>
          <p:cNvPr id="4" name="Picture 3" descr="A picture containing building, drawing&#10;&#10;Description automatically generated">
            <a:extLst>
              <a:ext uri="{FF2B5EF4-FFF2-40B4-BE49-F238E27FC236}">
                <a16:creationId xmlns:a16="http://schemas.microsoft.com/office/drawing/2014/main" id="{F00B4573-9DE2-4FFA-8813-5CF86670C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378" y="4039337"/>
            <a:ext cx="709718" cy="590837"/>
          </a:xfrm>
          <a:prstGeom prst="rect">
            <a:avLst/>
          </a:prstGeom>
        </p:spPr>
      </p:pic>
      <p:pic>
        <p:nvPicPr>
          <p:cNvPr id="64" name="Picture 63" descr="A picture containing building, drawing&#10;&#10;Description automatically generated">
            <a:extLst>
              <a:ext uri="{FF2B5EF4-FFF2-40B4-BE49-F238E27FC236}">
                <a16:creationId xmlns:a16="http://schemas.microsoft.com/office/drawing/2014/main" id="{765FC916-DD0D-414D-A7F4-7EEB58608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706" y="4211948"/>
            <a:ext cx="709718" cy="590837"/>
          </a:xfrm>
          <a:prstGeom prst="rect">
            <a:avLst/>
          </a:prstGeom>
        </p:spPr>
      </p:pic>
      <p:pic>
        <p:nvPicPr>
          <p:cNvPr id="65" name="Picture 64" descr="A picture containing building, drawing&#10;&#10;Description automatically generated">
            <a:extLst>
              <a:ext uri="{FF2B5EF4-FFF2-40B4-BE49-F238E27FC236}">
                <a16:creationId xmlns:a16="http://schemas.microsoft.com/office/drawing/2014/main" id="{4DBFD4C7-7654-434F-B49E-D46BA5904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381" y="4757941"/>
            <a:ext cx="709718" cy="590837"/>
          </a:xfrm>
          <a:prstGeom prst="rect">
            <a:avLst/>
          </a:prstGeom>
        </p:spPr>
      </p:pic>
      <p:pic>
        <p:nvPicPr>
          <p:cNvPr id="66" name="Picture 65" descr="A picture containing building, drawing&#10;&#10;Description automatically generated">
            <a:extLst>
              <a:ext uri="{FF2B5EF4-FFF2-40B4-BE49-F238E27FC236}">
                <a16:creationId xmlns:a16="http://schemas.microsoft.com/office/drawing/2014/main" id="{A5B47D98-B474-4A3C-B05D-06812D37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362" y="3901320"/>
            <a:ext cx="709718" cy="590837"/>
          </a:xfrm>
          <a:prstGeom prst="rect">
            <a:avLst/>
          </a:prstGeom>
        </p:spPr>
      </p:pic>
      <p:pic>
        <p:nvPicPr>
          <p:cNvPr id="67" name="Picture 66" descr="A picture containing building, drawing&#10;&#10;Description automatically generated">
            <a:extLst>
              <a:ext uri="{FF2B5EF4-FFF2-40B4-BE49-F238E27FC236}">
                <a16:creationId xmlns:a16="http://schemas.microsoft.com/office/drawing/2014/main" id="{B9B59DEF-07D1-4AC4-B38A-15EFC8C91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221" y="4507366"/>
            <a:ext cx="709718" cy="590837"/>
          </a:xfrm>
          <a:prstGeom prst="rect">
            <a:avLst/>
          </a:prstGeom>
        </p:spPr>
      </p:pic>
      <p:pic>
        <p:nvPicPr>
          <p:cNvPr id="70" name="Picture 69" descr="A picture containing building, drawing&#10;&#10;Description automatically generated">
            <a:extLst>
              <a:ext uri="{FF2B5EF4-FFF2-40B4-BE49-F238E27FC236}">
                <a16:creationId xmlns:a16="http://schemas.microsoft.com/office/drawing/2014/main" id="{0BF7427F-F549-4D8C-81F7-E9B315986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776" y="5348778"/>
            <a:ext cx="709718" cy="590837"/>
          </a:xfrm>
          <a:prstGeom prst="rect">
            <a:avLst/>
          </a:prstGeom>
        </p:spPr>
      </p:pic>
      <p:pic>
        <p:nvPicPr>
          <p:cNvPr id="71" name="Picture 70" descr="A picture containing building, drawing&#10;&#10;Description automatically generated">
            <a:extLst>
              <a:ext uri="{FF2B5EF4-FFF2-40B4-BE49-F238E27FC236}">
                <a16:creationId xmlns:a16="http://schemas.microsoft.com/office/drawing/2014/main" id="{D9F6F343-EE1B-4AEF-958A-69617AFAE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048" y="4308647"/>
            <a:ext cx="709718" cy="590837"/>
          </a:xfrm>
          <a:prstGeom prst="rect">
            <a:avLst/>
          </a:prstGeom>
        </p:spPr>
      </p:pic>
      <p:pic>
        <p:nvPicPr>
          <p:cNvPr id="26" name="Picture 25" descr="A close up of a sign&#10;&#10;Description automatically generated">
            <a:extLst>
              <a:ext uri="{FF2B5EF4-FFF2-40B4-BE49-F238E27FC236}">
                <a16:creationId xmlns:a16="http://schemas.microsoft.com/office/drawing/2014/main" id="{ADCA7199-64B8-4876-855B-16DCFD3CC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693" y="2493597"/>
            <a:ext cx="877581" cy="1204059"/>
          </a:xfrm>
          <a:prstGeom prst="rect">
            <a:avLst/>
          </a:prstGeom>
        </p:spPr>
      </p:pic>
      <p:cxnSp>
        <p:nvCxnSpPr>
          <p:cNvPr id="27" name="Straight Connector 26">
            <a:extLst>
              <a:ext uri="{FF2B5EF4-FFF2-40B4-BE49-F238E27FC236}">
                <a16:creationId xmlns:a16="http://schemas.microsoft.com/office/drawing/2014/main" id="{850E8436-C117-4DF8-B437-1C7B1F67E5B5}"/>
              </a:ext>
            </a:extLst>
          </p:cNvPr>
          <p:cNvCxnSpPr>
            <a:cxnSpLocks/>
            <a:stCxn id="26" idx="1"/>
            <a:endCxn id="4" idx="3"/>
          </p:cNvCxnSpPr>
          <p:nvPr/>
        </p:nvCxnSpPr>
        <p:spPr>
          <a:xfrm flipH="1">
            <a:off x="2805096" y="3095627"/>
            <a:ext cx="2400597" cy="1239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6DFD68E-B8DA-4F82-A4B7-80943836C3C9}"/>
              </a:ext>
            </a:extLst>
          </p:cNvPr>
          <p:cNvCxnSpPr>
            <a:cxnSpLocks/>
            <a:stCxn id="26" idx="2"/>
            <a:endCxn id="64" idx="0"/>
          </p:cNvCxnSpPr>
          <p:nvPr/>
        </p:nvCxnSpPr>
        <p:spPr>
          <a:xfrm flipH="1">
            <a:off x="4857565" y="3697656"/>
            <a:ext cx="786919" cy="5142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1449059-3EB1-4031-B651-6C94AACC9834}"/>
              </a:ext>
            </a:extLst>
          </p:cNvPr>
          <p:cNvCxnSpPr>
            <a:cxnSpLocks/>
            <a:stCxn id="26" idx="2"/>
            <a:endCxn id="67" idx="0"/>
          </p:cNvCxnSpPr>
          <p:nvPr/>
        </p:nvCxnSpPr>
        <p:spPr>
          <a:xfrm>
            <a:off x="5644484" y="3697656"/>
            <a:ext cx="286596" cy="8097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A41A473-6646-46BE-B9EF-B0779FBD7BD9}"/>
              </a:ext>
            </a:extLst>
          </p:cNvPr>
          <p:cNvCxnSpPr>
            <a:cxnSpLocks/>
            <a:stCxn id="26" idx="2"/>
            <a:endCxn id="71" idx="0"/>
          </p:cNvCxnSpPr>
          <p:nvPr/>
        </p:nvCxnSpPr>
        <p:spPr>
          <a:xfrm flipH="1">
            <a:off x="5432907" y="3697656"/>
            <a:ext cx="211577" cy="610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836F8B-7EEC-434A-886C-912B504214C4}"/>
              </a:ext>
            </a:extLst>
          </p:cNvPr>
          <p:cNvCxnSpPr>
            <a:cxnSpLocks/>
            <a:stCxn id="26" idx="2"/>
          </p:cNvCxnSpPr>
          <p:nvPr/>
        </p:nvCxnSpPr>
        <p:spPr>
          <a:xfrm flipH="1">
            <a:off x="5291696" y="3697656"/>
            <a:ext cx="352788" cy="1086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C697AA0-A048-4936-BD3D-0117A42B2E54}"/>
              </a:ext>
            </a:extLst>
          </p:cNvPr>
          <p:cNvCxnSpPr>
            <a:cxnSpLocks/>
            <a:stCxn id="26" idx="3"/>
            <a:endCxn id="70" idx="1"/>
          </p:cNvCxnSpPr>
          <p:nvPr/>
        </p:nvCxnSpPr>
        <p:spPr>
          <a:xfrm>
            <a:off x="6083274" y="3095627"/>
            <a:ext cx="2403502" cy="2548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0" name="Picture 49" descr="A picture containing building, drawing&#10;&#10;Description automatically generated">
            <a:extLst>
              <a:ext uri="{FF2B5EF4-FFF2-40B4-BE49-F238E27FC236}">
                <a16:creationId xmlns:a16="http://schemas.microsoft.com/office/drawing/2014/main" id="{91AD5194-76C8-40ED-8BF6-F4F300D45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963" y="1628313"/>
            <a:ext cx="873903" cy="727520"/>
          </a:xfrm>
          <a:prstGeom prst="rect">
            <a:avLst/>
          </a:prstGeom>
        </p:spPr>
      </p:pic>
      <p:pic>
        <p:nvPicPr>
          <p:cNvPr id="53" name="Picture 52" descr="A picture containing building, drawing&#10;&#10;Description automatically generated">
            <a:extLst>
              <a:ext uri="{FF2B5EF4-FFF2-40B4-BE49-F238E27FC236}">
                <a16:creationId xmlns:a16="http://schemas.microsoft.com/office/drawing/2014/main" id="{BADEACA3-6020-4F6A-BDA0-D894BE2CC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4" y="2326508"/>
            <a:ext cx="877581" cy="730582"/>
          </a:xfrm>
          <a:prstGeom prst="rect">
            <a:avLst/>
          </a:prstGeom>
        </p:spPr>
      </p:pic>
      <p:pic>
        <p:nvPicPr>
          <p:cNvPr id="55" name="Picture 54" descr="A picture containing building, drawing&#10;&#10;Description automatically generated">
            <a:extLst>
              <a:ext uri="{FF2B5EF4-FFF2-40B4-BE49-F238E27FC236}">
                <a16:creationId xmlns:a16="http://schemas.microsoft.com/office/drawing/2014/main" id="{64386A78-0E66-4E1A-824D-C646191CD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579" y="1595926"/>
            <a:ext cx="877581" cy="730582"/>
          </a:xfrm>
          <a:prstGeom prst="rect">
            <a:avLst/>
          </a:prstGeom>
        </p:spPr>
      </p:pic>
      <p:cxnSp>
        <p:nvCxnSpPr>
          <p:cNvPr id="56" name="Straight Connector 55">
            <a:extLst>
              <a:ext uri="{FF2B5EF4-FFF2-40B4-BE49-F238E27FC236}">
                <a16:creationId xmlns:a16="http://schemas.microsoft.com/office/drawing/2014/main" id="{14FC99D0-9308-45E7-A26E-0DE11224DA90}"/>
              </a:ext>
            </a:extLst>
          </p:cNvPr>
          <p:cNvCxnSpPr>
            <a:cxnSpLocks/>
            <a:endCxn id="53" idx="3"/>
          </p:cNvCxnSpPr>
          <p:nvPr/>
        </p:nvCxnSpPr>
        <p:spPr>
          <a:xfrm flipH="1" flipV="1">
            <a:off x="3668935" y="2691799"/>
            <a:ext cx="1573350" cy="50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9F45908-A118-4BBA-BBC8-3988FF208ACE}"/>
              </a:ext>
            </a:extLst>
          </p:cNvPr>
          <p:cNvCxnSpPr>
            <a:cxnSpLocks/>
            <a:endCxn id="50" idx="3"/>
          </p:cNvCxnSpPr>
          <p:nvPr/>
        </p:nvCxnSpPr>
        <p:spPr>
          <a:xfrm flipH="1" flipV="1">
            <a:off x="4351866" y="1992073"/>
            <a:ext cx="890418" cy="1208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209164-A5C1-4D6C-B86C-4BC1E679E71B}"/>
              </a:ext>
            </a:extLst>
          </p:cNvPr>
          <p:cNvCxnSpPr>
            <a:cxnSpLocks/>
            <a:endCxn id="55" idx="3"/>
          </p:cNvCxnSpPr>
          <p:nvPr/>
        </p:nvCxnSpPr>
        <p:spPr>
          <a:xfrm flipH="1" flipV="1">
            <a:off x="3060160" y="1961217"/>
            <a:ext cx="2182124" cy="1239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1" name="Picture 40" descr="A picture containing building, drawing&#10;&#10;Description automatically generated">
            <a:extLst>
              <a:ext uri="{FF2B5EF4-FFF2-40B4-BE49-F238E27FC236}">
                <a16:creationId xmlns:a16="http://schemas.microsoft.com/office/drawing/2014/main" id="{D19BF742-AB2E-4600-914F-519B80885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828" y="1196767"/>
            <a:ext cx="1090674" cy="907981"/>
          </a:xfrm>
          <a:prstGeom prst="rect">
            <a:avLst/>
          </a:prstGeom>
        </p:spPr>
      </p:pic>
      <p:cxnSp>
        <p:nvCxnSpPr>
          <p:cNvPr id="42" name="Straight Connector 41">
            <a:extLst>
              <a:ext uri="{FF2B5EF4-FFF2-40B4-BE49-F238E27FC236}">
                <a16:creationId xmlns:a16="http://schemas.microsoft.com/office/drawing/2014/main" id="{2B1E1E93-A9E0-4A03-B3AF-4717BA4654BB}"/>
              </a:ext>
            </a:extLst>
          </p:cNvPr>
          <p:cNvCxnSpPr>
            <a:cxnSpLocks/>
            <a:endCxn id="41" idx="1"/>
          </p:cNvCxnSpPr>
          <p:nvPr/>
        </p:nvCxnSpPr>
        <p:spPr>
          <a:xfrm flipV="1">
            <a:off x="5644484" y="1650758"/>
            <a:ext cx="3421344" cy="84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9" name="Picture 38" descr="A picture containing building, drawing&#10;&#10;Description automatically generated">
            <a:extLst>
              <a:ext uri="{FF2B5EF4-FFF2-40B4-BE49-F238E27FC236}">
                <a16:creationId xmlns:a16="http://schemas.microsoft.com/office/drawing/2014/main" id="{02ADEB70-A63F-429C-85CB-3AD8A2AE1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914" y="2459614"/>
            <a:ext cx="2105580" cy="1752886"/>
          </a:xfrm>
          <a:prstGeom prst="rect">
            <a:avLst/>
          </a:prstGeom>
        </p:spPr>
      </p:pic>
      <p:cxnSp>
        <p:nvCxnSpPr>
          <p:cNvPr id="40" name="Straight Connector 39">
            <a:extLst>
              <a:ext uri="{FF2B5EF4-FFF2-40B4-BE49-F238E27FC236}">
                <a16:creationId xmlns:a16="http://schemas.microsoft.com/office/drawing/2014/main" id="{59A614E8-1F4B-4911-9848-7F68EC864066}"/>
              </a:ext>
            </a:extLst>
          </p:cNvPr>
          <p:cNvCxnSpPr>
            <a:cxnSpLocks/>
          </p:cNvCxnSpPr>
          <p:nvPr/>
        </p:nvCxnSpPr>
        <p:spPr>
          <a:xfrm flipH="1">
            <a:off x="5380787" y="3697656"/>
            <a:ext cx="263698" cy="809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91E54AC-7FCD-4213-A82D-7ADF685D2FF1}"/>
              </a:ext>
            </a:extLst>
          </p:cNvPr>
          <p:cNvCxnSpPr>
            <a:cxnSpLocks/>
            <a:endCxn id="39" idx="1"/>
          </p:cNvCxnSpPr>
          <p:nvPr/>
        </p:nvCxnSpPr>
        <p:spPr>
          <a:xfrm>
            <a:off x="6083274" y="3095627"/>
            <a:ext cx="1007640" cy="240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DC665265-1529-4921-B3DB-AFCD1AFBB7CA}"/>
              </a:ext>
            </a:extLst>
          </p:cNvPr>
          <p:cNvSpPr/>
          <p:nvPr/>
        </p:nvSpPr>
        <p:spPr>
          <a:xfrm>
            <a:off x="8333245" y="5154627"/>
            <a:ext cx="1031112" cy="979137"/>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812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building, drawing&#10;&#10;Description automatically generated">
            <a:extLst>
              <a:ext uri="{FF2B5EF4-FFF2-40B4-BE49-F238E27FC236}">
                <a16:creationId xmlns:a16="http://schemas.microsoft.com/office/drawing/2014/main" id="{F00B4573-9DE2-4FFA-8813-5CF86670C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378" y="4039337"/>
            <a:ext cx="709718" cy="590837"/>
          </a:xfrm>
          <a:prstGeom prst="rect">
            <a:avLst/>
          </a:prstGeom>
        </p:spPr>
      </p:pic>
      <p:pic>
        <p:nvPicPr>
          <p:cNvPr id="58" name="Picture 57" descr="A picture containing building, drawing&#10;&#10;Description automatically generated">
            <a:extLst>
              <a:ext uri="{FF2B5EF4-FFF2-40B4-BE49-F238E27FC236}">
                <a16:creationId xmlns:a16="http://schemas.microsoft.com/office/drawing/2014/main" id="{C0536CAB-DEFE-40BC-8DA2-0A2AA83D3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963" y="1628313"/>
            <a:ext cx="873903" cy="727520"/>
          </a:xfrm>
          <a:prstGeom prst="rect">
            <a:avLst/>
          </a:prstGeom>
        </p:spPr>
      </p:pic>
      <p:pic>
        <p:nvPicPr>
          <p:cNvPr id="59" name="Picture 58" descr="A picture containing building, drawing&#10;&#10;Description automatically generated">
            <a:extLst>
              <a:ext uri="{FF2B5EF4-FFF2-40B4-BE49-F238E27FC236}">
                <a16:creationId xmlns:a16="http://schemas.microsoft.com/office/drawing/2014/main" id="{2F6CB5E7-8E43-450B-8367-16A83E6DA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4" y="2326508"/>
            <a:ext cx="877581" cy="730582"/>
          </a:xfrm>
          <a:prstGeom prst="rect">
            <a:avLst/>
          </a:prstGeom>
        </p:spPr>
      </p:pic>
      <p:pic>
        <p:nvPicPr>
          <p:cNvPr id="63" name="Picture 62" descr="A picture containing building, drawing&#10;&#10;Description automatically generated">
            <a:extLst>
              <a:ext uri="{FF2B5EF4-FFF2-40B4-BE49-F238E27FC236}">
                <a16:creationId xmlns:a16="http://schemas.microsoft.com/office/drawing/2014/main" id="{78AAB79F-6286-4BDC-8222-5B2C16A09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579" y="1595926"/>
            <a:ext cx="877581" cy="730582"/>
          </a:xfrm>
          <a:prstGeom prst="rect">
            <a:avLst/>
          </a:prstGeom>
        </p:spPr>
      </p:pic>
      <p:pic>
        <p:nvPicPr>
          <p:cNvPr id="66" name="Picture 65" descr="A picture containing building, drawing&#10;&#10;Description automatically generated">
            <a:extLst>
              <a:ext uri="{FF2B5EF4-FFF2-40B4-BE49-F238E27FC236}">
                <a16:creationId xmlns:a16="http://schemas.microsoft.com/office/drawing/2014/main" id="{A5B47D98-B474-4A3C-B05D-06812D37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960" y="4507367"/>
            <a:ext cx="1361654" cy="1133571"/>
          </a:xfrm>
          <a:prstGeom prst="rect">
            <a:avLst/>
          </a:prstGeom>
        </p:spPr>
      </p:pic>
      <p:pic>
        <p:nvPicPr>
          <p:cNvPr id="70" name="Picture 69" descr="A picture containing building, drawing&#10;&#10;Description automatically generated">
            <a:extLst>
              <a:ext uri="{FF2B5EF4-FFF2-40B4-BE49-F238E27FC236}">
                <a16:creationId xmlns:a16="http://schemas.microsoft.com/office/drawing/2014/main" id="{0BF7427F-F549-4D8C-81F7-E9B315986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776" y="5348778"/>
            <a:ext cx="709718" cy="590837"/>
          </a:xfrm>
          <a:prstGeom prst="rect">
            <a:avLst/>
          </a:prstGeom>
        </p:spPr>
      </p:pic>
      <p:pic>
        <p:nvPicPr>
          <p:cNvPr id="75" name="Picture 74" descr="A picture containing building, drawing&#10;&#10;Description automatically generated">
            <a:extLst>
              <a:ext uri="{FF2B5EF4-FFF2-40B4-BE49-F238E27FC236}">
                <a16:creationId xmlns:a16="http://schemas.microsoft.com/office/drawing/2014/main" id="{7DBEFB7D-EDA3-4EFC-A913-6E18F2A68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828" y="1196767"/>
            <a:ext cx="1090674" cy="907981"/>
          </a:xfrm>
          <a:prstGeom prst="rect">
            <a:avLst/>
          </a:prstGeom>
        </p:spPr>
      </p:pic>
      <p:pic>
        <p:nvPicPr>
          <p:cNvPr id="78" name="Picture 77" descr="A picture containing building, drawing&#10;&#10;Description automatically generated">
            <a:extLst>
              <a:ext uri="{FF2B5EF4-FFF2-40B4-BE49-F238E27FC236}">
                <a16:creationId xmlns:a16="http://schemas.microsoft.com/office/drawing/2014/main" id="{AE7A2A76-CC6C-4529-94B7-6806DE786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914" y="2459614"/>
            <a:ext cx="2105580" cy="1752886"/>
          </a:xfrm>
          <a:prstGeom prst="rect">
            <a:avLst/>
          </a:prstGeom>
        </p:spPr>
      </p:pic>
      <p:pic>
        <p:nvPicPr>
          <p:cNvPr id="26" name="Picture 25" descr="A close up of a sign&#10;&#10;Description automatically generated">
            <a:extLst>
              <a:ext uri="{FF2B5EF4-FFF2-40B4-BE49-F238E27FC236}">
                <a16:creationId xmlns:a16="http://schemas.microsoft.com/office/drawing/2014/main" id="{ADCA7199-64B8-4876-855B-16DCFD3CC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693" y="2493597"/>
            <a:ext cx="877581" cy="1204059"/>
          </a:xfrm>
          <a:prstGeom prst="rect">
            <a:avLst/>
          </a:prstGeom>
        </p:spPr>
      </p:pic>
      <p:sp>
        <p:nvSpPr>
          <p:cNvPr id="27" name="TextBox 26">
            <a:extLst>
              <a:ext uri="{FF2B5EF4-FFF2-40B4-BE49-F238E27FC236}">
                <a16:creationId xmlns:a16="http://schemas.microsoft.com/office/drawing/2014/main" id="{72E2BDBA-240E-4B4A-8DAC-0986E5BCC37F}"/>
              </a:ext>
            </a:extLst>
          </p:cNvPr>
          <p:cNvSpPr txBox="1"/>
          <p:nvPr/>
        </p:nvSpPr>
        <p:spPr>
          <a:xfrm>
            <a:off x="4554246" y="5894773"/>
            <a:ext cx="2037666" cy="523220"/>
          </a:xfrm>
          <a:prstGeom prst="rect">
            <a:avLst/>
          </a:prstGeom>
          <a:noFill/>
        </p:spPr>
        <p:txBody>
          <a:bodyPr wrap="square" rtlCol="0">
            <a:spAutoFit/>
          </a:bodyPr>
          <a:lstStyle/>
          <a:p>
            <a:r>
              <a:rPr lang="en-US" sz="2800" dirty="0"/>
              <a:t>Reweight</a:t>
            </a:r>
          </a:p>
        </p:txBody>
      </p:sp>
      <p:cxnSp>
        <p:nvCxnSpPr>
          <p:cNvPr id="28" name="Straight Connector 27">
            <a:extLst>
              <a:ext uri="{FF2B5EF4-FFF2-40B4-BE49-F238E27FC236}">
                <a16:creationId xmlns:a16="http://schemas.microsoft.com/office/drawing/2014/main" id="{B3C80546-1BE8-4F58-801A-F35E8976DFBE}"/>
              </a:ext>
            </a:extLst>
          </p:cNvPr>
          <p:cNvCxnSpPr>
            <a:cxnSpLocks/>
            <a:endCxn id="4" idx="3"/>
          </p:cNvCxnSpPr>
          <p:nvPr/>
        </p:nvCxnSpPr>
        <p:spPr>
          <a:xfrm flipH="1">
            <a:off x="2805096" y="3200806"/>
            <a:ext cx="2437188" cy="1133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83FC613-2A67-4B4E-B1C1-753936CD12AA}"/>
              </a:ext>
            </a:extLst>
          </p:cNvPr>
          <p:cNvCxnSpPr>
            <a:cxnSpLocks/>
            <a:endCxn id="59" idx="3"/>
          </p:cNvCxnSpPr>
          <p:nvPr/>
        </p:nvCxnSpPr>
        <p:spPr>
          <a:xfrm flipH="1" flipV="1">
            <a:off x="3668935" y="2691799"/>
            <a:ext cx="1573350" cy="50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CF0B0C7-A731-4B7B-B3C9-C6157327D42C}"/>
              </a:ext>
            </a:extLst>
          </p:cNvPr>
          <p:cNvCxnSpPr>
            <a:cxnSpLocks/>
            <a:endCxn id="58" idx="3"/>
          </p:cNvCxnSpPr>
          <p:nvPr/>
        </p:nvCxnSpPr>
        <p:spPr>
          <a:xfrm flipH="1" flipV="1">
            <a:off x="4351866" y="1992073"/>
            <a:ext cx="890418" cy="1208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ACC007-82F7-4C32-8426-35075276949C}"/>
              </a:ext>
            </a:extLst>
          </p:cNvPr>
          <p:cNvCxnSpPr>
            <a:cxnSpLocks/>
            <a:endCxn id="63" idx="3"/>
          </p:cNvCxnSpPr>
          <p:nvPr/>
        </p:nvCxnSpPr>
        <p:spPr>
          <a:xfrm flipH="1" flipV="1">
            <a:off x="3060160" y="1961217"/>
            <a:ext cx="2182124" cy="1239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D01BFD7-6C35-41AE-9168-E91E2874A529}"/>
              </a:ext>
            </a:extLst>
          </p:cNvPr>
          <p:cNvCxnSpPr>
            <a:cxnSpLocks/>
            <a:endCxn id="66" idx="0"/>
          </p:cNvCxnSpPr>
          <p:nvPr/>
        </p:nvCxnSpPr>
        <p:spPr>
          <a:xfrm flipH="1">
            <a:off x="5380787" y="3697656"/>
            <a:ext cx="263698" cy="809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A2E9022-70E3-4938-A099-0EDD6A8F6157}"/>
              </a:ext>
            </a:extLst>
          </p:cNvPr>
          <p:cNvCxnSpPr>
            <a:cxnSpLocks/>
            <a:endCxn id="70" idx="1"/>
          </p:cNvCxnSpPr>
          <p:nvPr/>
        </p:nvCxnSpPr>
        <p:spPr>
          <a:xfrm>
            <a:off x="5644485" y="3697656"/>
            <a:ext cx="2842291" cy="19465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EA3101-DC71-4D73-A38F-CBEA9EC492DE}"/>
              </a:ext>
            </a:extLst>
          </p:cNvPr>
          <p:cNvCxnSpPr>
            <a:cxnSpLocks/>
            <a:stCxn id="26" idx="3"/>
            <a:endCxn id="78" idx="1"/>
          </p:cNvCxnSpPr>
          <p:nvPr/>
        </p:nvCxnSpPr>
        <p:spPr>
          <a:xfrm>
            <a:off x="6083274" y="3095627"/>
            <a:ext cx="1007640" cy="240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A4F26B8-DDCB-4A4C-AF8C-4A8312A6A556}"/>
              </a:ext>
            </a:extLst>
          </p:cNvPr>
          <p:cNvCxnSpPr>
            <a:cxnSpLocks/>
            <a:stCxn id="26" idx="0"/>
            <a:endCxn id="75" idx="1"/>
          </p:cNvCxnSpPr>
          <p:nvPr/>
        </p:nvCxnSpPr>
        <p:spPr>
          <a:xfrm flipV="1">
            <a:off x="5644484" y="1650758"/>
            <a:ext cx="3421344" cy="84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937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8" name="Ink 67">
                <a:extLst>
                  <a:ext uri="{FF2B5EF4-FFF2-40B4-BE49-F238E27FC236}">
                    <a16:creationId xmlns:a16="http://schemas.microsoft.com/office/drawing/2014/main" id="{09237F02-03C9-4087-8FCF-A49BB912451B}"/>
                  </a:ext>
                </a:extLst>
              </p14:cNvPr>
              <p14:cNvContentPartPr/>
              <p14:nvPr/>
            </p14:nvContentPartPr>
            <p14:xfrm>
              <a:off x="7836359" y="2838423"/>
              <a:ext cx="45719" cy="45719"/>
            </p14:xfrm>
          </p:contentPart>
        </mc:Choice>
        <mc:Fallback xmlns="">
          <p:pic>
            <p:nvPicPr>
              <p:cNvPr id="68" name="Ink 67">
                <a:extLst>
                  <a:ext uri="{FF2B5EF4-FFF2-40B4-BE49-F238E27FC236}">
                    <a16:creationId xmlns:a16="http://schemas.microsoft.com/office/drawing/2014/main" id="{09237F02-03C9-4087-8FCF-A49BB912451B}"/>
                  </a:ext>
                </a:extLst>
              </p:cNvPr>
              <p:cNvPicPr/>
              <p:nvPr/>
            </p:nvPicPr>
            <p:blipFill>
              <a:blip r:embed="rId3"/>
              <a:stretch>
                <a:fillRect/>
              </a:stretch>
            </p:blipFill>
            <p:spPr>
              <a:xfrm>
                <a:off x="6693384" y="1695448"/>
                <a:ext cx="2285950" cy="228595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Ink 68">
                <a:extLst>
                  <a:ext uri="{FF2B5EF4-FFF2-40B4-BE49-F238E27FC236}">
                    <a16:creationId xmlns:a16="http://schemas.microsoft.com/office/drawing/2014/main" id="{C7C95064-E352-4394-B554-467DCAF1E3BC}"/>
                  </a:ext>
                </a:extLst>
              </p14:cNvPr>
              <p14:cNvContentPartPr/>
              <p14:nvPr/>
            </p14:nvContentPartPr>
            <p14:xfrm>
              <a:off x="7855892" y="3855601"/>
              <a:ext cx="45719" cy="45719"/>
            </p14:xfrm>
          </p:contentPart>
        </mc:Choice>
        <mc:Fallback xmlns="">
          <p:pic>
            <p:nvPicPr>
              <p:cNvPr id="69" name="Ink 68">
                <a:extLst>
                  <a:ext uri="{FF2B5EF4-FFF2-40B4-BE49-F238E27FC236}">
                    <a16:creationId xmlns:a16="http://schemas.microsoft.com/office/drawing/2014/main" id="{C7C95064-E352-4394-B554-467DCAF1E3BC}"/>
                  </a:ext>
                </a:extLst>
              </p:cNvPr>
              <p:cNvPicPr/>
              <p:nvPr/>
            </p:nvPicPr>
            <p:blipFill>
              <a:blip r:embed="rId3"/>
              <a:stretch>
                <a:fillRect/>
              </a:stretch>
            </p:blipFill>
            <p:spPr>
              <a:xfrm>
                <a:off x="6712917" y="2712626"/>
                <a:ext cx="2285950" cy="2285950"/>
              </a:xfrm>
              <a:prstGeom prst="rect">
                <a:avLst/>
              </a:prstGeom>
            </p:spPr>
          </p:pic>
        </mc:Fallback>
      </mc:AlternateContent>
      <p:sp>
        <p:nvSpPr>
          <p:cNvPr id="72" name="Oval 71">
            <a:extLst>
              <a:ext uri="{FF2B5EF4-FFF2-40B4-BE49-F238E27FC236}">
                <a16:creationId xmlns:a16="http://schemas.microsoft.com/office/drawing/2014/main" id="{50648CCF-A6BB-4CEC-AE4F-3D9C5805CD2A}"/>
              </a:ext>
            </a:extLst>
          </p:cNvPr>
          <p:cNvSpPr/>
          <p:nvPr/>
        </p:nvSpPr>
        <p:spPr>
          <a:xfrm>
            <a:off x="7341558" y="2643053"/>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65F4DA7-441B-4A47-A14B-34B1B83E6A5B}"/>
              </a:ext>
            </a:extLst>
          </p:cNvPr>
          <p:cNvSpPr/>
          <p:nvPr/>
        </p:nvSpPr>
        <p:spPr>
          <a:xfrm>
            <a:off x="7649929" y="292167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A03C42C-E373-4B63-8EEF-BDCF60B699BC}"/>
              </a:ext>
            </a:extLst>
          </p:cNvPr>
          <p:cNvSpPr/>
          <p:nvPr/>
        </p:nvSpPr>
        <p:spPr>
          <a:xfrm>
            <a:off x="7155127" y="302103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94A59DDD-E750-4418-8C3A-D2DFAECFA3D7}"/>
              </a:ext>
            </a:extLst>
          </p:cNvPr>
          <p:cNvSpPr/>
          <p:nvPr/>
        </p:nvSpPr>
        <p:spPr>
          <a:xfrm>
            <a:off x="7456967" y="32197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BFFC1948-006A-4A64-B2E5-3714C9DC7101}"/>
              </a:ext>
            </a:extLst>
          </p:cNvPr>
          <p:cNvSpPr/>
          <p:nvPr/>
        </p:nvSpPr>
        <p:spPr>
          <a:xfrm>
            <a:off x="7026401" y="27229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3AE87FC-FEF0-426A-82F6-00CE7DA6EDC4}"/>
              </a:ext>
            </a:extLst>
          </p:cNvPr>
          <p:cNvSpPr/>
          <p:nvPr/>
        </p:nvSpPr>
        <p:spPr>
          <a:xfrm>
            <a:off x="7855893" y="32197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CF50A3F-FCDF-4B2F-84B2-BD59AE6FB3DC}"/>
              </a:ext>
            </a:extLst>
          </p:cNvPr>
          <p:cNvSpPr/>
          <p:nvPr/>
        </p:nvSpPr>
        <p:spPr>
          <a:xfrm>
            <a:off x="7672123" y="3479941"/>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D609346E-36BE-4D59-9F6B-7EE50AB312CF}"/>
              </a:ext>
            </a:extLst>
          </p:cNvPr>
          <p:cNvSpPr/>
          <p:nvPr/>
        </p:nvSpPr>
        <p:spPr>
          <a:xfrm>
            <a:off x="7332680" y="36373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C2E631D-74AA-47D1-BB9E-96CB14DAC1CA}"/>
              </a:ext>
            </a:extLst>
          </p:cNvPr>
          <p:cNvSpPr/>
          <p:nvPr/>
        </p:nvSpPr>
        <p:spPr>
          <a:xfrm>
            <a:off x="7100815" y="3419503"/>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2D4DDA2-3D44-4399-9B6D-F368BB72E6A2}"/>
              </a:ext>
            </a:extLst>
          </p:cNvPr>
          <p:cNvSpPr/>
          <p:nvPr/>
        </p:nvSpPr>
        <p:spPr>
          <a:xfrm>
            <a:off x="7609979" y="38268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B3FE6A4-9D7E-4BC3-9276-F672202184D0}"/>
              </a:ext>
            </a:extLst>
          </p:cNvPr>
          <p:cNvSpPr/>
          <p:nvPr/>
        </p:nvSpPr>
        <p:spPr>
          <a:xfrm>
            <a:off x="3182309" y="20797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42486708-D6D0-48A0-AAAF-A7EFDAAA14D0}"/>
              </a:ext>
            </a:extLst>
          </p:cNvPr>
          <p:cNvSpPr/>
          <p:nvPr/>
        </p:nvSpPr>
        <p:spPr>
          <a:xfrm>
            <a:off x="3006847" y="237785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B162F44-F08B-42BA-A2E9-B5ACBF5EE792}"/>
              </a:ext>
            </a:extLst>
          </p:cNvPr>
          <p:cNvSpPr/>
          <p:nvPr/>
        </p:nvSpPr>
        <p:spPr>
          <a:xfrm>
            <a:off x="3334709" y="22321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7B3364E-E977-407C-8DA5-4451C655D032}"/>
              </a:ext>
            </a:extLst>
          </p:cNvPr>
          <p:cNvSpPr/>
          <p:nvPr/>
        </p:nvSpPr>
        <p:spPr>
          <a:xfrm>
            <a:off x="3487109" y="23845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3AD36AB-724A-49EC-B542-13240E770E55}"/>
              </a:ext>
            </a:extLst>
          </p:cNvPr>
          <p:cNvSpPr/>
          <p:nvPr/>
        </p:nvSpPr>
        <p:spPr>
          <a:xfrm>
            <a:off x="3274045" y="264305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841C6EB9-8F67-46AD-B4F9-8A7AB71E4A43}"/>
              </a:ext>
            </a:extLst>
          </p:cNvPr>
          <p:cNvSpPr/>
          <p:nvPr/>
        </p:nvSpPr>
        <p:spPr>
          <a:xfrm>
            <a:off x="4062678" y="20797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D12A4BE-0B0F-4AB3-9C44-5755C09A9DE0}"/>
              </a:ext>
            </a:extLst>
          </p:cNvPr>
          <p:cNvSpPr/>
          <p:nvPr/>
        </p:nvSpPr>
        <p:spPr>
          <a:xfrm>
            <a:off x="2913631" y="184872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BB2830A-CC86-40F5-9E85-017CD73FCB00}"/>
              </a:ext>
            </a:extLst>
          </p:cNvPr>
          <p:cNvSpPr/>
          <p:nvPr/>
        </p:nvSpPr>
        <p:spPr>
          <a:xfrm>
            <a:off x="3859972" y="247721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20DA50E7-69B0-4ABC-9F96-0625AD528530}"/>
              </a:ext>
            </a:extLst>
          </p:cNvPr>
          <p:cNvSpPr/>
          <p:nvPr/>
        </p:nvSpPr>
        <p:spPr>
          <a:xfrm>
            <a:off x="3725327" y="207919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8328F43-B364-4EDA-B3D6-65A3321A5B80}"/>
              </a:ext>
            </a:extLst>
          </p:cNvPr>
          <p:cNvSpPr/>
          <p:nvPr/>
        </p:nvSpPr>
        <p:spPr>
          <a:xfrm>
            <a:off x="3876247" y="1622574"/>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B4E6A5DE-4DCB-4726-9AD2-6FEB7686EBD2}"/>
              </a:ext>
            </a:extLst>
          </p:cNvPr>
          <p:cNvSpPr/>
          <p:nvPr/>
        </p:nvSpPr>
        <p:spPr>
          <a:xfrm>
            <a:off x="3485630" y="185789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B563FC5-1473-4DE3-B9A8-79637C16142C}"/>
              </a:ext>
            </a:extLst>
          </p:cNvPr>
          <p:cNvSpPr/>
          <p:nvPr/>
        </p:nvSpPr>
        <p:spPr>
          <a:xfrm>
            <a:off x="4963822" y="427693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BA2F0DBF-D534-4586-9BC9-43378CA62678}"/>
              </a:ext>
            </a:extLst>
          </p:cNvPr>
          <p:cNvSpPr/>
          <p:nvPr/>
        </p:nvSpPr>
        <p:spPr>
          <a:xfrm>
            <a:off x="5116222" y="442933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743389F2-6CB4-476F-8AD0-DB4848EB515D}"/>
              </a:ext>
            </a:extLst>
          </p:cNvPr>
          <p:cNvSpPr/>
          <p:nvPr/>
        </p:nvSpPr>
        <p:spPr>
          <a:xfrm>
            <a:off x="5282509" y="409050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B1A0F01D-D609-4AF4-80FE-57C987B1F7AE}"/>
              </a:ext>
            </a:extLst>
          </p:cNvPr>
          <p:cNvSpPr/>
          <p:nvPr/>
        </p:nvSpPr>
        <p:spPr>
          <a:xfrm>
            <a:off x="5468940" y="439656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0C0D2715-DE9B-40E7-BE37-77C2F9631740}"/>
              </a:ext>
            </a:extLst>
          </p:cNvPr>
          <p:cNvSpPr/>
          <p:nvPr/>
        </p:nvSpPr>
        <p:spPr>
          <a:xfrm>
            <a:off x="5621340" y="454896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745060E-9785-404D-B702-CFF44DB3637E}"/>
              </a:ext>
            </a:extLst>
          </p:cNvPr>
          <p:cNvSpPr/>
          <p:nvPr/>
        </p:nvSpPr>
        <p:spPr>
          <a:xfrm>
            <a:off x="9032754" y="137588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457F4B01-336F-4030-86BB-E868870A28D7}"/>
              </a:ext>
            </a:extLst>
          </p:cNvPr>
          <p:cNvSpPr/>
          <p:nvPr/>
        </p:nvSpPr>
        <p:spPr>
          <a:xfrm>
            <a:off x="9219185" y="1562154"/>
            <a:ext cx="186431" cy="167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79957FF3-9112-4D73-9F28-6BCAE0B2BCBA}"/>
              </a:ext>
            </a:extLst>
          </p:cNvPr>
          <p:cNvSpPr/>
          <p:nvPr/>
        </p:nvSpPr>
        <p:spPr>
          <a:xfrm>
            <a:off x="8844114" y="555828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74AD3D4-A264-48F7-ACB8-D283521DF5FC}"/>
              </a:ext>
            </a:extLst>
          </p:cNvPr>
          <p:cNvSpPr/>
          <p:nvPr/>
        </p:nvSpPr>
        <p:spPr>
          <a:xfrm>
            <a:off x="5242284" y="3101446"/>
            <a:ext cx="186431" cy="198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167895BF-163D-453C-99DB-FBB0EB27FC19}"/>
              </a:ext>
            </a:extLst>
          </p:cNvPr>
          <p:cNvCxnSpPr>
            <a:stCxn id="34" idx="2"/>
            <a:endCxn id="104" idx="7"/>
          </p:cNvCxnSpPr>
          <p:nvPr/>
        </p:nvCxnSpPr>
        <p:spPr>
          <a:xfrm flipH="1">
            <a:off x="2435976" y="3200806"/>
            <a:ext cx="2806308" cy="113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ED7487-E19F-495B-9BBF-E3AC2316E041}"/>
              </a:ext>
            </a:extLst>
          </p:cNvPr>
          <p:cNvCxnSpPr>
            <a:cxnSpLocks/>
            <a:stCxn id="34" idx="4"/>
            <a:endCxn id="101" idx="0"/>
          </p:cNvCxnSpPr>
          <p:nvPr/>
        </p:nvCxnSpPr>
        <p:spPr>
          <a:xfrm>
            <a:off x="5335500" y="3300166"/>
            <a:ext cx="40225" cy="790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5E0EB92-A418-4C70-A208-0A3BABB9351D}"/>
              </a:ext>
            </a:extLst>
          </p:cNvPr>
          <p:cNvCxnSpPr>
            <a:cxnSpLocks/>
            <a:stCxn id="34" idx="6"/>
            <a:endCxn id="107" idx="1"/>
          </p:cNvCxnSpPr>
          <p:nvPr/>
        </p:nvCxnSpPr>
        <p:spPr>
          <a:xfrm>
            <a:off x="5428715" y="3200806"/>
            <a:ext cx="3442701" cy="2386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21A0B37-8BC3-4627-AB9D-37CC1C4F54E3}"/>
              </a:ext>
            </a:extLst>
          </p:cNvPr>
          <p:cNvCxnSpPr>
            <a:cxnSpLocks/>
            <a:stCxn id="34" idx="5"/>
            <a:endCxn id="102" idx="0"/>
          </p:cNvCxnSpPr>
          <p:nvPr/>
        </p:nvCxnSpPr>
        <p:spPr>
          <a:xfrm>
            <a:off x="5401413" y="3271064"/>
            <a:ext cx="160743" cy="112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836FF37-059F-4BE7-9560-26C191C44BA3}"/>
              </a:ext>
            </a:extLst>
          </p:cNvPr>
          <p:cNvCxnSpPr>
            <a:cxnSpLocks/>
            <a:endCxn id="103" idx="0"/>
          </p:cNvCxnSpPr>
          <p:nvPr/>
        </p:nvCxnSpPr>
        <p:spPr>
          <a:xfrm>
            <a:off x="5408845" y="3276873"/>
            <a:ext cx="305711" cy="127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AA192D7-1E6F-4710-BA37-9647AB9A7D43}"/>
              </a:ext>
            </a:extLst>
          </p:cNvPr>
          <p:cNvCxnSpPr>
            <a:cxnSpLocks/>
            <a:stCxn id="34" idx="4"/>
            <a:endCxn id="99" idx="0"/>
          </p:cNvCxnSpPr>
          <p:nvPr/>
        </p:nvCxnSpPr>
        <p:spPr>
          <a:xfrm flipH="1">
            <a:off x="5057038" y="3300166"/>
            <a:ext cx="278462" cy="976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688AF4C-7052-49AD-BAB1-DCBD62B5D785}"/>
              </a:ext>
            </a:extLst>
          </p:cNvPr>
          <p:cNvCxnSpPr>
            <a:cxnSpLocks/>
            <a:stCxn id="34" idx="2"/>
            <a:endCxn id="96" idx="5"/>
          </p:cNvCxnSpPr>
          <p:nvPr/>
        </p:nvCxnSpPr>
        <p:spPr>
          <a:xfrm flipH="1" flipV="1">
            <a:off x="3884456" y="2248816"/>
            <a:ext cx="1357828" cy="951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8B31AD-BD95-4FF6-BD91-310321FC6ED7}"/>
              </a:ext>
            </a:extLst>
          </p:cNvPr>
          <p:cNvCxnSpPr>
            <a:cxnSpLocks/>
            <a:stCxn id="34" idx="6"/>
            <a:endCxn id="106" idx="3"/>
          </p:cNvCxnSpPr>
          <p:nvPr/>
        </p:nvCxnSpPr>
        <p:spPr>
          <a:xfrm flipV="1">
            <a:off x="5428715" y="1705005"/>
            <a:ext cx="3817772" cy="1495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1EE3FFE-DB31-45C3-940C-B52DC416CD89}"/>
              </a:ext>
            </a:extLst>
          </p:cNvPr>
          <p:cNvCxnSpPr>
            <a:cxnSpLocks/>
            <a:stCxn id="34" idx="6"/>
            <a:endCxn id="81" idx="2"/>
          </p:cNvCxnSpPr>
          <p:nvPr/>
        </p:nvCxnSpPr>
        <p:spPr>
          <a:xfrm>
            <a:off x="5428715" y="3200806"/>
            <a:ext cx="2028252" cy="99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A0FCC86-B36D-456D-8EB9-A2F0720E2A0F}"/>
              </a:ext>
            </a:extLst>
          </p:cNvPr>
          <p:cNvCxnSpPr>
            <a:cxnSpLocks/>
            <a:stCxn id="34" idx="2"/>
            <a:endCxn id="90" idx="6"/>
          </p:cNvCxnSpPr>
          <p:nvPr/>
        </p:nvCxnSpPr>
        <p:spPr>
          <a:xfrm flipH="1" flipV="1">
            <a:off x="3521140" y="2331533"/>
            <a:ext cx="1721144" cy="8692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CBDD100-19FB-46D3-B769-993ADE10A504}"/>
              </a:ext>
            </a:extLst>
          </p:cNvPr>
          <p:cNvCxnSpPr>
            <a:cxnSpLocks/>
            <a:stCxn id="34" idx="2"/>
            <a:endCxn id="88" idx="6"/>
          </p:cNvCxnSpPr>
          <p:nvPr/>
        </p:nvCxnSpPr>
        <p:spPr>
          <a:xfrm flipH="1" flipV="1">
            <a:off x="3368740" y="2179133"/>
            <a:ext cx="1873544" cy="10216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59E3DD8-2EDF-4D12-9B8C-BC6AD03A568B}"/>
              </a:ext>
            </a:extLst>
          </p:cNvPr>
          <p:cNvCxnSpPr>
            <a:cxnSpLocks/>
            <a:stCxn id="34" idx="2"/>
            <a:endCxn id="94" idx="5"/>
          </p:cNvCxnSpPr>
          <p:nvPr/>
        </p:nvCxnSpPr>
        <p:spPr>
          <a:xfrm flipH="1" flipV="1">
            <a:off x="3072760" y="2018346"/>
            <a:ext cx="2169524" cy="1182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120B2211-7739-46C1-985E-0450E60A014D}"/>
              </a:ext>
            </a:extLst>
          </p:cNvPr>
          <p:cNvSpPr/>
          <p:nvPr/>
        </p:nvSpPr>
        <p:spPr>
          <a:xfrm>
            <a:off x="2216784" y="4232447"/>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4345D01-B557-4857-9086-70D86905D1AF}"/>
              </a:ext>
            </a:extLst>
          </p:cNvPr>
          <p:cNvSpPr/>
          <p:nvPr/>
        </p:nvSpPr>
        <p:spPr>
          <a:xfrm>
            <a:off x="8784051" y="5472794"/>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ECE7BEB5-0CAD-49C5-A0D8-1AF4404C4BDE}"/>
              </a:ext>
            </a:extLst>
          </p:cNvPr>
          <p:cNvSpPr/>
          <p:nvPr/>
        </p:nvSpPr>
        <p:spPr>
          <a:xfrm>
            <a:off x="9160603" y="1478042"/>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7C143442-93F7-4245-8C2E-D06D011A4F94}"/>
              </a:ext>
            </a:extLst>
          </p:cNvPr>
          <p:cNvSpPr/>
          <p:nvPr/>
        </p:nvSpPr>
        <p:spPr>
          <a:xfrm>
            <a:off x="5409708" y="4312433"/>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D88621A-E0CB-4F66-B6A3-C2FB4EAC4AEF}"/>
              </a:ext>
            </a:extLst>
          </p:cNvPr>
          <p:cNvSpPr/>
          <p:nvPr/>
        </p:nvSpPr>
        <p:spPr>
          <a:xfrm>
            <a:off x="3284454" y="2173445"/>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39FC7398-56A2-44CF-940A-C0CF0BB7E0A3}"/>
              </a:ext>
            </a:extLst>
          </p:cNvPr>
          <p:cNvSpPr/>
          <p:nvPr/>
        </p:nvSpPr>
        <p:spPr>
          <a:xfrm>
            <a:off x="3681473" y="2006428"/>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22ACE767-21F3-4CFB-8901-D69C1C15AFAA}"/>
              </a:ext>
            </a:extLst>
          </p:cNvPr>
          <p:cNvSpPr/>
          <p:nvPr/>
        </p:nvSpPr>
        <p:spPr>
          <a:xfrm>
            <a:off x="7403118" y="3151126"/>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F7CE966-053C-4B80-A733-CA14497D357E}"/>
              </a:ext>
            </a:extLst>
          </p:cNvPr>
          <p:cNvSpPr/>
          <p:nvPr/>
        </p:nvSpPr>
        <p:spPr>
          <a:xfrm>
            <a:off x="2859027" y="1774232"/>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3AD2BB4B-B863-4B51-94A7-EBCA19086F20}"/>
              </a:ext>
            </a:extLst>
          </p:cNvPr>
          <p:cNvSpPr txBox="1"/>
          <p:nvPr/>
        </p:nvSpPr>
        <p:spPr>
          <a:xfrm>
            <a:off x="4554246" y="5894773"/>
            <a:ext cx="2037666" cy="523220"/>
          </a:xfrm>
          <a:prstGeom prst="rect">
            <a:avLst/>
          </a:prstGeom>
          <a:noFill/>
        </p:spPr>
        <p:txBody>
          <a:bodyPr wrap="square" rtlCol="0">
            <a:spAutoFit/>
          </a:bodyPr>
          <a:lstStyle/>
          <a:p>
            <a:r>
              <a:rPr lang="en-US" sz="2800" dirty="0"/>
              <a:t>Reweight</a:t>
            </a:r>
          </a:p>
        </p:txBody>
      </p:sp>
      <p:sp>
        <p:nvSpPr>
          <p:cNvPr id="126" name="TextBox 125">
            <a:extLst>
              <a:ext uri="{FF2B5EF4-FFF2-40B4-BE49-F238E27FC236}">
                <a16:creationId xmlns:a16="http://schemas.microsoft.com/office/drawing/2014/main" id="{2EF4973B-C4D1-4DDF-BBCB-EC7878577EB2}"/>
              </a:ext>
            </a:extLst>
          </p:cNvPr>
          <p:cNvSpPr txBox="1"/>
          <p:nvPr/>
        </p:nvSpPr>
        <p:spPr>
          <a:xfrm>
            <a:off x="5090383" y="4650336"/>
            <a:ext cx="531596" cy="523220"/>
          </a:xfrm>
          <a:prstGeom prst="rect">
            <a:avLst/>
          </a:prstGeom>
          <a:noFill/>
        </p:spPr>
        <p:txBody>
          <a:bodyPr wrap="square" rtlCol="0">
            <a:spAutoFit/>
          </a:bodyPr>
          <a:lstStyle/>
          <a:p>
            <a:r>
              <a:rPr lang="en-US" sz="2800" dirty="0"/>
              <a:t>x5</a:t>
            </a:r>
          </a:p>
        </p:txBody>
      </p:sp>
      <p:sp>
        <p:nvSpPr>
          <p:cNvPr id="128" name="TextBox 127">
            <a:extLst>
              <a:ext uri="{FF2B5EF4-FFF2-40B4-BE49-F238E27FC236}">
                <a16:creationId xmlns:a16="http://schemas.microsoft.com/office/drawing/2014/main" id="{778D3565-5CBF-42CA-AA5D-650A332CE981}"/>
              </a:ext>
            </a:extLst>
          </p:cNvPr>
          <p:cNvSpPr txBox="1"/>
          <p:nvPr/>
        </p:nvSpPr>
        <p:spPr>
          <a:xfrm>
            <a:off x="9529406" y="1255285"/>
            <a:ext cx="531596" cy="523220"/>
          </a:xfrm>
          <a:prstGeom prst="rect">
            <a:avLst/>
          </a:prstGeom>
          <a:noFill/>
        </p:spPr>
        <p:txBody>
          <a:bodyPr wrap="square" rtlCol="0">
            <a:spAutoFit/>
          </a:bodyPr>
          <a:lstStyle/>
          <a:p>
            <a:r>
              <a:rPr lang="en-US" sz="2800" dirty="0"/>
              <a:t>x2</a:t>
            </a:r>
          </a:p>
        </p:txBody>
      </p:sp>
      <p:sp>
        <p:nvSpPr>
          <p:cNvPr id="129" name="TextBox 128">
            <a:extLst>
              <a:ext uri="{FF2B5EF4-FFF2-40B4-BE49-F238E27FC236}">
                <a16:creationId xmlns:a16="http://schemas.microsoft.com/office/drawing/2014/main" id="{6AA73058-2227-4EFB-B88E-4CFA3B65834D}"/>
              </a:ext>
            </a:extLst>
          </p:cNvPr>
          <p:cNvSpPr txBox="1"/>
          <p:nvPr/>
        </p:nvSpPr>
        <p:spPr>
          <a:xfrm>
            <a:off x="8135624" y="3009454"/>
            <a:ext cx="531596" cy="523220"/>
          </a:xfrm>
          <a:prstGeom prst="rect">
            <a:avLst/>
          </a:prstGeom>
          <a:noFill/>
        </p:spPr>
        <p:txBody>
          <a:bodyPr wrap="square" rtlCol="0">
            <a:spAutoFit/>
          </a:bodyPr>
          <a:lstStyle/>
          <a:p>
            <a:r>
              <a:rPr lang="en-US" sz="2800" dirty="0"/>
              <a:t>x9</a:t>
            </a:r>
          </a:p>
        </p:txBody>
      </p:sp>
      <p:sp>
        <p:nvSpPr>
          <p:cNvPr id="130" name="TextBox 129">
            <a:extLst>
              <a:ext uri="{FF2B5EF4-FFF2-40B4-BE49-F238E27FC236}">
                <a16:creationId xmlns:a16="http://schemas.microsoft.com/office/drawing/2014/main" id="{7318EBC8-0378-43D7-A5C0-BDCB47BFB380}"/>
              </a:ext>
            </a:extLst>
          </p:cNvPr>
          <p:cNvSpPr txBox="1"/>
          <p:nvPr/>
        </p:nvSpPr>
        <p:spPr>
          <a:xfrm>
            <a:off x="2464487" y="1279275"/>
            <a:ext cx="531596" cy="523220"/>
          </a:xfrm>
          <a:prstGeom prst="rect">
            <a:avLst/>
          </a:prstGeom>
          <a:noFill/>
        </p:spPr>
        <p:txBody>
          <a:bodyPr wrap="square" rtlCol="0">
            <a:spAutoFit/>
          </a:bodyPr>
          <a:lstStyle/>
          <a:p>
            <a:r>
              <a:rPr lang="en-US" sz="2800" dirty="0"/>
              <a:t>x1</a:t>
            </a:r>
          </a:p>
        </p:txBody>
      </p:sp>
      <p:sp>
        <p:nvSpPr>
          <p:cNvPr id="131" name="TextBox 130">
            <a:extLst>
              <a:ext uri="{FF2B5EF4-FFF2-40B4-BE49-F238E27FC236}">
                <a16:creationId xmlns:a16="http://schemas.microsoft.com/office/drawing/2014/main" id="{24A3536B-8C08-490E-B448-C4AE4FE297FC}"/>
              </a:ext>
            </a:extLst>
          </p:cNvPr>
          <p:cNvSpPr txBox="1"/>
          <p:nvPr/>
        </p:nvSpPr>
        <p:spPr>
          <a:xfrm>
            <a:off x="4274951" y="1698789"/>
            <a:ext cx="531596" cy="523220"/>
          </a:xfrm>
          <a:prstGeom prst="rect">
            <a:avLst/>
          </a:prstGeom>
          <a:noFill/>
        </p:spPr>
        <p:txBody>
          <a:bodyPr wrap="square" rtlCol="0">
            <a:spAutoFit/>
          </a:bodyPr>
          <a:lstStyle/>
          <a:p>
            <a:r>
              <a:rPr lang="en-US" sz="2800" dirty="0"/>
              <a:t>x5</a:t>
            </a:r>
          </a:p>
        </p:txBody>
      </p:sp>
      <p:sp>
        <p:nvSpPr>
          <p:cNvPr id="132" name="TextBox 131">
            <a:extLst>
              <a:ext uri="{FF2B5EF4-FFF2-40B4-BE49-F238E27FC236}">
                <a16:creationId xmlns:a16="http://schemas.microsoft.com/office/drawing/2014/main" id="{170A76DD-9B94-4406-A254-90EF46C112DC}"/>
              </a:ext>
            </a:extLst>
          </p:cNvPr>
          <p:cNvSpPr txBox="1"/>
          <p:nvPr/>
        </p:nvSpPr>
        <p:spPr>
          <a:xfrm>
            <a:off x="2765180" y="2645297"/>
            <a:ext cx="531596" cy="523220"/>
          </a:xfrm>
          <a:prstGeom prst="rect">
            <a:avLst/>
          </a:prstGeom>
          <a:noFill/>
        </p:spPr>
        <p:txBody>
          <a:bodyPr wrap="square" rtlCol="0">
            <a:spAutoFit/>
          </a:bodyPr>
          <a:lstStyle/>
          <a:p>
            <a:r>
              <a:rPr lang="en-US" sz="2800" dirty="0"/>
              <a:t>x4</a:t>
            </a:r>
          </a:p>
        </p:txBody>
      </p:sp>
      <p:sp>
        <p:nvSpPr>
          <p:cNvPr id="2" name="Oval 1">
            <a:extLst>
              <a:ext uri="{FF2B5EF4-FFF2-40B4-BE49-F238E27FC236}">
                <a16:creationId xmlns:a16="http://schemas.microsoft.com/office/drawing/2014/main" id="{7D02DDDE-C0D2-4D72-AE1F-0DE5636F6851}"/>
              </a:ext>
            </a:extLst>
          </p:cNvPr>
          <p:cNvSpPr/>
          <p:nvPr/>
        </p:nvSpPr>
        <p:spPr>
          <a:xfrm>
            <a:off x="2104008" y="958788"/>
            <a:ext cx="2839012" cy="2341378"/>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E1611D82-635A-4DC8-8C84-9CEEE91280AF}"/>
              </a:ext>
            </a:extLst>
          </p:cNvPr>
          <p:cNvSpPr txBox="1"/>
          <p:nvPr/>
        </p:nvSpPr>
        <p:spPr>
          <a:xfrm>
            <a:off x="619582" y="394948"/>
            <a:ext cx="5972330" cy="523220"/>
          </a:xfrm>
          <a:prstGeom prst="rect">
            <a:avLst/>
          </a:prstGeom>
          <a:noFill/>
        </p:spPr>
        <p:txBody>
          <a:bodyPr wrap="square" rtlCol="0">
            <a:spAutoFit/>
          </a:bodyPr>
          <a:lstStyle/>
          <a:p>
            <a:r>
              <a:rPr lang="en-US" sz="2800" dirty="0"/>
              <a:t>Algorithm doesn’t know “best” samples</a:t>
            </a:r>
          </a:p>
        </p:txBody>
      </p:sp>
      <p:sp>
        <p:nvSpPr>
          <p:cNvPr id="64" name="TextBox 63">
            <a:extLst>
              <a:ext uri="{FF2B5EF4-FFF2-40B4-BE49-F238E27FC236}">
                <a16:creationId xmlns:a16="http://schemas.microsoft.com/office/drawing/2014/main" id="{3C36E89F-3D90-4352-B4DF-45C82B78913F}"/>
              </a:ext>
            </a:extLst>
          </p:cNvPr>
          <p:cNvSpPr txBox="1"/>
          <p:nvPr/>
        </p:nvSpPr>
        <p:spPr>
          <a:xfrm>
            <a:off x="2099272" y="4577436"/>
            <a:ext cx="531596" cy="523220"/>
          </a:xfrm>
          <a:prstGeom prst="rect">
            <a:avLst/>
          </a:prstGeom>
          <a:noFill/>
        </p:spPr>
        <p:txBody>
          <a:bodyPr wrap="square" rtlCol="0">
            <a:spAutoFit/>
          </a:bodyPr>
          <a:lstStyle/>
          <a:p>
            <a:r>
              <a:rPr lang="en-US" sz="2800" dirty="0"/>
              <a:t>x1</a:t>
            </a:r>
          </a:p>
        </p:txBody>
      </p:sp>
      <p:sp>
        <p:nvSpPr>
          <p:cNvPr id="67" name="TextBox 66">
            <a:extLst>
              <a:ext uri="{FF2B5EF4-FFF2-40B4-BE49-F238E27FC236}">
                <a16:creationId xmlns:a16="http://schemas.microsoft.com/office/drawing/2014/main" id="{F759D377-533A-45ED-BEF2-F388D976A249}"/>
              </a:ext>
            </a:extLst>
          </p:cNvPr>
          <p:cNvSpPr txBox="1"/>
          <p:nvPr/>
        </p:nvSpPr>
        <p:spPr>
          <a:xfrm>
            <a:off x="8687589" y="5823914"/>
            <a:ext cx="531596" cy="523220"/>
          </a:xfrm>
          <a:prstGeom prst="rect">
            <a:avLst/>
          </a:prstGeom>
          <a:noFill/>
        </p:spPr>
        <p:txBody>
          <a:bodyPr wrap="square" rtlCol="0">
            <a:spAutoFit/>
          </a:bodyPr>
          <a:lstStyle/>
          <a:p>
            <a:r>
              <a:rPr lang="en-US" sz="2800" dirty="0"/>
              <a:t>x1</a:t>
            </a:r>
          </a:p>
        </p:txBody>
      </p:sp>
    </p:spTree>
    <p:extLst>
      <p:ext uri="{BB962C8B-B14F-4D97-AF65-F5344CB8AC3E}">
        <p14:creationId xmlns:p14="http://schemas.microsoft.com/office/powerpoint/2010/main" val="424707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8" name="Ink 67">
                <a:extLst>
                  <a:ext uri="{FF2B5EF4-FFF2-40B4-BE49-F238E27FC236}">
                    <a16:creationId xmlns:a16="http://schemas.microsoft.com/office/drawing/2014/main" id="{09237F02-03C9-4087-8FCF-A49BB912451B}"/>
                  </a:ext>
                </a:extLst>
              </p14:cNvPr>
              <p14:cNvContentPartPr/>
              <p14:nvPr/>
            </p14:nvContentPartPr>
            <p14:xfrm>
              <a:off x="7836359" y="2838423"/>
              <a:ext cx="45719" cy="45719"/>
            </p14:xfrm>
          </p:contentPart>
        </mc:Choice>
        <mc:Fallback xmlns="">
          <p:pic>
            <p:nvPicPr>
              <p:cNvPr id="68" name="Ink 67">
                <a:extLst>
                  <a:ext uri="{FF2B5EF4-FFF2-40B4-BE49-F238E27FC236}">
                    <a16:creationId xmlns:a16="http://schemas.microsoft.com/office/drawing/2014/main" id="{09237F02-03C9-4087-8FCF-A49BB912451B}"/>
                  </a:ext>
                </a:extLst>
              </p:cNvPr>
              <p:cNvPicPr/>
              <p:nvPr/>
            </p:nvPicPr>
            <p:blipFill>
              <a:blip r:embed="rId3"/>
              <a:stretch>
                <a:fillRect/>
              </a:stretch>
            </p:blipFill>
            <p:spPr>
              <a:xfrm>
                <a:off x="6693384" y="1741167"/>
                <a:ext cx="2285950" cy="228595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Ink 68">
                <a:extLst>
                  <a:ext uri="{FF2B5EF4-FFF2-40B4-BE49-F238E27FC236}">
                    <a16:creationId xmlns:a16="http://schemas.microsoft.com/office/drawing/2014/main" id="{C7C95064-E352-4394-B554-467DCAF1E3BC}"/>
                  </a:ext>
                </a:extLst>
              </p14:cNvPr>
              <p14:cNvContentPartPr/>
              <p14:nvPr/>
            </p14:nvContentPartPr>
            <p14:xfrm>
              <a:off x="7855892" y="3855601"/>
              <a:ext cx="45719" cy="45719"/>
            </p14:xfrm>
          </p:contentPart>
        </mc:Choice>
        <mc:Fallback xmlns="">
          <p:pic>
            <p:nvPicPr>
              <p:cNvPr id="69" name="Ink 68">
                <a:extLst>
                  <a:ext uri="{FF2B5EF4-FFF2-40B4-BE49-F238E27FC236}">
                    <a16:creationId xmlns:a16="http://schemas.microsoft.com/office/drawing/2014/main" id="{C7C95064-E352-4394-B554-467DCAF1E3BC}"/>
                  </a:ext>
                </a:extLst>
              </p:cNvPr>
              <p:cNvPicPr/>
              <p:nvPr/>
            </p:nvPicPr>
            <p:blipFill>
              <a:blip r:embed="rId3"/>
              <a:stretch>
                <a:fillRect/>
              </a:stretch>
            </p:blipFill>
            <p:spPr>
              <a:xfrm>
                <a:off x="6712917" y="2758345"/>
                <a:ext cx="2285950" cy="2285950"/>
              </a:xfrm>
              <a:prstGeom prst="rect">
                <a:avLst/>
              </a:prstGeom>
            </p:spPr>
          </p:pic>
        </mc:Fallback>
      </mc:AlternateContent>
      <p:sp>
        <p:nvSpPr>
          <p:cNvPr id="81" name="Oval 80">
            <a:extLst>
              <a:ext uri="{FF2B5EF4-FFF2-40B4-BE49-F238E27FC236}">
                <a16:creationId xmlns:a16="http://schemas.microsoft.com/office/drawing/2014/main" id="{94A59DDD-E750-4418-8C3A-D2DFAECFA3D7}"/>
              </a:ext>
            </a:extLst>
          </p:cNvPr>
          <p:cNvSpPr/>
          <p:nvPr/>
        </p:nvSpPr>
        <p:spPr>
          <a:xfrm>
            <a:off x="7456967" y="32197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B162F44-F08B-42BA-A2E9-B5ACBF5EE792}"/>
              </a:ext>
            </a:extLst>
          </p:cNvPr>
          <p:cNvSpPr/>
          <p:nvPr/>
        </p:nvSpPr>
        <p:spPr>
          <a:xfrm>
            <a:off x="3334709" y="22321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D12A4BE-0B0F-4AB3-9C44-5755C09A9DE0}"/>
              </a:ext>
            </a:extLst>
          </p:cNvPr>
          <p:cNvSpPr/>
          <p:nvPr/>
        </p:nvSpPr>
        <p:spPr>
          <a:xfrm>
            <a:off x="2913631" y="184872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20DA50E7-69B0-4ABC-9F96-0625AD528530}"/>
              </a:ext>
            </a:extLst>
          </p:cNvPr>
          <p:cNvSpPr/>
          <p:nvPr/>
        </p:nvSpPr>
        <p:spPr>
          <a:xfrm>
            <a:off x="3725327" y="207919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B1A0F01D-D609-4AF4-80FE-57C987B1F7AE}"/>
              </a:ext>
            </a:extLst>
          </p:cNvPr>
          <p:cNvSpPr/>
          <p:nvPr/>
        </p:nvSpPr>
        <p:spPr>
          <a:xfrm>
            <a:off x="5468940" y="439656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457F4B01-336F-4030-86BB-E868870A28D7}"/>
              </a:ext>
            </a:extLst>
          </p:cNvPr>
          <p:cNvSpPr/>
          <p:nvPr/>
        </p:nvSpPr>
        <p:spPr>
          <a:xfrm>
            <a:off x="9219185" y="1562154"/>
            <a:ext cx="186431" cy="167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79957FF3-9112-4D73-9F28-6BCAE0B2BCBA}"/>
              </a:ext>
            </a:extLst>
          </p:cNvPr>
          <p:cNvSpPr/>
          <p:nvPr/>
        </p:nvSpPr>
        <p:spPr>
          <a:xfrm>
            <a:off x="8844114" y="555828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20B2211-7739-46C1-985E-0450E60A014D}"/>
              </a:ext>
            </a:extLst>
          </p:cNvPr>
          <p:cNvSpPr/>
          <p:nvPr/>
        </p:nvSpPr>
        <p:spPr>
          <a:xfrm>
            <a:off x="2216784" y="4232447"/>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4345D01-B557-4857-9086-70D86905D1AF}"/>
              </a:ext>
            </a:extLst>
          </p:cNvPr>
          <p:cNvSpPr/>
          <p:nvPr/>
        </p:nvSpPr>
        <p:spPr>
          <a:xfrm>
            <a:off x="8784051" y="5472794"/>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ECE7BEB5-0CAD-49C5-A0D8-1AF4404C4BDE}"/>
              </a:ext>
            </a:extLst>
          </p:cNvPr>
          <p:cNvSpPr/>
          <p:nvPr/>
        </p:nvSpPr>
        <p:spPr>
          <a:xfrm>
            <a:off x="9160603" y="1478042"/>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7C143442-93F7-4245-8C2E-D06D011A4F94}"/>
              </a:ext>
            </a:extLst>
          </p:cNvPr>
          <p:cNvSpPr/>
          <p:nvPr/>
        </p:nvSpPr>
        <p:spPr>
          <a:xfrm>
            <a:off x="5409708" y="4312433"/>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D88621A-E0CB-4F66-B6A3-C2FB4EAC4AEF}"/>
              </a:ext>
            </a:extLst>
          </p:cNvPr>
          <p:cNvSpPr/>
          <p:nvPr/>
        </p:nvSpPr>
        <p:spPr>
          <a:xfrm>
            <a:off x="3284454" y="2173445"/>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39FC7398-56A2-44CF-940A-C0CF0BB7E0A3}"/>
              </a:ext>
            </a:extLst>
          </p:cNvPr>
          <p:cNvSpPr/>
          <p:nvPr/>
        </p:nvSpPr>
        <p:spPr>
          <a:xfrm>
            <a:off x="3681473" y="2006428"/>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22ACE767-21F3-4CFB-8901-D69C1C15AFAA}"/>
              </a:ext>
            </a:extLst>
          </p:cNvPr>
          <p:cNvSpPr/>
          <p:nvPr/>
        </p:nvSpPr>
        <p:spPr>
          <a:xfrm>
            <a:off x="7403118" y="3151126"/>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F7CE966-053C-4B80-A733-CA14497D357E}"/>
              </a:ext>
            </a:extLst>
          </p:cNvPr>
          <p:cNvSpPr/>
          <p:nvPr/>
        </p:nvSpPr>
        <p:spPr>
          <a:xfrm>
            <a:off x="2859027" y="1774232"/>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3AD2BB4B-B863-4B51-94A7-EBCA19086F20}"/>
              </a:ext>
            </a:extLst>
          </p:cNvPr>
          <p:cNvSpPr txBox="1"/>
          <p:nvPr/>
        </p:nvSpPr>
        <p:spPr>
          <a:xfrm>
            <a:off x="4554246" y="5894773"/>
            <a:ext cx="2037666" cy="523220"/>
          </a:xfrm>
          <a:prstGeom prst="rect">
            <a:avLst/>
          </a:prstGeom>
          <a:noFill/>
        </p:spPr>
        <p:txBody>
          <a:bodyPr wrap="square" rtlCol="0">
            <a:spAutoFit/>
          </a:bodyPr>
          <a:lstStyle/>
          <a:p>
            <a:r>
              <a:rPr lang="en-US" sz="2800" dirty="0"/>
              <a:t>Coreset</a:t>
            </a:r>
          </a:p>
        </p:txBody>
      </p:sp>
      <p:sp>
        <p:nvSpPr>
          <p:cNvPr id="126" name="TextBox 125">
            <a:extLst>
              <a:ext uri="{FF2B5EF4-FFF2-40B4-BE49-F238E27FC236}">
                <a16:creationId xmlns:a16="http://schemas.microsoft.com/office/drawing/2014/main" id="{2EF4973B-C4D1-4DDF-BBCB-EC7878577EB2}"/>
              </a:ext>
            </a:extLst>
          </p:cNvPr>
          <p:cNvSpPr txBox="1"/>
          <p:nvPr/>
        </p:nvSpPr>
        <p:spPr>
          <a:xfrm>
            <a:off x="5090383" y="4650336"/>
            <a:ext cx="531596" cy="523220"/>
          </a:xfrm>
          <a:prstGeom prst="rect">
            <a:avLst/>
          </a:prstGeom>
          <a:noFill/>
        </p:spPr>
        <p:txBody>
          <a:bodyPr wrap="square" rtlCol="0">
            <a:spAutoFit/>
          </a:bodyPr>
          <a:lstStyle/>
          <a:p>
            <a:r>
              <a:rPr lang="en-US" sz="2800" dirty="0"/>
              <a:t>x5</a:t>
            </a:r>
          </a:p>
        </p:txBody>
      </p:sp>
      <p:sp>
        <p:nvSpPr>
          <p:cNvPr id="128" name="TextBox 127">
            <a:extLst>
              <a:ext uri="{FF2B5EF4-FFF2-40B4-BE49-F238E27FC236}">
                <a16:creationId xmlns:a16="http://schemas.microsoft.com/office/drawing/2014/main" id="{778D3565-5CBF-42CA-AA5D-650A332CE981}"/>
              </a:ext>
            </a:extLst>
          </p:cNvPr>
          <p:cNvSpPr txBox="1"/>
          <p:nvPr/>
        </p:nvSpPr>
        <p:spPr>
          <a:xfrm>
            <a:off x="9529406" y="1255285"/>
            <a:ext cx="531596" cy="523220"/>
          </a:xfrm>
          <a:prstGeom prst="rect">
            <a:avLst/>
          </a:prstGeom>
          <a:noFill/>
        </p:spPr>
        <p:txBody>
          <a:bodyPr wrap="square" rtlCol="0">
            <a:spAutoFit/>
          </a:bodyPr>
          <a:lstStyle/>
          <a:p>
            <a:r>
              <a:rPr lang="en-US" sz="2800" dirty="0"/>
              <a:t>x2</a:t>
            </a:r>
          </a:p>
        </p:txBody>
      </p:sp>
      <p:sp>
        <p:nvSpPr>
          <p:cNvPr id="129" name="TextBox 128">
            <a:extLst>
              <a:ext uri="{FF2B5EF4-FFF2-40B4-BE49-F238E27FC236}">
                <a16:creationId xmlns:a16="http://schemas.microsoft.com/office/drawing/2014/main" id="{6AA73058-2227-4EFB-B88E-4CFA3B65834D}"/>
              </a:ext>
            </a:extLst>
          </p:cNvPr>
          <p:cNvSpPr txBox="1"/>
          <p:nvPr/>
        </p:nvSpPr>
        <p:spPr>
          <a:xfrm>
            <a:off x="8135624" y="3009454"/>
            <a:ext cx="531596" cy="523220"/>
          </a:xfrm>
          <a:prstGeom prst="rect">
            <a:avLst/>
          </a:prstGeom>
          <a:noFill/>
        </p:spPr>
        <p:txBody>
          <a:bodyPr wrap="square" rtlCol="0">
            <a:spAutoFit/>
          </a:bodyPr>
          <a:lstStyle/>
          <a:p>
            <a:r>
              <a:rPr lang="en-US" sz="2800" dirty="0"/>
              <a:t>x9</a:t>
            </a:r>
          </a:p>
        </p:txBody>
      </p:sp>
      <p:sp>
        <p:nvSpPr>
          <p:cNvPr id="130" name="TextBox 129">
            <a:extLst>
              <a:ext uri="{FF2B5EF4-FFF2-40B4-BE49-F238E27FC236}">
                <a16:creationId xmlns:a16="http://schemas.microsoft.com/office/drawing/2014/main" id="{7318EBC8-0378-43D7-A5C0-BDCB47BFB380}"/>
              </a:ext>
            </a:extLst>
          </p:cNvPr>
          <p:cNvSpPr txBox="1"/>
          <p:nvPr/>
        </p:nvSpPr>
        <p:spPr>
          <a:xfrm>
            <a:off x="2464487" y="1279275"/>
            <a:ext cx="531596" cy="523220"/>
          </a:xfrm>
          <a:prstGeom prst="rect">
            <a:avLst/>
          </a:prstGeom>
          <a:noFill/>
        </p:spPr>
        <p:txBody>
          <a:bodyPr wrap="square" rtlCol="0">
            <a:spAutoFit/>
          </a:bodyPr>
          <a:lstStyle/>
          <a:p>
            <a:r>
              <a:rPr lang="en-US" sz="2800" dirty="0"/>
              <a:t>x1</a:t>
            </a:r>
          </a:p>
        </p:txBody>
      </p:sp>
      <p:sp>
        <p:nvSpPr>
          <p:cNvPr id="131" name="TextBox 130">
            <a:extLst>
              <a:ext uri="{FF2B5EF4-FFF2-40B4-BE49-F238E27FC236}">
                <a16:creationId xmlns:a16="http://schemas.microsoft.com/office/drawing/2014/main" id="{24A3536B-8C08-490E-B448-C4AE4FE297FC}"/>
              </a:ext>
            </a:extLst>
          </p:cNvPr>
          <p:cNvSpPr txBox="1"/>
          <p:nvPr/>
        </p:nvSpPr>
        <p:spPr>
          <a:xfrm>
            <a:off x="4274951" y="1698789"/>
            <a:ext cx="531596" cy="523220"/>
          </a:xfrm>
          <a:prstGeom prst="rect">
            <a:avLst/>
          </a:prstGeom>
          <a:noFill/>
        </p:spPr>
        <p:txBody>
          <a:bodyPr wrap="square" rtlCol="0">
            <a:spAutoFit/>
          </a:bodyPr>
          <a:lstStyle/>
          <a:p>
            <a:r>
              <a:rPr lang="en-US" sz="2800" dirty="0"/>
              <a:t>x5</a:t>
            </a:r>
          </a:p>
        </p:txBody>
      </p:sp>
      <p:sp>
        <p:nvSpPr>
          <p:cNvPr id="132" name="TextBox 131">
            <a:extLst>
              <a:ext uri="{FF2B5EF4-FFF2-40B4-BE49-F238E27FC236}">
                <a16:creationId xmlns:a16="http://schemas.microsoft.com/office/drawing/2014/main" id="{170A76DD-9B94-4406-A254-90EF46C112DC}"/>
              </a:ext>
            </a:extLst>
          </p:cNvPr>
          <p:cNvSpPr txBox="1"/>
          <p:nvPr/>
        </p:nvSpPr>
        <p:spPr>
          <a:xfrm>
            <a:off x="2765180" y="2645297"/>
            <a:ext cx="531596" cy="523220"/>
          </a:xfrm>
          <a:prstGeom prst="rect">
            <a:avLst/>
          </a:prstGeom>
          <a:noFill/>
        </p:spPr>
        <p:txBody>
          <a:bodyPr wrap="square" rtlCol="0">
            <a:spAutoFit/>
          </a:bodyPr>
          <a:lstStyle/>
          <a:p>
            <a:r>
              <a:rPr lang="en-US" sz="2800" dirty="0"/>
              <a:t>x4</a:t>
            </a:r>
          </a:p>
        </p:txBody>
      </p:sp>
      <p:sp>
        <p:nvSpPr>
          <p:cNvPr id="63" name="TextBox 62">
            <a:extLst>
              <a:ext uri="{FF2B5EF4-FFF2-40B4-BE49-F238E27FC236}">
                <a16:creationId xmlns:a16="http://schemas.microsoft.com/office/drawing/2014/main" id="{E1611D82-635A-4DC8-8C84-9CEEE91280AF}"/>
              </a:ext>
            </a:extLst>
          </p:cNvPr>
          <p:cNvSpPr txBox="1"/>
          <p:nvPr/>
        </p:nvSpPr>
        <p:spPr>
          <a:xfrm>
            <a:off x="619582" y="394948"/>
            <a:ext cx="5972330" cy="523220"/>
          </a:xfrm>
          <a:prstGeom prst="rect">
            <a:avLst/>
          </a:prstGeom>
          <a:noFill/>
        </p:spPr>
        <p:txBody>
          <a:bodyPr wrap="square" rtlCol="0">
            <a:spAutoFit/>
          </a:bodyPr>
          <a:lstStyle/>
          <a:p>
            <a:r>
              <a:rPr lang="en-US" sz="2800" dirty="0"/>
              <a:t>Algorithm doesn’t know “best” samples</a:t>
            </a:r>
          </a:p>
        </p:txBody>
      </p:sp>
      <p:sp>
        <p:nvSpPr>
          <p:cNvPr id="64" name="TextBox 63">
            <a:extLst>
              <a:ext uri="{FF2B5EF4-FFF2-40B4-BE49-F238E27FC236}">
                <a16:creationId xmlns:a16="http://schemas.microsoft.com/office/drawing/2014/main" id="{EB9083CB-2BB3-4008-BE09-FC866DD1C637}"/>
              </a:ext>
            </a:extLst>
          </p:cNvPr>
          <p:cNvSpPr txBox="1"/>
          <p:nvPr/>
        </p:nvSpPr>
        <p:spPr>
          <a:xfrm>
            <a:off x="2099272" y="4577436"/>
            <a:ext cx="531596" cy="523220"/>
          </a:xfrm>
          <a:prstGeom prst="rect">
            <a:avLst/>
          </a:prstGeom>
          <a:noFill/>
        </p:spPr>
        <p:txBody>
          <a:bodyPr wrap="square" rtlCol="0">
            <a:spAutoFit/>
          </a:bodyPr>
          <a:lstStyle/>
          <a:p>
            <a:r>
              <a:rPr lang="en-US" sz="2800" dirty="0"/>
              <a:t>x1</a:t>
            </a:r>
          </a:p>
        </p:txBody>
      </p:sp>
      <p:sp>
        <p:nvSpPr>
          <p:cNvPr id="67" name="TextBox 66">
            <a:extLst>
              <a:ext uri="{FF2B5EF4-FFF2-40B4-BE49-F238E27FC236}">
                <a16:creationId xmlns:a16="http://schemas.microsoft.com/office/drawing/2014/main" id="{D6E82274-0BA4-42DF-9F0C-FFE2497EE30D}"/>
              </a:ext>
            </a:extLst>
          </p:cNvPr>
          <p:cNvSpPr txBox="1"/>
          <p:nvPr/>
        </p:nvSpPr>
        <p:spPr>
          <a:xfrm>
            <a:off x="8687589" y="5823914"/>
            <a:ext cx="531596" cy="523220"/>
          </a:xfrm>
          <a:prstGeom prst="rect">
            <a:avLst/>
          </a:prstGeom>
          <a:noFill/>
        </p:spPr>
        <p:txBody>
          <a:bodyPr wrap="square" rtlCol="0">
            <a:spAutoFit/>
          </a:bodyPr>
          <a:lstStyle/>
          <a:p>
            <a:r>
              <a:rPr lang="en-US" sz="2800" dirty="0"/>
              <a:t>x1</a:t>
            </a:r>
          </a:p>
        </p:txBody>
      </p:sp>
    </p:spTree>
    <p:extLst>
      <p:ext uri="{BB962C8B-B14F-4D97-AF65-F5344CB8AC3E}">
        <p14:creationId xmlns:p14="http://schemas.microsoft.com/office/powerpoint/2010/main" val="1559793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8" name="Ink 67">
                <a:extLst>
                  <a:ext uri="{FF2B5EF4-FFF2-40B4-BE49-F238E27FC236}">
                    <a16:creationId xmlns:a16="http://schemas.microsoft.com/office/drawing/2014/main" id="{09237F02-03C9-4087-8FCF-A49BB912451B}"/>
                  </a:ext>
                </a:extLst>
              </p14:cNvPr>
              <p14:cNvContentPartPr/>
              <p14:nvPr/>
            </p14:nvContentPartPr>
            <p14:xfrm>
              <a:off x="7836359" y="2838423"/>
              <a:ext cx="45719" cy="45719"/>
            </p14:xfrm>
          </p:contentPart>
        </mc:Choice>
        <mc:Fallback xmlns="">
          <p:pic>
            <p:nvPicPr>
              <p:cNvPr id="68" name="Ink 67">
                <a:extLst>
                  <a:ext uri="{FF2B5EF4-FFF2-40B4-BE49-F238E27FC236}">
                    <a16:creationId xmlns:a16="http://schemas.microsoft.com/office/drawing/2014/main" id="{09237F02-03C9-4087-8FCF-A49BB912451B}"/>
                  </a:ext>
                </a:extLst>
              </p:cNvPr>
              <p:cNvPicPr/>
              <p:nvPr/>
            </p:nvPicPr>
            <p:blipFill>
              <a:blip r:embed="rId3"/>
              <a:stretch>
                <a:fillRect/>
              </a:stretch>
            </p:blipFill>
            <p:spPr>
              <a:xfrm>
                <a:off x="6693384" y="1695448"/>
                <a:ext cx="2285950" cy="228595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Ink 68">
                <a:extLst>
                  <a:ext uri="{FF2B5EF4-FFF2-40B4-BE49-F238E27FC236}">
                    <a16:creationId xmlns:a16="http://schemas.microsoft.com/office/drawing/2014/main" id="{C7C95064-E352-4394-B554-467DCAF1E3BC}"/>
                  </a:ext>
                </a:extLst>
              </p14:cNvPr>
              <p14:cNvContentPartPr/>
              <p14:nvPr/>
            </p14:nvContentPartPr>
            <p14:xfrm>
              <a:off x="7855892" y="3855601"/>
              <a:ext cx="45719" cy="45719"/>
            </p14:xfrm>
          </p:contentPart>
        </mc:Choice>
        <mc:Fallback xmlns="">
          <p:pic>
            <p:nvPicPr>
              <p:cNvPr id="69" name="Ink 68">
                <a:extLst>
                  <a:ext uri="{FF2B5EF4-FFF2-40B4-BE49-F238E27FC236}">
                    <a16:creationId xmlns:a16="http://schemas.microsoft.com/office/drawing/2014/main" id="{C7C95064-E352-4394-B554-467DCAF1E3BC}"/>
                  </a:ext>
                </a:extLst>
              </p:cNvPr>
              <p:cNvPicPr/>
              <p:nvPr/>
            </p:nvPicPr>
            <p:blipFill>
              <a:blip r:embed="rId3"/>
              <a:stretch>
                <a:fillRect/>
              </a:stretch>
            </p:blipFill>
            <p:spPr>
              <a:xfrm>
                <a:off x="6712917" y="2712626"/>
                <a:ext cx="2285950" cy="2285950"/>
              </a:xfrm>
              <a:prstGeom prst="rect">
                <a:avLst/>
              </a:prstGeom>
            </p:spPr>
          </p:pic>
        </mc:Fallback>
      </mc:AlternateContent>
      <p:sp>
        <p:nvSpPr>
          <p:cNvPr id="81" name="Oval 80">
            <a:extLst>
              <a:ext uri="{FF2B5EF4-FFF2-40B4-BE49-F238E27FC236}">
                <a16:creationId xmlns:a16="http://schemas.microsoft.com/office/drawing/2014/main" id="{94A59DDD-E750-4418-8C3A-D2DFAECFA3D7}"/>
              </a:ext>
            </a:extLst>
          </p:cNvPr>
          <p:cNvSpPr/>
          <p:nvPr/>
        </p:nvSpPr>
        <p:spPr>
          <a:xfrm>
            <a:off x="7456967" y="32197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B162F44-F08B-42BA-A2E9-B5ACBF5EE792}"/>
              </a:ext>
            </a:extLst>
          </p:cNvPr>
          <p:cNvSpPr/>
          <p:nvPr/>
        </p:nvSpPr>
        <p:spPr>
          <a:xfrm>
            <a:off x="3334709" y="22321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D12A4BE-0B0F-4AB3-9C44-5755C09A9DE0}"/>
              </a:ext>
            </a:extLst>
          </p:cNvPr>
          <p:cNvSpPr/>
          <p:nvPr/>
        </p:nvSpPr>
        <p:spPr>
          <a:xfrm>
            <a:off x="2913631" y="184872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20DA50E7-69B0-4ABC-9F96-0625AD528530}"/>
              </a:ext>
            </a:extLst>
          </p:cNvPr>
          <p:cNvSpPr/>
          <p:nvPr/>
        </p:nvSpPr>
        <p:spPr>
          <a:xfrm>
            <a:off x="3725327" y="207919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B1A0F01D-D609-4AF4-80FE-57C987B1F7AE}"/>
              </a:ext>
            </a:extLst>
          </p:cNvPr>
          <p:cNvSpPr/>
          <p:nvPr/>
        </p:nvSpPr>
        <p:spPr>
          <a:xfrm>
            <a:off x="5468940" y="439656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457F4B01-336F-4030-86BB-E868870A28D7}"/>
              </a:ext>
            </a:extLst>
          </p:cNvPr>
          <p:cNvSpPr/>
          <p:nvPr/>
        </p:nvSpPr>
        <p:spPr>
          <a:xfrm>
            <a:off x="9219185" y="1562154"/>
            <a:ext cx="186431" cy="167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79957FF3-9112-4D73-9F28-6BCAE0B2BCBA}"/>
              </a:ext>
            </a:extLst>
          </p:cNvPr>
          <p:cNvSpPr/>
          <p:nvPr/>
        </p:nvSpPr>
        <p:spPr>
          <a:xfrm>
            <a:off x="8844114" y="555828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20B2211-7739-46C1-985E-0450E60A014D}"/>
              </a:ext>
            </a:extLst>
          </p:cNvPr>
          <p:cNvSpPr/>
          <p:nvPr/>
        </p:nvSpPr>
        <p:spPr>
          <a:xfrm>
            <a:off x="2216784" y="4232447"/>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4345D01-B557-4857-9086-70D86905D1AF}"/>
              </a:ext>
            </a:extLst>
          </p:cNvPr>
          <p:cNvSpPr/>
          <p:nvPr/>
        </p:nvSpPr>
        <p:spPr>
          <a:xfrm>
            <a:off x="8784051" y="5472794"/>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ECE7BEB5-0CAD-49C5-A0D8-1AF4404C4BDE}"/>
              </a:ext>
            </a:extLst>
          </p:cNvPr>
          <p:cNvSpPr/>
          <p:nvPr/>
        </p:nvSpPr>
        <p:spPr>
          <a:xfrm>
            <a:off x="9160603" y="1478042"/>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7C143442-93F7-4245-8C2E-D06D011A4F94}"/>
              </a:ext>
            </a:extLst>
          </p:cNvPr>
          <p:cNvSpPr/>
          <p:nvPr/>
        </p:nvSpPr>
        <p:spPr>
          <a:xfrm>
            <a:off x="5409708" y="4312433"/>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D88621A-E0CB-4F66-B6A3-C2FB4EAC4AEF}"/>
              </a:ext>
            </a:extLst>
          </p:cNvPr>
          <p:cNvSpPr/>
          <p:nvPr/>
        </p:nvSpPr>
        <p:spPr>
          <a:xfrm>
            <a:off x="3284454" y="2173445"/>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39FC7398-56A2-44CF-940A-C0CF0BB7E0A3}"/>
              </a:ext>
            </a:extLst>
          </p:cNvPr>
          <p:cNvSpPr/>
          <p:nvPr/>
        </p:nvSpPr>
        <p:spPr>
          <a:xfrm>
            <a:off x="3681473" y="2006428"/>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22ACE767-21F3-4CFB-8901-D69C1C15AFAA}"/>
              </a:ext>
            </a:extLst>
          </p:cNvPr>
          <p:cNvSpPr/>
          <p:nvPr/>
        </p:nvSpPr>
        <p:spPr>
          <a:xfrm>
            <a:off x="7403118" y="3151126"/>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F7CE966-053C-4B80-A733-CA14497D357E}"/>
              </a:ext>
            </a:extLst>
          </p:cNvPr>
          <p:cNvSpPr/>
          <p:nvPr/>
        </p:nvSpPr>
        <p:spPr>
          <a:xfrm>
            <a:off x="2859027" y="1774232"/>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3AD2BB4B-B863-4B51-94A7-EBCA19086F20}"/>
              </a:ext>
            </a:extLst>
          </p:cNvPr>
          <p:cNvSpPr txBox="1"/>
          <p:nvPr/>
        </p:nvSpPr>
        <p:spPr>
          <a:xfrm>
            <a:off x="3521140" y="5894773"/>
            <a:ext cx="4428052" cy="523220"/>
          </a:xfrm>
          <a:prstGeom prst="rect">
            <a:avLst/>
          </a:prstGeom>
          <a:noFill/>
        </p:spPr>
        <p:txBody>
          <a:bodyPr wrap="square" rtlCol="0">
            <a:spAutoFit/>
          </a:bodyPr>
          <a:lstStyle/>
          <a:p>
            <a:r>
              <a:rPr lang="en-US" sz="2800" dirty="0"/>
              <a:t>Query Independent!</a:t>
            </a:r>
          </a:p>
        </p:txBody>
      </p:sp>
      <p:sp>
        <p:nvSpPr>
          <p:cNvPr id="126" name="TextBox 125">
            <a:extLst>
              <a:ext uri="{FF2B5EF4-FFF2-40B4-BE49-F238E27FC236}">
                <a16:creationId xmlns:a16="http://schemas.microsoft.com/office/drawing/2014/main" id="{2EF4973B-C4D1-4DDF-BBCB-EC7878577EB2}"/>
              </a:ext>
            </a:extLst>
          </p:cNvPr>
          <p:cNvSpPr txBox="1"/>
          <p:nvPr/>
        </p:nvSpPr>
        <p:spPr>
          <a:xfrm>
            <a:off x="5090383" y="4650336"/>
            <a:ext cx="531596" cy="523220"/>
          </a:xfrm>
          <a:prstGeom prst="rect">
            <a:avLst/>
          </a:prstGeom>
          <a:noFill/>
        </p:spPr>
        <p:txBody>
          <a:bodyPr wrap="square" rtlCol="0">
            <a:spAutoFit/>
          </a:bodyPr>
          <a:lstStyle/>
          <a:p>
            <a:r>
              <a:rPr lang="en-US" sz="2800" dirty="0"/>
              <a:t>x5</a:t>
            </a:r>
          </a:p>
        </p:txBody>
      </p:sp>
      <p:sp>
        <p:nvSpPr>
          <p:cNvPr id="128" name="TextBox 127">
            <a:extLst>
              <a:ext uri="{FF2B5EF4-FFF2-40B4-BE49-F238E27FC236}">
                <a16:creationId xmlns:a16="http://schemas.microsoft.com/office/drawing/2014/main" id="{778D3565-5CBF-42CA-AA5D-650A332CE981}"/>
              </a:ext>
            </a:extLst>
          </p:cNvPr>
          <p:cNvSpPr txBox="1"/>
          <p:nvPr/>
        </p:nvSpPr>
        <p:spPr>
          <a:xfrm>
            <a:off x="9529406" y="1255285"/>
            <a:ext cx="531596" cy="523220"/>
          </a:xfrm>
          <a:prstGeom prst="rect">
            <a:avLst/>
          </a:prstGeom>
          <a:noFill/>
        </p:spPr>
        <p:txBody>
          <a:bodyPr wrap="square" rtlCol="0">
            <a:spAutoFit/>
          </a:bodyPr>
          <a:lstStyle/>
          <a:p>
            <a:r>
              <a:rPr lang="en-US" sz="2800" dirty="0"/>
              <a:t>x2</a:t>
            </a:r>
          </a:p>
        </p:txBody>
      </p:sp>
      <p:sp>
        <p:nvSpPr>
          <p:cNvPr id="129" name="TextBox 128">
            <a:extLst>
              <a:ext uri="{FF2B5EF4-FFF2-40B4-BE49-F238E27FC236}">
                <a16:creationId xmlns:a16="http://schemas.microsoft.com/office/drawing/2014/main" id="{6AA73058-2227-4EFB-B88E-4CFA3B65834D}"/>
              </a:ext>
            </a:extLst>
          </p:cNvPr>
          <p:cNvSpPr txBox="1"/>
          <p:nvPr/>
        </p:nvSpPr>
        <p:spPr>
          <a:xfrm>
            <a:off x="8135624" y="3009454"/>
            <a:ext cx="531596" cy="523220"/>
          </a:xfrm>
          <a:prstGeom prst="rect">
            <a:avLst/>
          </a:prstGeom>
          <a:noFill/>
        </p:spPr>
        <p:txBody>
          <a:bodyPr wrap="square" rtlCol="0">
            <a:spAutoFit/>
          </a:bodyPr>
          <a:lstStyle/>
          <a:p>
            <a:r>
              <a:rPr lang="en-US" sz="2800" dirty="0"/>
              <a:t>x9</a:t>
            </a:r>
          </a:p>
        </p:txBody>
      </p:sp>
      <p:sp>
        <p:nvSpPr>
          <p:cNvPr id="130" name="TextBox 129">
            <a:extLst>
              <a:ext uri="{FF2B5EF4-FFF2-40B4-BE49-F238E27FC236}">
                <a16:creationId xmlns:a16="http://schemas.microsoft.com/office/drawing/2014/main" id="{7318EBC8-0378-43D7-A5C0-BDCB47BFB380}"/>
              </a:ext>
            </a:extLst>
          </p:cNvPr>
          <p:cNvSpPr txBox="1"/>
          <p:nvPr/>
        </p:nvSpPr>
        <p:spPr>
          <a:xfrm>
            <a:off x="2464487" y="1279275"/>
            <a:ext cx="531596" cy="523220"/>
          </a:xfrm>
          <a:prstGeom prst="rect">
            <a:avLst/>
          </a:prstGeom>
          <a:noFill/>
        </p:spPr>
        <p:txBody>
          <a:bodyPr wrap="square" rtlCol="0">
            <a:spAutoFit/>
          </a:bodyPr>
          <a:lstStyle/>
          <a:p>
            <a:r>
              <a:rPr lang="en-US" sz="2800" dirty="0"/>
              <a:t>x1</a:t>
            </a:r>
          </a:p>
        </p:txBody>
      </p:sp>
      <p:sp>
        <p:nvSpPr>
          <p:cNvPr id="131" name="TextBox 130">
            <a:extLst>
              <a:ext uri="{FF2B5EF4-FFF2-40B4-BE49-F238E27FC236}">
                <a16:creationId xmlns:a16="http://schemas.microsoft.com/office/drawing/2014/main" id="{24A3536B-8C08-490E-B448-C4AE4FE297FC}"/>
              </a:ext>
            </a:extLst>
          </p:cNvPr>
          <p:cNvSpPr txBox="1"/>
          <p:nvPr/>
        </p:nvSpPr>
        <p:spPr>
          <a:xfrm>
            <a:off x="4274951" y="1698789"/>
            <a:ext cx="531596" cy="523220"/>
          </a:xfrm>
          <a:prstGeom prst="rect">
            <a:avLst/>
          </a:prstGeom>
          <a:noFill/>
        </p:spPr>
        <p:txBody>
          <a:bodyPr wrap="square" rtlCol="0">
            <a:spAutoFit/>
          </a:bodyPr>
          <a:lstStyle/>
          <a:p>
            <a:r>
              <a:rPr lang="en-US" sz="2800" dirty="0"/>
              <a:t>x5</a:t>
            </a:r>
          </a:p>
        </p:txBody>
      </p:sp>
      <p:sp>
        <p:nvSpPr>
          <p:cNvPr id="132" name="TextBox 131">
            <a:extLst>
              <a:ext uri="{FF2B5EF4-FFF2-40B4-BE49-F238E27FC236}">
                <a16:creationId xmlns:a16="http://schemas.microsoft.com/office/drawing/2014/main" id="{170A76DD-9B94-4406-A254-90EF46C112DC}"/>
              </a:ext>
            </a:extLst>
          </p:cNvPr>
          <p:cNvSpPr txBox="1"/>
          <p:nvPr/>
        </p:nvSpPr>
        <p:spPr>
          <a:xfrm>
            <a:off x="2765180" y="2645297"/>
            <a:ext cx="531596" cy="523220"/>
          </a:xfrm>
          <a:prstGeom prst="rect">
            <a:avLst/>
          </a:prstGeom>
          <a:noFill/>
        </p:spPr>
        <p:txBody>
          <a:bodyPr wrap="square" rtlCol="0">
            <a:spAutoFit/>
          </a:bodyPr>
          <a:lstStyle/>
          <a:p>
            <a:r>
              <a:rPr lang="en-US" sz="2800" dirty="0"/>
              <a:t>x4</a:t>
            </a:r>
          </a:p>
        </p:txBody>
      </p:sp>
      <p:sp>
        <p:nvSpPr>
          <p:cNvPr id="63" name="TextBox 62">
            <a:extLst>
              <a:ext uri="{FF2B5EF4-FFF2-40B4-BE49-F238E27FC236}">
                <a16:creationId xmlns:a16="http://schemas.microsoft.com/office/drawing/2014/main" id="{E1611D82-635A-4DC8-8C84-9CEEE91280AF}"/>
              </a:ext>
            </a:extLst>
          </p:cNvPr>
          <p:cNvSpPr txBox="1"/>
          <p:nvPr/>
        </p:nvSpPr>
        <p:spPr>
          <a:xfrm>
            <a:off x="619582" y="394948"/>
            <a:ext cx="5972330" cy="523220"/>
          </a:xfrm>
          <a:prstGeom prst="rect">
            <a:avLst/>
          </a:prstGeom>
          <a:noFill/>
        </p:spPr>
        <p:txBody>
          <a:bodyPr wrap="square" rtlCol="0">
            <a:spAutoFit/>
          </a:bodyPr>
          <a:lstStyle/>
          <a:p>
            <a:r>
              <a:rPr lang="en-US" sz="2800" dirty="0"/>
              <a:t>Algorithm doesn’t know “best” samples</a:t>
            </a:r>
          </a:p>
        </p:txBody>
      </p:sp>
      <p:sp>
        <p:nvSpPr>
          <p:cNvPr id="64" name="TextBox 63">
            <a:extLst>
              <a:ext uri="{FF2B5EF4-FFF2-40B4-BE49-F238E27FC236}">
                <a16:creationId xmlns:a16="http://schemas.microsoft.com/office/drawing/2014/main" id="{EB9083CB-2BB3-4008-BE09-FC866DD1C637}"/>
              </a:ext>
            </a:extLst>
          </p:cNvPr>
          <p:cNvSpPr txBox="1"/>
          <p:nvPr/>
        </p:nvSpPr>
        <p:spPr>
          <a:xfrm>
            <a:off x="2099272" y="4577436"/>
            <a:ext cx="531596" cy="523220"/>
          </a:xfrm>
          <a:prstGeom prst="rect">
            <a:avLst/>
          </a:prstGeom>
          <a:noFill/>
        </p:spPr>
        <p:txBody>
          <a:bodyPr wrap="square" rtlCol="0">
            <a:spAutoFit/>
          </a:bodyPr>
          <a:lstStyle/>
          <a:p>
            <a:r>
              <a:rPr lang="en-US" sz="2800" dirty="0"/>
              <a:t>x1</a:t>
            </a:r>
          </a:p>
        </p:txBody>
      </p:sp>
      <p:sp>
        <p:nvSpPr>
          <p:cNvPr id="67" name="TextBox 66">
            <a:extLst>
              <a:ext uri="{FF2B5EF4-FFF2-40B4-BE49-F238E27FC236}">
                <a16:creationId xmlns:a16="http://schemas.microsoft.com/office/drawing/2014/main" id="{D6E82274-0BA4-42DF-9F0C-FFE2497EE30D}"/>
              </a:ext>
            </a:extLst>
          </p:cNvPr>
          <p:cNvSpPr txBox="1"/>
          <p:nvPr/>
        </p:nvSpPr>
        <p:spPr>
          <a:xfrm>
            <a:off x="8687589" y="5823914"/>
            <a:ext cx="531596" cy="523220"/>
          </a:xfrm>
          <a:prstGeom prst="rect">
            <a:avLst/>
          </a:prstGeom>
          <a:noFill/>
        </p:spPr>
        <p:txBody>
          <a:bodyPr wrap="square" rtlCol="0">
            <a:spAutoFit/>
          </a:bodyPr>
          <a:lstStyle/>
          <a:p>
            <a:r>
              <a:rPr lang="en-US" sz="2800" dirty="0"/>
              <a:t>x1</a:t>
            </a:r>
          </a:p>
        </p:txBody>
      </p:sp>
      <p:sp>
        <p:nvSpPr>
          <p:cNvPr id="30" name="Oval 29">
            <a:extLst>
              <a:ext uri="{FF2B5EF4-FFF2-40B4-BE49-F238E27FC236}">
                <a16:creationId xmlns:a16="http://schemas.microsoft.com/office/drawing/2014/main" id="{A9A21290-47AB-4AFF-811A-BC60D5DC2655}"/>
              </a:ext>
            </a:extLst>
          </p:cNvPr>
          <p:cNvSpPr/>
          <p:nvPr/>
        </p:nvSpPr>
        <p:spPr>
          <a:xfrm>
            <a:off x="7403118" y="4911946"/>
            <a:ext cx="186431" cy="198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B221533-A543-44D0-8352-8FD55B92E8AA}"/>
              </a:ext>
            </a:extLst>
          </p:cNvPr>
          <p:cNvSpPr/>
          <p:nvPr/>
        </p:nvSpPr>
        <p:spPr>
          <a:xfrm>
            <a:off x="3427924" y="3532674"/>
            <a:ext cx="186431" cy="198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EFD5BD2-CAD0-4A65-8972-2C337B11A1EF}"/>
              </a:ext>
            </a:extLst>
          </p:cNvPr>
          <p:cNvSpPr/>
          <p:nvPr/>
        </p:nvSpPr>
        <p:spPr>
          <a:xfrm>
            <a:off x="7949193" y="1974725"/>
            <a:ext cx="186431" cy="198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409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4A6834-7C57-4AD3-9974-43794A97EF90}"/>
              </a:ext>
            </a:extLst>
          </p:cNvPr>
          <p:cNvPicPr>
            <a:picLocks noChangeAspect="1"/>
          </p:cNvPicPr>
          <p:nvPr/>
        </p:nvPicPr>
        <p:blipFill>
          <a:blip r:embed="rId2"/>
          <a:stretch>
            <a:fillRect/>
          </a:stretch>
        </p:blipFill>
        <p:spPr>
          <a:xfrm>
            <a:off x="6554030" y="2476500"/>
            <a:ext cx="5372100" cy="1905000"/>
          </a:xfrm>
          <a:prstGeom prst="rect">
            <a:avLst/>
          </a:prstGeom>
        </p:spPr>
      </p:pic>
      <p:pic>
        <p:nvPicPr>
          <p:cNvPr id="8" name="Picture 7">
            <a:extLst>
              <a:ext uri="{FF2B5EF4-FFF2-40B4-BE49-F238E27FC236}">
                <a16:creationId xmlns:a16="http://schemas.microsoft.com/office/drawing/2014/main" id="{9C63922D-7FD0-40A1-BE51-C161F8CF04C6}"/>
              </a:ext>
            </a:extLst>
          </p:cNvPr>
          <p:cNvPicPr>
            <a:picLocks noChangeAspect="1"/>
          </p:cNvPicPr>
          <p:nvPr/>
        </p:nvPicPr>
        <p:blipFill>
          <a:blip r:embed="rId3"/>
          <a:stretch>
            <a:fillRect/>
          </a:stretch>
        </p:blipFill>
        <p:spPr>
          <a:xfrm>
            <a:off x="0" y="1933575"/>
            <a:ext cx="5448300" cy="2990850"/>
          </a:xfrm>
          <a:prstGeom prst="rect">
            <a:avLst/>
          </a:prstGeom>
        </p:spPr>
      </p:pic>
      <p:sp>
        <p:nvSpPr>
          <p:cNvPr id="9" name="Rectangle 8">
            <a:extLst>
              <a:ext uri="{FF2B5EF4-FFF2-40B4-BE49-F238E27FC236}">
                <a16:creationId xmlns:a16="http://schemas.microsoft.com/office/drawing/2014/main" id="{045CC67B-83DE-41AB-8FE1-31E3B0D5D8A5}"/>
              </a:ext>
            </a:extLst>
          </p:cNvPr>
          <p:cNvSpPr/>
          <p:nvPr/>
        </p:nvSpPr>
        <p:spPr>
          <a:xfrm>
            <a:off x="5527550" y="2783442"/>
            <a:ext cx="950699" cy="1015663"/>
          </a:xfrm>
          <a:prstGeom prst="rect">
            <a:avLst/>
          </a:prstGeom>
        </p:spPr>
        <p:txBody>
          <a:bodyPr wrap="square">
            <a:spAutoFit/>
          </a:bodyPr>
          <a:lstStyle/>
          <a:p>
            <a:r>
              <a:rPr lang="en-US" sz="6000" dirty="0">
                <a:effectLst/>
                <a:latin typeface="Arial" panose="020B0604020202020204" pitchFamily="34" charset="0"/>
              </a:rPr>
              <a:t>→</a:t>
            </a:r>
            <a:endParaRPr lang="en-US" sz="6000" dirty="0"/>
          </a:p>
        </p:txBody>
      </p:sp>
      <p:sp>
        <p:nvSpPr>
          <p:cNvPr id="10" name="TextBox 9">
            <a:extLst>
              <a:ext uri="{FF2B5EF4-FFF2-40B4-BE49-F238E27FC236}">
                <a16:creationId xmlns:a16="http://schemas.microsoft.com/office/drawing/2014/main" id="{4932264D-0EB2-4534-B267-1A5DBFA50DBB}"/>
              </a:ext>
            </a:extLst>
          </p:cNvPr>
          <p:cNvSpPr txBox="1"/>
          <p:nvPr/>
        </p:nvSpPr>
        <p:spPr>
          <a:xfrm>
            <a:off x="3521140" y="5894773"/>
            <a:ext cx="4428052" cy="523220"/>
          </a:xfrm>
          <a:prstGeom prst="rect">
            <a:avLst/>
          </a:prstGeom>
          <a:noFill/>
        </p:spPr>
        <p:txBody>
          <a:bodyPr wrap="square" rtlCol="0">
            <a:spAutoFit/>
          </a:bodyPr>
          <a:lstStyle/>
          <a:p>
            <a:r>
              <a:rPr lang="en-US" sz="2800" dirty="0"/>
              <a:t>Coresets for Neural Networks</a:t>
            </a:r>
          </a:p>
        </p:txBody>
      </p:sp>
    </p:spTree>
    <p:extLst>
      <p:ext uri="{BB962C8B-B14F-4D97-AF65-F5344CB8AC3E}">
        <p14:creationId xmlns:p14="http://schemas.microsoft.com/office/powerpoint/2010/main" val="2958660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7B0657-6A93-4802-BBC3-9FAB6785A9DF}"/>
              </a:ext>
            </a:extLst>
          </p:cNvPr>
          <p:cNvPicPr>
            <a:picLocks noChangeAspect="1"/>
          </p:cNvPicPr>
          <p:nvPr/>
        </p:nvPicPr>
        <p:blipFill>
          <a:blip r:embed="rId2"/>
          <a:stretch>
            <a:fillRect/>
          </a:stretch>
        </p:blipFill>
        <p:spPr>
          <a:xfrm>
            <a:off x="686216" y="747712"/>
            <a:ext cx="10434350" cy="4262438"/>
          </a:xfrm>
          <a:prstGeom prst="rect">
            <a:avLst/>
          </a:prstGeom>
        </p:spPr>
      </p:pic>
      <p:sp>
        <p:nvSpPr>
          <p:cNvPr id="5" name="Rectangle 4">
            <a:extLst>
              <a:ext uri="{FF2B5EF4-FFF2-40B4-BE49-F238E27FC236}">
                <a16:creationId xmlns:a16="http://schemas.microsoft.com/office/drawing/2014/main" id="{C01B250F-4E57-4A76-AFCF-05DE0F1D8F4E}"/>
              </a:ext>
            </a:extLst>
          </p:cNvPr>
          <p:cNvSpPr/>
          <p:nvPr/>
        </p:nvSpPr>
        <p:spPr>
          <a:xfrm>
            <a:off x="1148178" y="5262562"/>
            <a:ext cx="10281822" cy="1200329"/>
          </a:xfrm>
          <a:prstGeom prst="rect">
            <a:avLst/>
          </a:prstGeom>
        </p:spPr>
        <p:txBody>
          <a:bodyPr wrap="square">
            <a:spAutoFit/>
          </a:bodyPr>
          <a:lstStyle/>
          <a:p>
            <a:r>
              <a:rPr lang="en-US" dirty="0">
                <a:effectLst/>
                <a:latin typeface="Arial" panose="020B0604020202020204" pitchFamily="34" charset="0"/>
              </a:rPr>
              <a:t>Average accuracy of various algorithms on LeNet-200-105 on MNIST dataset across different sparsity rates. (a) shows the results of all tested methods. (b) zooms in on the three top methods. Our method, which constructs neural coresets in a layer-by-layer fashion, outperforms other coreset-based algorithms</a:t>
            </a:r>
            <a:endParaRPr lang="en-US" dirty="0"/>
          </a:p>
        </p:txBody>
      </p:sp>
    </p:spTree>
    <p:extLst>
      <p:ext uri="{BB962C8B-B14F-4D97-AF65-F5344CB8AC3E}">
        <p14:creationId xmlns:p14="http://schemas.microsoft.com/office/powerpoint/2010/main" val="133236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8" name="Ink 67">
                <a:extLst>
                  <a:ext uri="{FF2B5EF4-FFF2-40B4-BE49-F238E27FC236}">
                    <a16:creationId xmlns:a16="http://schemas.microsoft.com/office/drawing/2014/main" id="{09237F02-03C9-4087-8FCF-A49BB912451B}"/>
                  </a:ext>
                </a:extLst>
              </p14:cNvPr>
              <p14:cNvContentPartPr/>
              <p14:nvPr/>
            </p14:nvContentPartPr>
            <p14:xfrm>
              <a:off x="7836359" y="2838423"/>
              <a:ext cx="45719" cy="45719"/>
            </p14:xfrm>
          </p:contentPart>
        </mc:Choice>
        <mc:Fallback xmlns="">
          <p:pic>
            <p:nvPicPr>
              <p:cNvPr id="68" name="Ink 67">
                <a:extLst>
                  <a:ext uri="{FF2B5EF4-FFF2-40B4-BE49-F238E27FC236}">
                    <a16:creationId xmlns:a16="http://schemas.microsoft.com/office/drawing/2014/main" id="{09237F02-03C9-4087-8FCF-A49BB912451B}"/>
                  </a:ext>
                </a:extLst>
              </p:cNvPr>
              <p:cNvPicPr/>
              <p:nvPr/>
            </p:nvPicPr>
            <p:blipFill>
              <a:blip r:embed="rId3"/>
              <a:stretch>
                <a:fillRect/>
              </a:stretch>
            </p:blipFill>
            <p:spPr>
              <a:xfrm>
                <a:off x="6693384" y="1695448"/>
                <a:ext cx="2285950" cy="228595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Ink 68">
                <a:extLst>
                  <a:ext uri="{FF2B5EF4-FFF2-40B4-BE49-F238E27FC236}">
                    <a16:creationId xmlns:a16="http://schemas.microsoft.com/office/drawing/2014/main" id="{C7C95064-E352-4394-B554-467DCAF1E3BC}"/>
                  </a:ext>
                </a:extLst>
              </p14:cNvPr>
              <p14:cNvContentPartPr/>
              <p14:nvPr/>
            </p14:nvContentPartPr>
            <p14:xfrm>
              <a:off x="7855892" y="3855601"/>
              <a:ext cx="45719" cy="45719"/>
            </p14:xfrm>
          </p:contentPart>
        </mc:Choice>
        <mc:Fallback xmlns="">
          <p:pic>
            <p:nvPicPr>
              <p:cNvPr id="69" name="Ink 68">
                <a:extLst>
                  <a:ext uri="{FF2B5EF4-FFF2-40B4-BE49-F238E27FC236}">
                    <a16:creationId xmlns:a16="http://schemas.microsoft.com/office/drawing/2014/main" id="{C7C95064-E352-4394-B554-467DCAF1E3BC}"/>
                  </a:ext>
                </a:extLst>
              </p:cNvPr>
              <p:cNvPicPr/>
              <p:nvPr/>
            </p:nvPicPr>
            <p:blipFill>
              <a:blip r:embed="rId3"/>
              <a:stretch>
                <a:fillRect/>
              </a:stretch>
            </p:blipFill>
            <p:spPr>
              <a:xfrm>
                <a:off x="6712917" y="2712626"/>
                <a:ext cx="2285950" cy="2285950"/>
              </a:xfrm>
              <a:prstGeom prst="rect">
                <a:avLst/>
              </a:prstGeom>
            </p:spPr>
          </p:pic>
        </mc:Fallback>
      </mc:AlternateContent>
      <p:sp>
        <p:nvSpPr>
          <p:cNvPr id="72" name="Oval 71">
            <a:extLst>
              <a:ext uri="{FF2B5EF4-FFF2-40B4-BE49-F238E27FC236}">
                <a16:creationId xmlns:a16="http://schemas.microsoft.com/office/drawing/2014/main" id="{50648CCF-A6BB-4CEC-AE4F-3D9C5805CD2A}"/>
              </a:ext>
            </a:extLst>
          </p:cNvPr>
          <p:cNvSpPr/>
          <p:nvPr/>
        </p:nvSpPr>
        <p:spPr>
          <a:xfrm>
            <a:off x="7341558" y="2643053"/>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65F4DA7-441B-4A47-A14B-34B1B83E6A5B}"/>
              </a:ext>
            </a:extLst>
          </p:cNvPr>
          <p:cNvSpPr/>
          <p:nvPr/>
        </p:nvSpPr>
        <p:spPr>
          <a:xfrm>
            <a:off x="7649929" y="292167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A03C42C-E373-4B63-8EEF-BDCF60B699BC}"/>
              </a:ext>
            </a:extLst>
          </p:cNvPr>
          <p:cNvSpPr/>
          <p:nvPr/>
        </p:nvSpPr>
        <p:spPr>
          <a:xfrm>
            <a:off x="7155127" y="302103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94A59DDD-E750-4418-8C3A-D2DFAECFA3D7}"/>
              </a:ext>
            </a:extLst>
          </p:cNvPr>
          <p:cNvSpPr/>
          <p:nvPr/>
        </p:nvSpPr>
        <p:spPr>
          <a:xfrm>
            <a:off x="7456967" y="32197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BFFC1948-006A-4A64-B2E5-3714C9DC7101}"/>
              </a:ext>
            </a:extLst>
          </p:cNvPr>
          <p:cNvSpPr/>
          <p:nvPr/>
        </p:nvSpPr>
        <p:spPr>
          <a:xfrm>
            <a:off x="7026401" y="27229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3AE87FC-FEF0-426A-82F6-00CE7DA6EDC4}"/>
              </a:ext>
            </a:extLst>
          </p:cNvPr>
          <p:cNvSpPr/>
          <p:nvPr/>
        </p:nvSpPr>
        <p:spPr>
          <a:xfrm>
            <a:off x="7855893" y="32197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CF50A3F-FCDF-4B2F-84B2-BD59AE6FB3DC}"/>
              </a:ext>
            </a:extLst>
          </p:cNvPr>
          <p:cNvSpPr/>
          <p:nvPr/>
        </p:nvSpPr>
        <p:spPr>
          <a:xfrm>
            <a:off x="7672123" y="3479941"/>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D609346E-36BE-4D59-9F6B-7EE50AB312CF}"/>
              </a:ext>
            </a:extLst>
          </p:cNvPr>
          <p:cNvSpPr/>
          <p:nvPr/>
        </p:nvSpPr>
        <p:spPr>
          <a:xfrm>
            <a:off x="7332680" y="36373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C2E631D-74AA-47D1-BB9E-96CB14DAC1CA}"/>
              </a:ext>
            </a:extLst>
          </p:cNvPr>
          <p:cNvSpPr/>
          <p:nvPr/>
        </p:nvSpPr>
        <p:spPr>
          <a:xfrm>
            <a:off x="7100815" y="3419503"/>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2D4DDA2-3D44-4399-9B6D-F368BB72E6A2}"/>
              </a:ext>
            </a:extLst>
          </p:cNvPr>
          <p:cNvSpPr/>
          <p:nvPr/>
        </p:nvSpPr>
        <p:spPr>
          <a:xfrm>
            <a:off x="7609979" y="38268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B3FE6A4-9D7E-4BC3-9276-F672202184D0}"/>
              </a:ext>
            </a:extLst>
          </p:cNvPr>
          <p:cNvSpPr/>
          <p:nvPr/>
        </p:nvSpPr>
        <p:spPr>
          <a:xfrm>
            <a:off x="3182309" y="20797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42486708-D6D0-48A0-AAAF-A7EFDAAA14D0}"/>
              </a:ext>
            </a:extLst>
          </p:cNvPr>
          <p:cNvSpPr/>
          <p:nvPr/>
        </p:nvSpPr>
        <p:spPr>
          <a:xfrm>
            <a:off x="3006847" y="237785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B162F44-F08B-42BA-A2E9-B5ACBF5EE792}"/>
              </a:ext>
            </a:extLst>
          </p:cNvPr>
          <p:cNvSpPr/>
          <p:nvPr/>
        </p:nvSpPr>
        <p:spPr>
          <a:xfrm>
            <a:off x="3334709" y="22321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7B3364E-E977-407C-8DA5-4451C655D032}"/>
              </a:ext>
            </a:extLst>
          </p:cNvPr>
          <p:cNvSpPr/>
          <p:nvPr/>
        </p:nvSpPr>
        <p:spPr>
          <a:xfrm>
            <a:off x="3487109" y="23845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3AD36AB-724A-49EC-B542-13240E770E55}"/>
              </a:ext>
            </a:extLst>
          </p:cNvPr>
          <p:cNvSpPr/>
          <p:nvPr/>
        </p:nvSpPr>
        <p:spPr>
          <a:xfrm>
            <a:off x="3274045" y="264305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841C6EB9-8F67-46AD-B4F9-8A7AB71E4A43}"/>
              </a:ext>
            </a:extLst>
          </p:cNvPr>
          <p:cNvSpPr/>
          <p:nvPr/>
        </p:nvSpPr>
        <p:spPr>
          <a:xfrm>
            <a:off x="4062678" y="20797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D12A4BE-0B0F-4AB3-9C44-5755C09A9DE0}"/>
              </a:ext>
            </a:extLst>
          </p:cNvPr>
          <p:cNvSpPr/>
          <p:nvPr/>
        </p:nvSpPr>
        <p:spPr>
          <a:xfrm>
            <a:off x="2913631" y="184872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BB2830A-CC86-40F5-9E85-017CD73FCB00}"/>
              </a:ext>
            </a:extLst>
          </p:cNvPr>
          <p:cNvSpPr/>
          <p:nvPr/>
        </p:nvSpPr>
        <p:spPr>
          <a:xfrm>
            <a:off x="3859972" y="247721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20DA50E7-69B0-4ABC-9F96-0625AD528530}"/>
              </a:ext>
            </a:extLst>
          </p:cNvPr>
          <p:cNvSpPr/>
          <p:nvPr/>
        </p:nvSpPr>
        <p:spPr>
          <a:xfrm>
            <a:off x="3725327" y="207919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8328F43-B364-4EDA-B3D6-65A3321A5B80}"/>
              </a:ext>
            </a:extLst>
          </p:cNvPr>
          <p:cNvSpPr/>
          <p:nvPr/>
        </p:nvSpPr>
        <p:spPr>
          <a:xfrm>
            <a:off x="3876247" y="1622574"/>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B4E6A5DE-4DCB-4726-9AD2-6FEB7686EBD2}"/>
              </a:ext>
            </a:extLst>
          </p:cNvPr>
          <p:cNvSpPr/>
          <p:nvPr/>
        </p:nvSpPr>
        <p:spPr>
          <a:xfrm>
            <a:off x="3485630" y="185789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B563FC5-1473-4DE3-B9A8-79637C16142C}"/>
              </a:ext>
            </a:extLst>
          </p:cNvPr>
          <p:cNvSpPr/>
          <p:nvPr/>
        </p:nvSpPr>
        <p:spPr>
          <a:xfrm>
            <a:off x="4963822" y="427693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BA2F0DBF-D534-4586-9BC9-43378CA62678}"/>
              </a:ext>
            </a:extLst>
          </p:cNvPr>
          <p:cNvSpPr/>
          <p:nvPr/>
        </p:nvSpPr>
        <p:spPr>
          <a:xfrm>
            <a:off x="5116222" y="442933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743389F2-6CB4-476F-8AD0-DB4848EB515D}"/>
              </a:ext>
            </a:extLst>
          </p:cNvPr>
          <p:cNvSpPr/>
          <p:nvPr/>
        </p:nvSpPr>
        <p:spPr>
          <a:xfrm>
            <a:off x="5282509" y="409050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B1A0F01D-D609-4AF4-80FE-57C987B1F7AE}"/>
              </a:ext>
            </a:extLst>
          </p:cNvPr>
          <p:cNvSpPr/>
          <p:nvPr/>
        </p:nvSpPr>
        <p:spPr>
          <a:xfrm>
            <a:off x="5468940" y="439656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0C0D2715-DE9B-40E7-BE37-77C2F9631740}"/>
              </a:ext>
            </a:extLst>
          </p:cNvPr>
          <p:cNvSpPr/>
          <p:nvPr/>
        </p:nvSpPr>
        <p:spPr>
          <a:xfrm>
            <a:off x="5621340" y="454896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745060E-9785-404D-B702-CFF44DB3637E}"/>
              </a:ext>
            </a:extLst>
          </p:cNvPr>
          <p:cNvSpPr/>
          <p:nvPr/>
        </p:nvSpPr>
        <p:spPr>
          <a:xfrm>
            <a:off x="9032754" y="137588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457F4B01-336F-4030-86BB-E868870A28D7}"/>
              </a:ext>
            </a:extLst>
          </p:cNvPr>
          <p:cNvSpPr/>
          <p:nvPr/>
        </p:nvSpPr>
        <p:spPr>
          <a:xfrm>
            <a:off x="9219185" y="1562154"/>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79957FF3-9112-4D73-9F28-6BCAE0B2BCBA}"/>
              </a:ext>
            </a:extLst>
          </p:cNvPr>
          <p:cNvSpPr/>
          <p:nvPr/>
        </p:nvSpPr>
        <p:spPr>
          <a:xfrm>
            <a:off x="8844114" y="555828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74F59F-A270-4858-9EC7-393FB12EE20C}"/>
              </a:ext>
            </a:extLst>
          </p:cNvPr>
          <p:cNvSpPr txBox="1"/>
          <p:nvPr/>
        </p:nvSpPr>
        <p:spPr>
          <a:xfrm>
            <a:off x="5054374" y="5894773"/>
            <a:ext cx="1081450" cy="523220"/>
          </a:xfrm>
          <a:prstGeom prst="rect">
            <a:avLst/>
          </a:prstGeom>
          <a:noFill/>
        </p:spPr>
        <p:txBody>
          <a:bodyPr wrap="none" rtlCol="0">
            <a:spAutoFit/>
          </a:bodyPr>
          <a:lstStyle/>
          <a:p>
            <a:r>
              <a:rPr lang="en-US" sz="2800" dirty="0"/>
              <a:t>Points</a:t>
            </a:r>
          </a:p>
        </p:txBody>
      </p:sp>
    </p:spTree>
    <p:extLst>
      <p:ext uri="{BB962C8B-B14F-4D97-AF65-F5344CB8AC3E}">
        <p14:creationId xmlns:p14="http://schemas.microsoft.com/office/powerpoint/2010/main" val="2523570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7B0657-6A93-4802-BBC3-9FAB6785A9DF}"/>
              </a:ext>
            </a:extLst>
          </p:cNvPr>
          <p:cNvPicPr>
            <a:picLocks noChangeAspect="1"/>
          </p:cNvPicPr>
          <p:nvPr/>
        </p:nvPicPr>
        <p:blipFill>
          <a:blip r:embed="rId2"/>
          <a:stretch>
            <a:fillRect/>
          </a:stretch>
        </p:blipFill>
        <p:spPr>
          <a:xfrm>
            <a:off x="686216" y="747712"/>
            <a:ext cx="10434350" cy="4262438"/>
          </a:xfrm>
          <a:prstGeom prst="rect">
            <a:avLst/>
          </a:prstGeom>
        </p:spPr>
      </p:pic>
      <p:sp>
        <p:nvSpPr>
          <p:cNvPr id="5" name="Rectangle 4">
            <a:extLst>
              <a:ext uri="{FF2B5EF4-FFF2-40B4-BE49-F238E27FC236}">
                <a16:creationId xmlns:a16="http://schemas.microsoft.com/office/drawing/2014/main" id="{C01B250F-4E57-4A76-AFCF-05DE0F1D8F4E}"/>
              </a:ext>
            </a:extLst>
          </p:cNvPr>
          <p:cNvSpPr/>
          <p:nvPr/>
        </p:nvSpPr>
        <p:spPr>
          <a:xfrm>
            <a:off x="1148178" y="5262562"/>
            <a:ext cx="10281822" cy="1200329"/>
          </a:xfrm>
          <a:prstGeom prst="rect">
            <a:avLst/>
          </a:prstGeom>
        </p:spPr>
        <p:txBody>
          <a:bodyPr wrap="square">
            <a:spAutoFit/>
          </a:bodyPr>
          <a:lstStyle/>
          <a:p>
            <a:r>
              <a:rPr lang="en-US" dirty="0">
                <a:effectLst/>
                <a:latin typeface="Arial" panose="020B0604020202020204" pitchFamily="34" charset="0"/>
              </a:rPr>
              <a:t>Average accuracy of various algorithms on LeNet-200-105 on MNIST dataset across different sparsity rates. (a) shows the results of all tested methods. (b) zooms in on the three top methods. Our method, which constructs neural coresets in a layer-by-layer fashion, outperforms other coreset-based algorithms</a:t>
            </a:r>
            <a:endParaRPr lang="en-US" dirty="0"/>
          </a:p>
        </p:txBody>
      </p:sp>
      <p:sp>
        <p:nvSpPr>
          <p:cNvPr id="2" name="Thought Bubble: Cloud 1">
            <a:extLst>
              <a:ext uri="{FF2B5EF4-FFF2-40B4-BE49-F238E27FC236}">
                <a16:creationId xmlns:a16="http://schemas.microsoft.com/office/drawing/2014/main" id="{2A37036C-635F-4706-832A-0D30627FE604}"/>
              </a:ext>
            </a:extLst>
          </p:cNvPr>
          <p:cNvSpPr/>
          <p:nvPr/>
        </p:nvSpPr>
        <p:spPr>
          <a:xfrm>
            <a:off x="2063798" y="1607181"/>
            <a:ext cx="8323075" cy="3779669"/>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Okay so running time improves…</a:t>
            </a:r>
          </a:p>
          <a:p>
            <a:pPr algn="ctr"/>
            <a:r>
              <a:rPr lang="en-US" sz="3000" dirty="0">
                <a:solidFill>
                  <a:schemeClr val="tx1"/>
                </a:solidFill>
              </a:rPr>
              <a:t>What about accuracy?</a:t>
            </a:r>
          </a:p>
        </p:txBody>
      </p:sp>
    </p:spTree>
    <p:extLst>
      <p:ext uri="{BB962C8B-B14F-4D97-AF65-F5344CB8AC3E}">
        <p14:creationId xmlns:p14="http://schemas.microsoft.com/office/powerpoint/2010/main" val="3806053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071EFA-1A15-4A90-B0C8-9148AE7507FD}"/>
              </a:ext>
            </a:extLst>
          </p:cNvPr>
          <p:cNvPicPr>
            <a:picLocks noChangeAspect="1"/>
          </p:cNvPicPr>
          <p:nvPr/>
        </p:nvPicPr>
        <p:blipFill>
          <a:blip r:embed="rId2"/>
          <a:stretch>
            <a:fillRect/>
          </a:stretch>
        </p:blipFill>
        <p:spPr>
          <a:xfrm>
            <a:off x="1311582" y="1178069"/>
            <a:ext cx="9568833" cy="3171989"/>
          </a:xfrm>
          <a:prstGeom prst="rect">
            <a:avLst/>
          </a:prstGeom>
        </p:spPr>
      </p:pic>
      <p:sp>
        <p:nvSpPr>
          <p:cNvPr id="8" name="Rectangle 7">
            <a:extLst>
              <a:ext uri="{FF2B5EF4-FFF2-40B4-BE49-F238E27FC236}">
                <a16:creationId xmlns:a16="http://schemas.microsoft.com/office/drawing/2014/main" id="{22D054AD-E143-4D10-80E2-D1923BB17B0F}"/>
              </a:ext>
            </a:extLst>
          </p:cNvPr>
          <p:cNvSpPr/>
          <p:nvPr/>
        </p:nvSpPr>
        <p:spPr>
          <a:xfrm>
            <a:off x="531832" y="5015883"/>
            <a:ext cx="11128334" cy="1477328"/>
          </a:xfrm>
          <a:prstGeom prst="rect">
            <a:avLst/>
          </a:prstGeom>
        </p:spPr>
        <p:txBody>
          <a:bodyPr wrap="square">
            <a:spAutoFit/>
          </a:bodyPr>
          <a:lstStyle/>
          <a:p>
            <a:r>
              <a:rPr lang="en-US" sz="3000" dirty="0">
                <a:effectLst/>
                <a:latin typeface="Arial" panose="020B0604020202020204" pitchFamily="34" charset="0"/>
              </a:rPr>
              <a:t>Empirical evaluations of our coresets on existing architectures for MNIST and CIFAR-10. Note the </a:t>
            </a:r>
            <a:r>
              <a:rPr lang="en-US" sz="3000" b="1" i="1" dirty="0">
                <a:effectLst/>
                <a:latin typeface="Arial" panose="020B0604020202020204" pitchFamily="34" charset="0"/>
              </a:rPr>
              <a:t>improvement</a:t>
            </a:r>
            <a:r>
              <a:rPr lang="en-US" sz="3000" dirty="0">
                <a:effectLst/>
                <a:latin typeface="Arial" panose="020B0604020202020204" pitchFamily="34" charset="0"/>
              </a:rPr>
              <a:t> of accuracy in both cases, despite the compression ratio</a:t>
            </a:r>
            <a:endParaRPr lang="en-US" sz="3000" dirty="0"/>
          </a:p>
        </p:txBody>
      </p:sp>
    </p:spTree>
    <p:extLst>
      <p:ext uri="{BB962C8B-B14F-4D97-AF65-F5344CB8AC3E}">
        <p14:creationId xmlns:p14="http://schemas.microsoft.com/office/powerpoint/2010/main" val="4116185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0D0F8D-B246-422A-A879-61CAC0937135}"/>
              </a:ext>
            </a:extLst>
          </p:cNvPr>
          <p:cNvPicPr>
            <a:picLocks noChangeAspect="1"/>
          </p:cNvPicPr>
          <p:nvPr/>
        </p:nvPicPr>
        <p:blipFill>
          <a:blip r:embed="rId2"/>
          <a:stretch>
            <a:fillRect/>
          </a:stretch>
        </p:blipFill>
        <p:spPr>
          <a:xfrm>
            <a:off x="53015" y="717564"/>
            <a:ext cx="7983058" cy="3383919"/>
          </a:xfrm>
          <a:prstGeom prst="rect">
            <a:avLst/>
          </a:prstGeom>
        </p:spPr>
      </p:pic>
      <p:pic>
        <p:nvPicPr>
          <p:cNvPr id="6" name="Picture 5">
            <a:extLst>
              <a:ext uri="{FF2B5EF4-FFF2-40B4-BE49-F238E27FC236}">
                <a16:creationId xmlns:a16="http://schemas.microsoft.com/office/drawing/2014/main" id="{3A814865-A3BD-4930-9536-06978EC652AF}"/>
              </a:ext>
            </a:extLst>
          </p:cNvPr>
          <p:cNvPicPr>
            <a:picLocks noChangeAspect="1"/>
          </p:cNvPicPr>
          <p:nvPr/>
        </p:nvPicPr>
        <p:blipFill>
          <a:blip r:embed="rId3"/>
          <a:stretch>
            <a:fillRect/>
          </a:stretch>
        </p:blipFill>
        <p:spPr>
          <a:xfrm>
            <a:off x="7871996" y="717564"/>
            <a:ext cx="4047433" cy="3383919"/>
          </a:xfrm>
          <a:prstGeom prst="rect">
            <a:avLst/>
          </a:prstGeom>
        </p:spPr>
      </p:pic>
      <p:sp>
        <p:nvSpPr>
          <p:cNvPr id="7" name="Rectangle 6">
            <a:extLst>
              <a:ext uri="{FF2B5EF4-FFF2-40B4-BE49-F238E27FC236}">
                <a16:creationId xmlns:a16="http://schemas.microsoft.com/office/drawing/2014/main" id="{099C3D84-6A31-49AB-80E1-725B62932F9C}"/>
              </a:ext>
            </a:extLst>
          </p:cNvPr>
          <p:cNvSpPr/>
          <p:nvPr/>
        </p:nvSpPr>
        <p:spPr>
          <a:xfrm>
            <a:off x="372861" y="4305302"/>
            <a:ext cx="11736280" cy="2400657"/>
          </a:xfrm>
          <a:prstGeom prst="rect">
            <a:avLst/>
          </a:prstGeom>
        </p:spPr>
        <p:txBody>
          <a:bodyPr wrap="square">
            <a:spAutoFit/>
          </a:bodyPr>
          <a:lstStyle/>
          <a:p>
            <a:r>
              <a:rPr lang="en-US" sz="3000" dirty="0">
                <a:effectLst/>
                <a:latin typeface="Arial" panose="020B0604020202020204" pitchFamily="34" charset="0"/>
              </a:rPr>
              <a:t>Approximation error of a single neuron on MNIST dataset across different coreset sizes. The weights of the points in (a) are drawn from the Gaussian distribution, in (b) from the Uniform distribution and in (c) we used the trained weights from LeNet-300-100. Our coreset outperforms other reduction methods.</a:t>
            </a:r>
            <a:endParaRPr lang="en-US" sz="3000" dirty="0"/>
          </a:p>
        </p:txBody>
      </p:sp>
    </p:spTree>
    <p:extLst>
      <p:ext uri="{BB962C8B-B14F-4D97-AF65-F5344CB8AC3E}">
        <p14:creationId xmlns:p14="http://schemas.microsoft.com/office/powerpoint/2010/main" val="266620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2F6896C-2D61-4F96-9A76-E2CF34A97654}"/>
                  </a:ext>
                </a:extLst>
              </p14:cNvPr>
              <p14:cNvContentPartPr/>
              <p14:nvPr/>
            </p14:nvContentPartPr>
            <p14:xfrm>
              <a:off x="11493959" y="658137"/>
              <a:ext cx="45719" cy="45719"/>
            </p14:xfrm>
          </p:contentPart>
        </mc:Choice>
        <mc:Fallback xmlns="">
          <p:pic>
            <p:nvPicPr>
              <p:cNvPr id="4" name="Ink 3">
                <a:extLst>
                  <a:ext uri="{FF2B5EF4-FFF2-40B4-BE49-F238E27FC236}">
                    <a16:creationId xmlns:a16="http://schemas.microsoft.com/office/drawing/2014/main" id="{22F6896C-2D61-4F96-9A76-E2CF34A97654}"/>
                  </a:ext>
                </a:extLst>
              </p:cNvPr>
              <p:cNvPicPr/>
              <p:nvPr/>
            </p:nvPicPr>
            <p:blipFill>
              <a:blip r:embed="rId3"/>
              <a:stretch>
                <a:fillRect/>
              </a:stretch>
            </p:blipFill>
            <p:spPr>
              <a:xfrm>
                <a:off x="10396703" y="-439119"/>
                <a:ext cx="2285950" cy="228595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5B60642-F298-49F3-A1D9-C36907BD1B5A}"/>
                  </a:ext>
                </a:extLst>
              </p14:cNvPr>
              <p14:cNvContentPartPr/>
              <p14:nvPr/>
            </p14:nvContentPartPr>
            <p14:xfrm>
              <a:off x="11513492" y="1675315"/>
              <a:ext cx="45719" cy="45719"/>
            </p14:xfrm>
          </p:contentPart>
        </mc:Choice>
        <mc:Fallback xmlns="">
          <p:pic>
            <p:nvPicPr>
              <p:cNvPr id="5" name="Ink 4">
                <a:extLst>
                  <a:ext uri="{FF2B5EF4-FFF2-40B4-BE49-F238E27FC236}">
                    <a16:creationId xmlns:a16="http://schemas.microsoft.com/office/drawing/2014/main" id="{45B60642-F298-49F3-A1D9-C36907BD1B5A}"/>
                  </a:ext>
                </a:extLst>
              </p:cNvPr>
              <p:cNvPicPr/>
              <p:nvPr/>
            </p:nvPicPr>
            <p:blipFill>
              <a:blip r:embed="rId3"/>
              <a:stretch>
                <a:fillRect/>
              </a:stretch>
            </p:blipFill>
            <p:spPr>
              <a:xfrm>
                <a:off x="10370517" y="532340"/>
                <a:ext cx="2285950" cy="2285950"/>
              </a:xfrm>
              <a:prstGeom prst="rect">
                <a:avLst/>
              </a:prstGeom>
            </p:spPr>
          </p:pic>
        </mc:Fallback>
      </mc:AlternateContent>
      <p:sp>
        <p:nvSpPr>
          <p:cNvPr id="8" name="Oval 7">
            <a:extLst>
              <a:ext uri="{FF2B5EF4-FFF2-40B4-BE49-F238E27FC236}">
                <a16:creationId xmlns:a16="http://schemas.microsoft.com/office/drawing/2014/main" id="{F7A12882-E815-4CED-8B74-A7CDDE3A9FC5}"/>
              </a:ext>
            </a:extLst>
          </p:cNvPr>
          <p:cNvSpPr/>
          <p:nvPr/>
        </p:nvSpPr>
        <p:spPr>
          <a:xfrm>
            <a:off x="10999158" y="462767"/>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631211A-43D9-450F-9F8B-5C17310204E1}"/>
              </a:ext>
            </a:extLst>
          </p:cNvPr>
          <p:cNvSpPr/>
          <p:nvPr/>
        </p:nvSpPr>
        <p:spPr>
          <a:xfrm>
            <a:off x="11307529" y="741386"/>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01C40E-25C5-43FC-B205-7DEA908D894E}"/>
              </a:ext>
            </a:extLst>
          </p:cNvPr>
          <p:cNvSpPr/>
          <p:nvPr/>
        </p:nvSpPr>
        <p:spPr>
          <a:xfrm>
            <a:off x="10812727" y="840746"/>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36E3000-D5E8-4420-AF58-4FCBCF30CB07}"/>
              </a:ext>
            </a:extLst>
          </p:cNvPr>
          <p:cNvSpPr/>
          <p:nvPr/>
        </p:nvSpPr>
        <p:spPr>
          <a:xfrm>
            <a:off x="11114567" y="1039466"/>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F6CD369-F3C8-4195-9764-D5564692B878}"/>
              </a:ext>
            </a:extLst>
          </p:cNvPr>
          <p:cNvSpPr/>
          <p:nvPr/>
        </p:nvSpPr>
        <p:spPr>
          <a:xfrm>
            <a:off x="10684001" y="542666"/>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BF2EDB4-A40E-4588-802B-FA2A3B6609CB}"/>
              </a:ext>
            </a:extLst>
          </p:cNvPr>
          <p:cNvSpPr/>
          <p:nvPr/>
        </p:nvSpPr>
        <p:spPr>
          <a:xfrm>
            <a:off x="11513493" y="1039466"/>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20ADFF-F124-4C94-ACDB-39B18C2B3C9E}"/>
              </a:ext>
            </a:extLst>
          </p:cNvPr>
          <p:cNvSpPr/>
          <p:nvPr/>
        </p:nvSpPr>
        <p:spPr>
          <a:xfrm>
            <a:off x="11329723" y="1299655"/>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A6CB0A-01E1-4B5E-99D8-E22CBFF2B17D}"/>
              </a:ext>
            </a:extLst>
          </p:cNvPr>
          <p:cNvSpPr/>
          <p:nvPr/>
        </p:nvSpPr>
        <p:spPr>
          <a:xfrm>
            <a:off x="10990280" y="1457066"/>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37374E6-D851-42C3-B102-920734602171}"/>
              </a:ext>
            </a:extLst>
          </p:cNvPr>
          <p:cNvSpPr/>
          <p:nvPr/>
        </p:nvSpPr>
        <p:spPr>
          <a:xfrm>
            <a:off x="10758415" y="1239217"/>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C7229DA-5712-4050-B254-8E399C5376E7}"/>
              </a:ext>
            </a:extLst>
          </p:cNvPr>
          <p:cNvSpPr/>
          <p:nvPr/>
        </p:nvSpPr>
        <p:spPr>
          <a:xfrm>
            <a:off x="11267579" y="1646566"/>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37D4BA9-F291-448D-B94F-5A737231C120}"/>
              </a:ext>
            </a:extLst>
          </p:cNvPr>
          <p:cNvSpPr/>
          <p:nvPr/>
        </p:nvSpPr>
        <p:spPr>
          <a:xfrm>
            <a:off x="6535740" y="1448421"/>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862084E-8E95-4BBC-98E2-D3A572E16769}"/>
              </a:ext>
            </a:extLst>
          </p:cNvPr>
          <p:cNvSpPr/>
          <p:nvPr/>
        </p:nvSpPr>
        <p:spPr>
          <a:xfrm>
            <a:off x="6360278" y="1746501"/>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AAF3DF-04E0-4F30-B0B2-1BCDE1D09245}"/>
              </a:ext>
            </a:extLst>
          </p:cNvPr>
          <p:cNvSpPr/>
          <p:nvPr/>
        </p:nvSpPr>
        <p:spPr>
          <a:xfrm>
            <a:off x="6688140" y="1600821"/>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5CDD491-F033-4C1B-8139-173B4E2711E2}"/>
              </a:ext>
            </a:extLst>
          </p:cNvPr>
          <p:cNvSpPr/>
          <p:nvPr/>
        </p:nvSpPr>
        <p:spPr>
          <a:xfrm>
            <a:off x="6840540" y="1753221"/>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EAF2700-029D-4310-8EC7-97F75EC8F6C0}"/>
              </a:ext>
            </a:extLst>
          </p:cNvPr>
          <p:cNvSpPr/>
          <p:nvPr/>
        </p:nvSpPr>
        <p:spPr>
          <a:xfrm>
            <a:off x="6627476" y="2011701"/>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D176288-89CA-4799-ADB5-2872EF20661D}"/>
              </a:ext>
            </a:extLst>
          </p:cNvPr>
          <p:cNvSpPr/>
          <p:nvPr/>
        </p:nvSpPr>
        <p:spPr>
          <a:xfrm>
            <a:off x="7416109" y="1448421"/>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A4F8E7A-BFE0-4BCC-AA6E-8BAC24DEC3AA}"/>
              </a:ext>
            </a:extLst>
          </p:cNvPr>
          <p:cNvSpPr/>
          <p:nvPr/>
        </p:nvSpPr>
        <p:spPr>
          <a:xfrm>
            <a:off x="6267062" y="1217376"/>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D068600-0FA7-42BD-951C-76CEA3B1357A}"/>
              </a:ext>
            </a:extLst>
          </p:cNvPr>
          <p:cNvSpPr/>
          <p:nvPr/>
        </p:nvSpPr>
        <p:spPr>
          <a:xfrm>
            <a:off x="7213403" y="1845861"/>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2C30573-03C0-4CAF-99F5-0FA1CBD8542D}"/>
              </a:ext>
            </a:extLst>
          </p:cNvPr>
          <p:cNvSpPr/>
          <p:nvPr/>
        </p:nvSpPr>
        <p:spPr>
          <a:xfrm>
            <a:off x="7078758" y="1447846"/>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879A838-1861-476B-9EC0-7C94605ECB56}"/>
              </a:ext>
            </a:extLst>
          </p:cNvPr>
          <p:cNvSpPr/>
          <p:nvPr/>
        </p:nvSpPr>
        <p:spPr>
          <a:xfrm>
            <a:off x="7229678" y="99122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9D18D20-806D-4675-B792-1E198DF1D1F7}"/>
              </a:ext>
            </a:extLst>
          </p:cNvPr>
          <p:cNvSpPr/>
          <p:nvPr/>
        </p:nvSpPr>
        <p:spPr>
          <a:xfrm>
            <a:off x="6839061" y="1226541"/>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2079858-9784-41CA-96EA-0743EFC93F50}"/>
              </a:ext>
            </a:extLst>
          </p:cNvPr>
          <p:cNvSpPr/>
          <p:nvPr/>
        </p:nvSpPr>
        <p:spPr>
          <a:xfrm>
            <a:off x="8665811" y="2525124"/>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2279CBA-2B3B-4CDC-BC7A-64EBA3032CE4}"/>
              </a:ext>
            </a:extLst>
          </p:cNvPr>
          <p:cNvSpPr/>
          <p:nvPr/>
        </p:nvSpPr>
        <p:spPr>
          <a:xfrm>
            <a:off x="8818211" y="2677524"/>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4434386-766B-4E18-B686-F286CE626547}"/>
              </a:ext>
            </a:extLst>
          </p:cNvPr>
          <p:cNvSpPr/>
          <p:nvPr/>
        </p:nvSpPr>
        <p:spPr>
          <a:xfrm>
            <a:off x="8984498" y="2338694"/>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36C37C-D3AA-4BDA-B1EA-E3E053497011}"/>
              </a:ext>
            </a:extLst>
          </p:cNvPr>
          <p:cNvSpPr/>
          <p:nvPr/>
        </p:nvSpPr>
        <p:spPr>
          <a:xfrm>
            <a:off x="9170929" y="26447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367B9D1-BB6C-44A6-B5E2-C8D45BAB505B}"/>
              </a:ext>
            </a:extLst>
          </p:cNvPr>
          <p:cNvSpPr/>
          <p:nvPr/>
        </p:nvSpPr>
        <p:spPr>
          <a:xfrm>
            <a:off x="9323329" y="27971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42" name="Ink 41">
                <a:extLst>
                  <a:ext uri="{FF2B5EF4-FFF2-40B4-BE49-F238E27FC236}">
                    <a16:creationId xmlns:a16="http://schemas.microsoft.com/office/drawing/2014/main" id="{61072851-DEC8-4210-AA2D-549A80BBE22F}"/>
                  </a:ext>
                </a:extLst>
              </p14:cNvPr>
              <p14:cNvContentPartPr/>
              <p14:nvPr/>
            </p14:nvContentPartPr>
            <p14:xfrm>
              <a:off x="11493959" y="4035983"/>
              <a:ext cx="45719" cy="45719"/>
            </p14:xfrm>
          </p:contentPart>
        </mc:Choice>
        <mc:Fallback xmlns="">
          <p:pic>
            <p:nvPicPr>
              <p:cNvPr id="42" name="Ink 41">
                <a:extLst>
                  <a:ext uri="{FF2B5EF4-FFF2-40B4-BE49-F238E27FC236}">
                    <a16:creationId xmlns:a16="http://schemas.microsoft.com/office/drawing/2014/main" id="{61072851-DEC8-4210-AA2D-549A80BBE22F}"/>
                  </a:ext>
                </a:extLst>
              </p:cNvPr>
              <p:cNvPicPr/>
              <p:nvPr/>
            </p:nvPicPr>
            <p:blipFill>
              <a:blip r:embed="rId3"/>
              <a:stretch>
                <a:fillRect/>
              </a:stretch>
            </p:blipFill>
            <p:spPr>
              <a:xfrm>
                <a:off x="10350984" y="2938727"/>
                <a:ext cx="2285950" cy="228595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3" name="Ink 42">
                <a:extLst>
                  <a:ext uri="{FF2B5EF4-FFF2-40B4-BE49-F238E27FC236}">
                    <a16:creationId xmlns:a16="http://schemas.microsoft.com/office/drawing/2014/main" id="{8D2A1D78-7CB8-4C1A-8D43-D00173B7B40A}"/>
                  </a:ext>
                </a:extLst>
              </p14:cNvPr>
              <p14:cNvContentPartPr/>
              <p14:nvPr/>
            </p14:nvContentPartPr>
            <p14:xfrm>
              <a:off x="11513492" y="5053161"/>
              <a:ext cx="45719" cy="45719"/>
            </p14:xfrm>
          </p:contentPart>
        </mc:Choice>
        <mc:Fallback xmlns="">
          <p:pic>
            <p:nvPicPr>
              <p:cNvPr id="43" name="Ink 42">
                <a:extLst>
                  <a:ext uri="{FF2B5EF4-FFF2-40B4-BE49-F238E27FC236}">
                    <a16:creationId xmlns:a16="http://schemas.microsoft.com/office/drawing/2014/main" id="{8D2A1D78-7CB8-4C1A-8D43-D00173B7B40A}"/>
                  </a:ext>
                </a:extLst>
              </p:cNvPr>
              <p:cNvPicPr/>
              <p:nvPr/>
            </p:nvPicPr>
            <p:blipFill>
              <a:blip r:embed="rId3"/>
              <a:stretch>
                <a:fillRect/>
              </a:stretch>
            </p:blipFill>
            <p:spPr>
              <a:xfrm>
                <a:off x="10370517" y="3910186"/>
                <a:ext cx="2285950" cy="2285950"/>
              </a:xfrm>
              <a:prstGeom prst="rect">
                <a:avLst/>
              </a:prstGeom>
            </p:spPr>
          </p:pic>
        </mc:Fallback>
      </mc:AlternateContent>
      <p:sp>
        <p:nvSpPr>
          <p:cNvPr id="44" name="Oval 43">
            <a:extLst>
              <a:ext uri="{FF2B5EF4-FFF2-40B4-BE49-F238E27FC236}">
                <a16:creationId xmlns:a16="http://schemas.microsoft.com/office/drawing/2014/main" id="{114CC8BB-E84E-4C16-A3EC-F8E02B443A36}"/>
              </a:ext>
            </a:extLst>
          </p:cNvPr>
          <p:cNvSpPr/>
          <p:nvPr/>
        </p:nvSpPr>
        <p:spPr>
          <a:xfrm>
            <a:off x="10999158" y="3840613"/>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7F382A0-9E50-4014-91CA-70E1D34A18D1}"/>
              </a:ext>
            </a:extLst>
          </p:cNvPr>
          <p:cNvSpPr/>
          <p:nvPr/>
        </p:nvSpPr>
        <p:spPr>
          <a:xfrm>
            <a:off x="11307529" y="411923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87BB044-31F8-4500-ADC3-10F7344DD7C8}"/>
              </a:ext>
            </a:extLst>
          </p:cNvPr>
          <p:cNvSpPr/>
          <p:nvPr/>
        </p:nvSpPr>
        <p:spPr>
          <a:xfrm>
            <a:off x="10812727" y="421859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9B18D19-4BC5-4226-B413-700B509DC080}"/>
              </a:ext>
            </a:extLst>
          </p:cNvPr>
          <p:cNvSpPr/>
          <p:nvPr/>
        </p:nvSpPr>
        <p:spPr>
          <a:xfrm>
            <a:off x="11114567" y="441731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2DEE6C0-70AB-464C-8127-CD3E17D3704E}"/>
              </a:ext>
            </a:extLst>
          </p:cNvPr>
          <p:cNvSpPr/>
          <p:nvPr/>
        </p:nvSpPr>
        <p:spPr>
          <a:xfrm>
            <a:off x="10684001" y="392051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32FBFF2-A5BB-46EB-99F1-29EC2D65DD0A}"/>
              </a:ext>
            </a:extLst>
          </p:cNvPr>
          <p:cNvSpPr/>
          <p:nvPr/>
        </p:nvSpPr>
        <p:spPr>
          <a:xfrm>
            <a:off x="11513493" y="441731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CEF43AF-E0AF-4F47-9596-8B98AC438854}"/>
              </a:ext>
            </a:extLst>
          </p:cNvPr>
          <p:cNvSpPr/>
          <p:nvPr/>
        </p:nvSpPr>
        <p:spPr>
          <a:xfrm>
            <a:off x="11329723" y="4677501"/>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BC54DC-BAC4-4920-B907-6828965ED793}"/>
              </a:ext>
            </a:extLst>
          </p:cNvPr>
          <p:cNvSpPr/>
          <p:nvPr/>
        </p:nvSpPr>
        <p:spPr>
          <a:xfrm>
            <a:off x="10990280" y="483491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BA10DBB-DB15-4E16-86D0-C6D2D2E5FAED}"/>
              </a:ext>
            </a:extLst>
          </p:cNvPr>
          <p:cNvSpPr/>
          <p:nvPr/>
        </p:nvSpPr>
        <p:spPr>
          <a:xfrm>
            <a:off x="10758415" y="4617063"/>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D6B7BA5C-FF6E-4DF7-B7ED-251024215D21}"/>
              </a:ext>
            </a:extLst>
          </p:cNvPr>
          <p:cNvSpPr/>
          <p:nvPr/>
        </p:nvSpPr>
        <p:spPr>
          <a:xfrm>
            <a:off x="11267579" y="502441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4C9E266-B50E-4D6E-852C-0580B140ADC0}"/>
              </a:ext>
            </a:extLst>
          </p:cNvPr>
          <p:cNvSpPr/>
          <p:nvPr/>
        </p:nvSpPr>
        <p:spPr>
          <a:xfrm>
            <a:off x="6535740" y="482626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ACF8C9F-A15E-439A-A271-719645D94992}"/>
              </a:ext>
            </a:extLst>
          </p:cNvPr>
          <p:cNvSpPr/>
          <p:nvPr/>
        </p:nvSpPr>
        <p:spPr>
          <a:xfrm>
            <a:off x="6360278" y="51243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954D3ADB-F6A1-4B1F-BFBE-8B835C80DFD4}"/>
              </a:ext>
            </a:extLst>
          </p:cNvPr>
          <p:cNvSpPr/>
          <p:nvPr/>
        </p:nvSpPr>
        <p:spPr>
          <a:xfrm>
            <a:off x="6688140" y="497866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302488CA-698C-41D3-9634-43110A909AAA}"/>
              </a:ext>
            </a:extLst>
          </p:cNvPr>
          <p:cNvSpPr/>
          <p:nvPr/>
        </p:nvSpPr>
        <p:spPr>
          <a:xfrm>
            <a:off x="6840540" y="513106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BEEC6D6-EDAC-4866-8FF4-B82C27736694}"/>
              </a:ext>
            </a:extLst>
          </p:cNvPr>
          <p:cNvSpPr/>
          <p:nvPr/>
        </p:nvSpPr>
        <p:spPr>
          <a:xfrm>
            <a:off x="6627476" y="53895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49FC21EE-637D-4C61-ADD3-651CBB993C4F}"/>
              </a:ext>
            </a:extLst>
          </p:cNvPr>
          <p:cNvSpPr/>
          <p:nvPr/>
        </p:nvSpPr>
        <p:spPr>
          <a:xfrm>
            <a:off x="7416109" y="482626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4B8C52F-B5A0-4BBD-A953-74142A570E50}"/>
              </a:ext>
            </a:extLst>
          </p:cNvPr>
          <p:cNvSpPr/>
          <p:nvPr/>
        </p:nvSpPr>
        <p:spPr>
          <a:xfrm>
            <a:off x="6267062" y="459522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FD9B721-FEC4-40A4-88DE-E1A4F759FBCB}"/>
              </a:ext>
            </a:extLst>
          </p:cNvPr>
          <p:cNvSpPr/>
          <p:nvPr/>
        </p:nvSpPr>
        <p:spPr>
          <a:xfrm>
            <a:off x="7213403" y="522370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5F31665-9710-4D96-8211-F00CFAA7094A}"/>
              </a:ext>
            </a:extLst>
          </p:cNvPr>
          <p:cNvSpPr/>
          <p:nvPr/>
        </p:nvSpPr>
        <p:spPr>
          <a:xfrm>
            <a:off x="7078758" y="482569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A0ACB2C-119D-4FF8-8A46-E718A5B4C256}"/>
              </a:ext>
            </a:extLst>
          </p:cNvPr>
          <p:cNvSpPr/>
          <p:nvPr/>
        </p:nvSpPr>
        <p:spPr>
          <a:xfrm>
            <a:off x="7229678" y="436906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B068368-1596-452A-9788-C76626BEEC25}"/>
              </a:ext>
            </a:extLst>
          </p:cNvPr>
          <p:cNvSpPr/>
          <p:nvPr/>
        </p:nvSpPr>
        <p:spPr>
          <a:xfrm>
            <a:off x="6839061" y="460438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BBA5266E-2324-49B6-B168-BAF91C86D14F}"/>
              </a:ext>
            </a:extLst>
          </p:cNvPr>
          <p:cNvSpPr/>
          <p:nvPr/>
        </p:nvSpPr>
        <p:spPr>
          <a:xfrm>
            <a:off x="8665811" y="5902970"/>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83074AA-BE40-4E8C-ACFA-51CC98F70694}"/>
              </a:ext>
            </a:extLst>
          </p:cNvPr>
          <p:cNvSpPr/>
          <p:nvPr/>
        </p:nvSpPr>
        <p:spPr>
          <a:xfrm>
            <a:off x="8818211" y="6055370"/>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996E43C-D689-4E5F-9AE3-EF8ED96E14DC}"/>
              </a:ext>
            </a:extLst>
          </p:cNvPr>
          <p:cNvSpPr/>
          <p:nvPr/>
        </p:nvSpPr>
        <p:spPr>
          <a:xfrm>
            <a:off x="8984498" y="5716540"/>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BA1D66D-D79A-4C4E-80A2-85A76E927AAB}"/>
              </a:ext>
            </a:extLst>
          </p:cNvPr>
          <p:cNvSpPr/>
          <p:nvPr/>
        </p:nvSpPr>
        <p:spPr>
          <a:xfrm>
            <a:off x="9170929" y="602259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2FAD155-D010-4DEF-BD17-5B0747A25FF2}"/>
              </a:ext>
            </a:extLst>
          </p:cNvPr>
          <p:cNvSpPr/>
          <p:nvPr/>
        </p:nvSpPr>
        <p:spPr>
          <a:xfrm>
            <a:off x="9323329" y="617499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6D162D1B-7800-4C85-9287-FF5EBC76CB0B}"/>
              </a:ext>
            </a:extLst>
          </p:cNvPr>
          <p:cNvCxnSpPr>
            <a:cxnSpLocks/>
          </p:cNvCxnSpPr>
          <p:nvPr/>
        </p:nvCxnSpPr>
        <p:spPr>
          <a:xfrm>
            <a:off x="6282016" y="3429000"/>
            <a:ext cx="590998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870EB4A8-A201-4A79-A16E-8D1A06812B07}"/>
              </a:ext>
            </a:extLst>
          </p:cNvPr>
          <p:cNvSpPr/>
          <p:nvPr/>
        </p:nvSpPr>
        <p:spPr>
          <a:xfrm>
            <a:off x="6602718" y="4677501"/>
            <a:ext cx="607723" cy="5662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1949768-0873-4E37-BB02-7A31AD883A6B}"/>
              </a:ext>
            </a:extLst>
          </p:cNvPr>
          <p:cNvSpPr/>
          <p:nvPr/>
        </p:nvSpPr>
        <p:spPr>
          <a:xfrm>
            <a:off x="10905942" y="4247187"/>
            <a:ext cx="550454" cy="4915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213BC4F-EC4E-4135-940C-B5F9706A3638}"/>
              </a:ext>
            </a:extLst>
          </p:cNvPr>
          <p:cNvSpPr/>
          <p:nvPr/>
        </p:nvSpPr>
        <p:spPr>
          <a:xfrm>
            <a:off x="8876034" y="5882112"/>
            <a:ext cx="352718" cy="3835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740483D-D8DC-4730-9B5D-1CEC42FFB1C9}"/>
              </a:ext>
            </a:extLst>
          </p:cNvPr>
          <p:cNvSpPr/>
          <p:nvPr/>
        </p:nvSpPr>
        <p:spPr>
          <a:xfrm>
            <a:off x="335260" y="283992"/>
            <a:ext cx="5541756" cy="3785652"/>
          </a:xfrm>
          <a:prstGeom prst="rect">
            <a:avLst/>
          </a:prstGeom>
        </p:spPr>
        <p:txBody>
          <a:bodyPr wrap="square">
            <a:spAutoFit/>
          </a:bodyPr>
          <a:lstStyle/>
          <a:p>
            <a:r>
              <a:rPr lang="en-US" sz="2000" dirty="0"/>
              <a:t>A coreset for a set of points P with weights w and a function f is a set of points Q with weights u such that f(</a:t>
            </a:r>
            <a:r>
              <a:rPr lang="en-US" sz="2000" dirty="0" err="1"/>
              <a:t>P,w</a:t>
            </a:r>
            <a:r>
              <a:rPr lang="en-US" sz="2000" dirty="0"/>
              <a:t>)≈f(</a:t>
            </a:r>
            <a:r>
              <a:rPr lang="en-US" sz="2000" dirty="0" err="1"/>
              <a:t>Q,u</a:t>
            </a:r>
            <a:r>
              <a:rPr lang="en-US" sz="2000" dirty="0"/>
              <a:t>).</a:t>
            </a:r>
          </a:p>
          <a:p>
            <a:r>
              <a:rPr lang="en-US" sz="2000" dirty="0">
                <a:solidFill>
                  <a:srgbClr val="FF0000"/>
                </a:solidFill>
              </a:rPr>
              <a:t>Theorem:</a:t>
            </a:r>
            <a:r>
              <a:rPr lang="en-US" sz="2000" dirty="0"/>
              <a:t> No coreset for multiplicative error.</a:t>
            </a:r>
          </a:p>
          <a:p>
            <a:r>
              <a:rPr lang="en-US" sz="2000" dirty="0">
                <a:solidFill>
                  <a:schemeClr val="accent1"/>
                </a:solidFill>
              </a:rPr>
              <a:t>Idea:</a:t>
            </a:r>
            <a:r>
              <a:rPr lang="en-US" sz="2000" dirty="0"/>
              <a:t> There exists a set of points and a function such that all points are important, depending on the query.</a:t>
            </a:r>
          </a:p>
          <a:p>
            <a:r>
              <a:rPr lang="en-US" sz="2000" dirty="0">
                <a:solidFill>
                  <a:srgbClr val="FF0000"/>
                </a:solidFill>
              </a:rPr>
              <a:t>Theorem:</a:t>
            </a:r>
            <a:r>
              <a:rPr lang="en-US" sz="2000" dirty="0"/>
              <a:t> Coresets for many popular activation functions for additive error.</a:t>
            </a:r>
          </a:p>
          <a:p>
            <a:r>
              <a:rPr lang="en-US" sz="2000" dirty="0">
                <a:solidFill>
                  <a:schemeClr val="accent1"/>
                </a:solidFill>
              </a:rPr>
              <a:t>Idea: </a:t>
            </a:r>
            <a:r>
              <a:rPr lang="en-US" sz="2000" dirty="0"/>
              <a:t>Sample points based on their </a:t>
            </a:r>
            <a:r>
              <a:rPr lang="en-US" sz="2000" i="1" dirty="0"/>
              <a:t>sensitivity</a:t>
            </a:r>
            <a:r>
              <a:rPr lang="en-US" sz="2000" dirty="0"/>
              <a:t>, a measure of importance</a:t>
            </a:r>
          </a:p>
          <a:p>
            <a:r>
              <a:rPr lang="en-US" sz="2000" dirty="0"/>
              <a:t>Examples of functions with O(1/ε</a:t>
            </a:r>
            <a:r>
              <a:rPr lang="en-US" sz="2000" baseline="30000" dirty="0"/>
              <a:t>2</a:t>
            </a:r>
            <a:r>
              <a:rPr lang="en-US" sz="2000" dirty="0"/>
              <a:t>) size coreset:</a:t>
            </a:r>
          </a:p>
        </p:txBody>
      </p:sp>
      <p:pic>
        <p:nvPicPr>
          <p:cNvPr id="80" name="Picture 79">
            <a:extLst>
              <a:ext uri="{FF2B5EF4-FFF2-40B4-BE49-F238E27FC236}">
                <a16:creationId xmlns:a16="http://schemas.microsoft.com/office/drawing/2014/main" id="{C4272120-E811-46BF-8487-235D8992F765}"/>
              </a:ext>
            </a:extLst>
          </p:cNvPr>
          <p:cNvPicPr>
            <a:picLocks noChangeAspect="1"/>
          </p:cNvPicPr>
          <p:nvPr/>
        </p:nvPicPr>
        <p:blipFill>
          <a:blip r:embed="rId7"/>
          <a:stretch>
            <a:fillRect/>
          </a:stretch>
        </p:blipFill>
        <p:spPr>
          <a:xfrm>
            <a:off x="1287050" y="4123898"/>
            <a:ext cx="3829050" cy="2600325"/>
          </a:xfrm>
          <a:prstGeom prst="rect">
            <a:avLst/>
          </a:prstGeom>
        </p:spPr>
      </p:pic>
    </p:spTree>
    <p:extLst>
      <p:ext uri="{BB962C8B-B14F-4D97-AF65-F5344CB8AC3E}">
        <p14:creationId xmlns:p14="http://schemas.microsoft.com/office/powerpoint/2010/main" val="3828542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8" name="Ink 67">
                <a:extLst>
                  <a:ext uri="{FF2B5EF4-FFF2-40B4-BE49-F238E27FC236}">
                    <a16:creationId xmlns:a16="http://schemas.microsoft.com/office/drawing/2014/main" id="{09237F02-03C9-4087-8FCF-A49BB912451B}"/>
                  </a:ext>
                </a:extLst>
              </p14:cNvPr>
              <p14:cNvContentPartPr/>
              <p14:nvPr/>
            </p14:nvContentPartPr>
            <p14:xfrm>
              <a:off x="7836359" y="2838423"/>
              <a:ext cx="45719" cy="45719"/>
            </p14:xfrm>
          </p:contentPart>
        </mc:Choice>
        <mc:Fallback xmlns="">
          <p:pic>
            <p:nvPicPr>
              <p:cNvPr id="68" name="Ink 67">
                <a:extLst>
                  <a:ext uri="{FF2B5EF4-FFF2-40B4-BE49-F238E27FC236}">
                    <a16:creationId xmlns:a16="http://schemas.microsoft.com/office/drawing/2014/main" id="{09237F02-03C9-4087-8FCF-A49BB912451B}"/>
                  </a:ext>
                </a:extLst>
              </p:cNvPr>
              <p:cNvPicPr/>
              <p:nvPr/>
            </p:nvPicPr>
            <p:blipFill>
              <a:blip r:embed="rId3"/>
              <a:stretch>
                <a:fillRect/>
              </a:stretch>
            </p:blipFill>
            <p:spPr>
              <a:xfrm>
                <a:off x="6693384" y="1695448"/>
                <a:ext cx="2285950" cy="228595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Ink 68">
                <a:extLst>
                  <a:ext uri="{FF2B5EF4-FFF2-40B4-BE49-F238E27FC236}">
                    <a16:creationId xmlns:a16="http://schemas.microsoft.com/office/drawing/2014/main" id="{C7C95064-E352-4394-B554-467DCAF1E3BC}"/>
                  </a:ext>
                </a:extLst>
              </p14:cNvPr>
              <p14:cNvContentPartPr/>
              <p14:nvPr/>
            </p14:nvContentPartPr>
            <p14:xfrm>
              <a:off x="7855892" y="3855601"/>
              <a:ext cx="45719" cy="45719"/>
            </p14:xfrm>
          </p:contentPart>
        </mc:Choice>
        <mc:Fallback xmlns="">
          <p:pic>
            <p:nvPicPr>
              <p:cNvPr id="69" name="Ink 68">
                <a:extLst>
                  <a:ext uri="{FF2B5EF4-FFF2-40B4-BE49-F238E27FC236}">
                    <a16:creationId xmlns:a16="http://schemas.microsoft.com/office/drawing/2014/main" id="{C7C95064-E352-4394-B554-467DCAF1E3BC}"/>
                  </a:ext>
                </a:extLst>
              </p:cNvPr>
              <p:cNvPicPr/>
              <p:nvPr/>
            </p:nvPicPr>
            <p:blipFill>
              <a:blip r:embed="rId3"/>
              <a:stretch>
                <a:fillRect/>
              </a:stretch>
            </p:blipFill>
            <p:spPr>
              <a:xfrm>
                <a:off x="6712917" y="2712626"/>
                <a:ext cx="2285950" cy="2285950"/>
              </a:xfrm>
              <a:prstGeom prst="rect">
                <a:avLst/>
              </a:prstGeom>
            </p:spPr>
          </p:pic>
        </mc:Fallback>
      </mc:AlternateContent>
      <p:sp>
        <p:nvSpPr>
          <p:cNvPr id="72" name="Oval 71">
            <a:extLst>
              <a:ext uri="{FF2B5EF4-FFF2-40B4-BE49-F238E27FC236}">
                <a16:creationId xmlns:a16="http://schemas.microsoft.com/office/drawing/2014/main" id="{50648CCF-A6BB-4CEC-AE4F-3D9C5805CD2A}"/>
              </a:ext>
            </a:extLst>
          </p:cNvPr>
          <p:cNvSpPr/>
          <p:nvPr/>
        </p:nvSpPr>
        <p:spPr>
          <a:xfrm>
            <a:off x="7341558" y="2643053"/>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65F4DA7-441B-4A47-A14B-34B1B83E6A5B}"/>
              </a:ext>
            </a:extLst>
          </p:cNvPr>
          <p:cNvSpPr/>
          <p:nvPr/>
        </p:nvSpPr>
        <p:spPr>
          <a:xfrm>
            <a:off x="7649929" y="292167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A03C42C-E373-4B63-8EEF-BDCF60B699BC}"/>
              </a:ext>
            </a:extLst>
          </p:cNvPr>
          <p:cNvSpPr/>
          <p:nvPr/>
        </p:nvSpPr>
        <p:spPr>
          <a:xfrm>
            <a:off x="7155127" y="302103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94A59DDD-E750-4418-8C3A-D2DFAECFA3D7}"/>
              </a:ext>
            </a:extLst>
          </p:cNvPr>
          <p:cNvSpPr/>
          <p:nvPr/>
        </p:nvSpPr>
        <p:spPr>
          <a:xfrm>
            <a:off x="7456967" y="32197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BFFC1948-006A-4A64-B2E5-3714C9DC7101}"/>
              </a:ext>
            </a:extLst>
          </p:cNvPr>
          <p:cNvSpPr/>
          <p:nvPr/>
        </p:nvSpPr>
        <p:spPr>
          <a:xfrm>
            <a:off x="7026401" y="27229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3AE87FC-FEF0-426A-82F6-00CE7DA6EDC4}"/>
              </a:ext>
            </a:extLst>
          </p:cNvPr>
          <p:cNvSpPr/>
          <p:nvPr/>
        </p:nvSpPr>
        <p:spPr>
          <a:xfrm>
            <a:off x="7855893" y="32197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CF50A3F-FCDF-4B2F-84B2-BD59AE6FB3DC}"/>
              </a:ext>
            </a:extLst>
          </p:cNvPr>
          <p:cNvSpPr/>
          <p:nvPr/>
        </p:nvSpPr>
        <p:spPr>
          <a:xfrm>
            <a:off x="7672123" y="3479941"/>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D609346E-36BE-4D59-9F6B-7EE50AB312CF}"/>
              </a:ext>
            </a:extLst>
          </p:cNvPr>
          <p:cNvSpPr/>
          <p:nvPr/>
        </p:nvSpPr>
        <p:spPr>
          <a:xfrm>
            <a:off x="7332680" y="36373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C2E631D-74AA-47D1-BB9E-96CB14DAC1CA}"/>
              </a:ext>
            </a:extLst>
          </p:cNvPr>
          <p:cNvSpPr/>
          <p:nvPr/>
        </p:nvSpPr>
        <p:spPr>
          <a:xfrm>
            <a:off x="7100815" y="3419503"/>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2D4DDA2-3D44-4399-9B6D-F368BB72E6A2}"/>
              </a:ext>
            </a:extLst>
          </p:cNvPr>
          <p:cNvSpPr/>
          <p:nvPr/>
        </p:nvSpPr>
        <p:spPr>
          <a:xfrm>
            <a:off x="7609979" y="38268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B3FE6A4-9D7E-4BC3-9276-F672202184D0}"/>
              </a:ext>
            </a:extLst>
          </p:cNvPr>
          <p:cNvSpPr/>
          <p:nvPr/>
        </p:nvSpPr>
        <p:spPr>
          <a:xfrm>
            <a:off x="3182309" y="20797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42486708-D6D0-48A0-AAAF-A7EFDAAA14D0}"/>
              </a:ext>
            </a:extLst>
          </p:cNvPr>
          <p:cNvSpPr/>
          <p:nvPr/>
        </p:nvSpPr>
        <p:spPr>
          <a:xfrm>
            <a:off x="3006847" y="237785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B162F44-F08B-42BA-A2E9-B5ACBF5EE792}"/>
              </a:ext>
            </a:extLst>
          </p:cNvPr>
          <p:cNvSpPr/>
          <p:nvPr/>
        </p:nvSpPr>
        <p:spPr>
          <a:xfrm>
            <a:off x="3334709" y="22321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7B3364E-E977-407C-8DA5-4451C655D032}"/>
              </a:ext>
            </a:extLst>
          </p:cNvPr>
          <p:cNvSpPr/>
          <p:nvPr/>
        </p:nvSpPr>
        <p:spPr>
          <a:xfrm>
            <a:off x="3487109" y="23845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3AD36AB-724A-49EC-B542-13240E770E55}"/>
              </a:ext>
            </a:extLst>
          </p:cNvPr>
          <p:cNvSpPr/>
          <p:nvPr/>
        </p:nvSpPr>
        <p:spPr>
          <a:xfrm>
            <a:off x="3274045" y="264305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841C6EB9-8F67-46AD-B4F9-8A7AB71E4A43}"/>
              </a:ext>
            </a:extLst>
          </p:cNvPr>
          <p:cNvSpPr/>
          <p:nvPr/>
        </p:nvSpPr>
        <p:spPr>
          <a:xfrm>
            <a:off x="4062678" y="20797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D12A4BE-0B0F-4AB3-9C44-5755C09A9DE0}"/>
              </a:ext>
            </a:extLst>
          </p:cNvPr>
          <p:cNvSpPr/>
          <p:nvPr/>
        </p:nvSpPr>
        <p:spPr>
          <a:xfrm>
            <a:off x="2913631" y="184872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BB2830A-CC86-40F5-9E85-017CD73FCB00}"/>
              </a:ext>
            </a:extLst>
          </p:cNvPr>
          <p:cNvSpPr/>
          <p:nvPr/>
        </p:nvSpPr>
        <p:spPr>
          <a:xfrm>
            <a:off x="3859972" y="247721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20DA50E7-69B0-4ABC-9F96-0625AD528530}"/>
              </a:ext>
            </a:extLst>
          </p:cNvPr>
          <p:cNvSpPr/>
          <p:nvPr/>
        </p:nvSpPr>
        <p:spPr>
          <a:xfrm>
            <a:off x="3725327" y="207919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8328F43-B364-4EDA-B3D6-65A3321A5B80}"/>
              </a:ext>
            </a:extLst>
          </p:cNvPr>
          <p:cNvSpPr/>
          <p:nvPr/>
        </p:nvSpPr>
        <p:spPr>
          <a:xfrm>
            <a:off x="3876247" y="1622574"/>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B4E6A5DE-4DCB-4726-9AD2-6FEB7686EBD2}"/>
              </a:ext>
            </a:extLst>
          </p:cNvPr>
          <p:cNvSpPr/>
          <p:nvPr/>
        </p:nvSpPr>
        <p:spPr>
          <a:xfrm>
            <a:off x="3485630" y="185789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B563FC5-1473-4DE3-B9A8-79637C16142C}"/>
              </a:ext>
            </a:extLst>
          </p:cNvPr>
          <p:cNvSpPr/>
          <p:nvPr/>
        </p:nvSpPr>
        <p:spPr>
          <a:xfrm>
            <a:off x="4963822" y="427693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BA2F0DBF-D534-4586-9BC9-43378CA62678}"/>
              </a:ext>
            </a:extLst>
          </p:cNvPr>
          <p:cNvSpPr/>
          <p:nvPr/>
        </p:nvSpPr>
        <p:spPr>
          <a:xfrm>
            <a:off x="5116222" y="442933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743389F2-6CB4-476F-8AD0-DB4848EB515D}"/>
              </a:ext>
            </a:extLst>
          </p:cNvPr>
          <p:cNvSpPr/>
          <p:nvPr/>
        </p:nvSpPr>
        <p:spPr>
          <a:xfrm>
            <a:off x="5282509" y="409050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B1A0F01D-D609-4AF4-80FE-57C987B1F7AE}"/>
              </a:ext>
            </a:extLst>
          </p:cNvPr>
          <p:cNvSpPr/>
          <p:nvPr/>
        </p:nvSpPr>
        <p:spPr>
          <a:xfrm>
            <a:off x="5468940" y="439656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0C0D2715-DE9B-40E7-BE37-77C2F9631740}"/>
              </a:ext>
            </a:extLst>
          </p:cNvPr>
          <p:cNvSpPr/>
          <p:nvPr/>
        </p:nvSpPr>
        <p:spPr>
          <a:xfrm>
            <a:off x="5621340" y="454896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745060E-9785-404D-B702-CFF44DB3637E}"/>
              </a:ext>
            </a:extLst>
          </p:cNvPr>
          <p:cNvSpPr/>
          <p:nvPr/>
        </p:nvSpPr>
        <p:spPr>
          <a:xfrm>
            <a:off x="9032754" y="137588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457F4B01-336F-4030-86BB-E868870A28D7}"/>
              </a:ext>
            </a:extLst>
          </p:cNvPr>
          <p:cNvSpPr/>
          <p:nvPr/>
        </p:nvSpPr>
        <p:spPr>
          <a:xfrm>
            <a:off x="9219185" y="1562154"/>
            <a:ext cx="186431" cy="167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79957FF3-9112-4D73-9F28-6BCAE0B2BCBA}"/>
              </a:ext>
            </a:extLst>
          </p:cNvPr>
          <p:cNvSpPr/>
          <p:nvPr/>
        </p:nvSpPr>
        <p:spPr>
          <a:xfrm>
            <a:off x="8844114" y="555828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74AD3D4-A264-48F7-ACB8-D283521DF5FC}"/>
              </a:ext>
            </a:extLst>
          </p:cNvPr>
          <p:cNvSpPr/>
          <p:nvPr/>
        </p:nvSpPr>
        <p:spPr>
          <a:xfrm>
            <a:off x="5242284" y="3101446"/>
            <a:ext cx="186431" cy="198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167895BF-163D-453C-99DB-FBB0EB27FC19}"/>
              </a:ext>
            </a:extLst>
          </p:cNvPr>
          <p:cNvCxnSpPr>
            <a:stCxn id="34" idx="2"/>
            <a:endCxn id="104" idx="7"/>
          </p:cNvCxnSpPr>
          <p:nvPr/>
        </p:nvCxnSpPr>
        <p:spPr>
          <a:xfrm flipH="1">
            <a:off x="2435976" y="3200806"/>
            <a:ext cx="2806308" cy="113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ED7487-E19F-495B-9BBF-E3AC2316E041}"/>
              </a:ext>
            </a:extLst>
          </p:cNvPr>
          <p:cNvCxnSpPr>
            <a:cxnSpLocks/>
            <a:stCxn id="34" idx="4"/>
            <a:endCxn id="101" idx="0"/>
          </p:cNvCxnSpPr>
          <p:nvPr/>
        </p:nvCxnSpPr>
        <p:spPr>
          <a:xfrm>
            <a:off x="5335500" y="3300166"/>
            <a:ext cx="40225" cy="790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5E0EB92-A418-4C70-A208-0A3BABB9351D}"/>
              </a:ext>
            </a:extLst>
          </p:cNvPr>
          <p:cNvCxnSpPr>
            <a:cxnSpLocks/>
            <a:stCxn id="34" idx="6"/>
            <a:endCxn id="107" idx="1"/>
          </p:cNvCxnSpPr>
          <p:nvPr/>
        </p:nvCxnSpPr>
        <p:spPr>
          <a:xfrm>
            <a:off x="5428715" y="3200806"/>
            <a:ext cx="3442701" cy="2386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21A0B37-8BC3-4627-AB9D-37CC1C4F54E3}"/>
              </a:ext>
            </a:extLst>
          </p:cNvPr>
          <p:cNvCxnSpPr>
            <a:cxnSpLocks/>
            <a:stCxn id="34" idx="5"/>
            <a:endCxn id="102" idx="0"/>
          </p:cNvCxnSpPr>
          <p:nvPr/>
        </p:nvCxnSpPr>
        <p:spPr>
          <a:xfrm>
            <a:off x="5401413" y="3271064"/>
            <a:ext cx="160743" cy="112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836FF37-059F-4BE7-9560-26C191C44BA3}"/>
              </a:ext>
            </a:extLst>
          </p:cNvPr>
          <p:cNvCxnSpPr>
            <a:cxnSpLocks/>
            <a:endCxn id="103" idx="0"/>
          </p:cNvCxnSpPr>
          <p:nvPr/>
        </p:nvCxnSpPr>
        <p:spPr>
          <a:xfrm>
            <a:off x="5408845" y="3276873"/>
            <a:ext cx="305711" cy="127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AA192D7-1E6F-4710-BA37-9647AB9A7D43}"/>
              </a:ext>
            </a:extLst>
          </p:cNvPr>
          <p:cNvCxnSpPr>
            <a:cxnSpLocks/>
            <a:stCxn id="34" idx="4"/>
            <a:endCxn id="99" idx="0"/>
          </p:cNvCxnSpPr>
          <p:nvPr/>
        </p:nvCxnSpPr>
        <p:spPr>
          <a:xfrm flipH="1">
            <a:off x="5057038" y="3300166"/>
            <a:ext cx="278462" cy="976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9DC3363-88B4-4048-819D-581EB65072AE}"/>
              </a:ext>
            </a:extLst>
          </p:cNvPr>
          <p:cNvCxnSpPr>
            <a:cxnSpLocks/>
            <a:stCxn id="34" idx="0"/>
            <a:endCxn id="97" idx="5"/>
          </p:cNvCxnSpPr>
          <p:nvPr/>
        </p:nvCxnSpPr>
        <p:spPr>
          <a:xfrm flipH="1" flipV="1">
            <a:off x="4035376" y="1792192"/>
            <a:ext cx="1300124" cy="1309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A9203E-5480-45FD-9F05-FC9DC1396419}"/>
              </a:ext>
            </a:extLst>
          </p:cNvPr>
          <p:cNvCxnSpPr>
            <a:cxnSpLocks/>
            <a:stCxn id="34" idx="2"/>
            <a:endCxn id="95" idx="5"/>
          </p:cNvCxnSpPr>
          <p:nvPr/>
        </p:nvCxnSpPr>
        <p:spPr>
          <a:xfrm flipH="1" flipV="1">
            <a:off x="4019101" y="2646831"/>
            <a:ext cx="1223183" cy="553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0B3439E-A690-4FDE-B87F-8F55BB9CC47D}"/>
              </a:ext>
            </a:extLst>
          </p:cNvPr>
          <p:cNvCxnSpPr>
            <a:cxnSpLocks/>
          </p:cNvCxnSpPr>
          <p:nvPr/>
        </p:nvCxnSpPr>
        <p:spPr>
          <a:xfrm flipH="1" flipV="1">
            <a:off x="4227148" y="2276000"/>
            <a:ext cx="1042438" cy="881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6F0797-ABAF-4706-8D9A-3D1865A46BCD}"/>
              </a:ext>
            </a:extLst>
          </p:cNvPr>
          <p:cNvCxnSpPr>
            <a:cxnSpLocks/>
            <a:stCxn id="34" idx="2"/>
            <a:endCxn id="92" idx="5"/>
          </p:cNvCxnSpPr>
          <p:nvPr/>
        </p:nvCxnSpPr>
        <p:spPr>
          <a:xfrm flipH="1" flipV="1">
            <a:off x="3433174" y="2812671"/>
            <a:ext cx="1809110" cy="3881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688AF4C-7052-49AD-BAB1-DCBD62B5D785}"/>
              </a:ext>
            </a:extLst>
          </p:cNvPr>
          <p:cNvCxnSpPr>
            <a:cxnSpLocks/>
            <a:stCxn id="34" idx="2"/>
            <a:endCxn id="96" idx="5"/>
          </p:cNvCxnSpPr>
          <p:nvPr/>
        </p:nvCxnSpPr>
        <p:spPr>
          <a:xfrm flipH="1" flipV="1">
            <a:off x="3884456" y="2248816"/>
            <a:ext cx="1357828" cy="951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7EA9FCE-3105-4A8D-9178-A1852B63A437}"/>
              </a:ext>
            </a:extLst>
          </p:cNvPr>
          <p:cNvCxnSpPr>
            <a:cxnSpLocks/>
            <a:stCxn id="34" idx="1"/>
          </p:cNvCxnSpPr>
          <p:nvPr/>
        </p:nvCxnSpPr>
        <p:spPr>
          <a:xfrm flipH="1" flipV="1">
            <a:off x="3637518" y="2550648"/>
            <a:ext cx="1632068" cy="57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256F297-17AE-4096-AED5-41AE63011EDC}"/>
              </a:ext>
            </a:extLst>
          </p:cNvPr>
          <p:cNvCxnSpPr>
            <a:cxnSpLocks/>
            <a:stCxn id="34" idx="6"/>
            <a:endCxn id="105" idx="2"/>
          </p:cNvCxnSpPr>
          <p:nvPr/>
        </p:nvCxnSpPr>
        <p:spPr>
          <a:xfrm flipV="1">
            <a:off x="5428715" y="1475249"/>
            <a:ext cx="3604039" cy="17255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8B31AD-BD95-4FF6-BD91-310321FC6ED7}"/>
              </a:ext>
            </a:extLst>
          </p:cNvPr>
          <p:cNvCxnSpPr>
            <a:cxnSpLocks/>
            <a:stCxn id="34" idx="6"/>
            <a:endCxn id="106" idx="3"/>
          </p:cNvCxnSpPr>
          <p:nvPr/>
        </p:nvCxnSpPr>
        <p:spPr>
          <a:xfrm flipV="1">
            <a:off x="5428715" y="1705005"/>
            <a:ext cx="3817772" cy="1495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B6E43E5-F8BD-4F7C-A43F-FEBDC25EE480}"/>
              </a:ext>
            </a:extLst>
          </p:cNvPr>
          <p:cNvCxnSpPr>
            <a:cxnSpLocks/>
            <a:stCxn id="34" idx="6"/>
            <a:endCxn id="86" idx="2"/>
          </p:cNvCxnSpPr>
          <p:nvPr/>
        </p:nvCxnSpPr>
        <p:spPr>
          <a:xfrm>
            <a:off x="5428715" y="3200806"/>
            <a:ext cx="1672100" cy="299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1D572FD-1CB9-44A7-A9E7-8F2C11C58717}"/>
              </a:ext>
            </a:extLst>
          </p:cNvPr>
          <p:cNvCxnSpPr>
            <a:cxnSpLocks/>
            <a:stCxn id="34" idx="6"/>
            <a:endCxn id="79" idx="2"/>
          </p:cNvCxnSpPr>
          <p:nvPr/>
        </p:nvCxnSpPr>
        <p:spPr>
          <a:xfrm flipV="1">
            <a:off x="5428715" y="3101447"/>
            <a:ext cx="1726412" cy="99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EC5E0E7-A3D7-45CD-9944-397203941DB0}"/>
              </a:ext>
            </a:extLst>
          </p:cNvPr>
          <p:cNvCxnSpPr>
            <a:cxnSpLocks/>
            <a:stCxn id="34" idx="6"/>
            <a:endCxn id="82" idx="3"/>
          </p:cNvCxnSpPr>
          <p:nvPr/>
        </p:nvCxnSpPr>
        <p:spPr>
          <a:xfrm flipV="1">
            <a:off x="5428715" y="2860228"/>
            <a:ext cx="1624988" cy="340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7E408F1-11DD-4FCB-BC3D-5D7CF12B1F28}"/>
              </a:ext>
            </a:extLst>
          </p:cNvPr>
          <p:cNvCxnSpPr>
            <a:cxnSpLocks/>
            <a:stCxn id="34" idx="6"/>
            <a:endCxn id="85" idx="2"/>
          </p:cNvCxnSpPr>
          <p:nvPr/>
        </p:nvCxnSpPr>
        <p:spPr>
          <a:xfrm>
            <a:off x="5428715" y="3200806"/>
            <a:ext cx="1903965" cy="516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46C330B-7A00-4C4B-9850-569E785C12F7}"/>
              </a:ext>
            </a:extLst>
          </p:cNvPr>
          <p:cNvCxnSpPr>
            <a:cxnSpLocks/>
            <a:stCxn id="34" idx="5"/>
            <a:endCxn id="87" idx="2"/>
          </p:cNvCxnSpPr>
          <p:nvPr/>
        </p:nvCxnSpPr>
        <p:spPr>
          <a:xfrm>
            <a:off x="5401413" y="3271064"/>
            <a:ext cx="2208566" cy="6362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1EE3FFE-DB31-45C3-940C-B52DC416CD89}"/>
              </a:ext>
            </a:extLst>
          </p:cNvPr>
          <p:cNvCxnSpPr>
            <a:cxnSpLocks/>
            <a:stCxn id="34" idx="6"/>
            <a:endCxn id="81" idx="2"/>
          </p:cNvCxnSpPr>
          <p:nvPr/>
        </p:nvCxnSpPr>
        <p:spPr>
          <a:xfrm>
            <a:off x="5428715" y="3200806"/>
            <a:ext cx="2028252" cy="99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D5D63DE-D692-40CC-85ED-21D758EE5930}"/>
              </a:ext>
            </a:extLst>
          </p:cNvPr>
          <p:cNvCxnSpPr>
            <a:cxnSpLocks/>
            <a:stCxn id="34" idx="6"/>
            <a:endCxn id="84" idx="2"/>
          </p:cNvCxnSpPr>
          <p:nvPr/>
        </p:nvCxnSpPr>
        <p:spPr>
          <a:xfrm>
            <a:off x="5428715" y="3200806"/>
            <a:ext cx="2243408" cy="359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5954F91-8B2F-4929-AE3D-6D1D79AEE711}"/>
              </a:ext>
            </a:extLst>
          </p:cNvPr>
          <p:cNvCxnSpPr>
            <a:cxnSpLocks/>
            <a:stCxn id="34" idx="6"/>
            <a:endCxn id="83" idx="2"/>
          </p:cNvCxnSpPr>
          <p:nvPr/>
        </p:nvCxnSpPr>
        <p:spPr>
          <a:xfrm>
            <a:off x="5428715" y="3200806"/>
            <a:ext cx="2427178" cy="99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90CDBB7-533F-436C-B998-F2EC78B55C31}"/>
              </a:ext>
            </a:extLst>
          </p:cNvPr>
          <p:cNvCxnSpPr>
            <a:cxnSpLocks/>
            <a:stCxn id="34" idx="6"/>
            <a:endCxn id="73" idx="2"/>
          </p:cNvCxnSpPr>
          <p:nvPr/>
        </p:nvCxnSpPr>
        <p:spPr>
          <a:xfrm flipV="1">
            <a:off x="5428715" y="3002087"/>
            <a:ext cx="2221214" cy="198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EC6FCB2-F7A9-4194-B1D5-2D37B434A876}"/>
              </a:ext>
            </a:extLst>
          </p:cNvPr>
          <p:cNvCxnSpPr>
            <a:cxnSpLocks/>
            <a:endCxn id="72" idx="3"/>
          </p:cNvCxnSpPr>
          <p:nvPr/>
        </p:nvCxnSpPr>
        <p:spPr>
          <a:xfrm flipV="1">
            <a:off x="5457054" y="2780329"/>
            <a:ext cx="1911806" cy="431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EC654B7-DE56-40AB-9F7A-806B58C85C85}"/>
              </a:ext>
            </a:extLst>
          </p:cNvPr>
          <p:cNvCxnSpPr>
            <a:cxnSpLocks/>
            <a:stCxn id="34" idx="2"/>
            <a:endCxn id="89" idx="5"/>
          </p:cNvCxnSpPr>
          <p:nvPr/>
        </p:nvCxnSpPr>
        <p:spPr>
          <a:xfrm flipH="1" flipV="1">
            <a:off x="3165976" y="2547471"/>
            <a:ext cx="2076308" cy="65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A0FCC86-B36D-456D-8EB9-A2F0720E2A0F}"/>
              </a:ext>
            </a:extLst>
          </p:cNvPr>
          <p:cNvCxnSpPr>
            <a:cxnSpLocks/>
            <a:stCxn id="34" idx="2"/>
            <a:endCxn id="90" idx="6"/>
          </p:cNvCxnSpPr>
          <p:nvPr/>
        </p:nvCxnSpPr>
        <p:spPr>
          <a:xfrm flipH="1" flipV="1">
            <a:off x="3521140" y="2331533"/>
            <a:ext cx="1721144" cy="8692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CBDD100-19FB-46D3-B769-993ADE10A504}"/>
              </a:ext>
            </a:extLst>
          </p:cNvPr>
          <p:cNvCxnSpPr>
            <a:cxnSpLocks/>
            <a:stCxn id="34" idx="2"/>
            <a:endCxn id="88" idx="6"/>
          </p:cNvCxnSpPr>
          <p:nvPr/>
        </p:nvCxnSpPr>
        <p:spPr>
          <a:xfrm flipH="1" flipV="1">
            <a:off x="3368740" y="2179133"/>
            <a:ext cx="1873544" cy="10216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189707B-7875-4D5B-9B65-FBC49F993755}"/>
              </a:ext>
            </a:extLst>
          </p:cNvPr>
          <p:cNvCxnSpPr>
            <a:cxnSpLocks/>
            <a:stCxn id="34" idx="1"/>
            <a:endCxn id="98" idx="5"/>
          </p:cNvCxnSpPr>
          <p:nvPr/>
        </p:nvCxnSpPr>
        <p:spPr>
          <a:xfrm flipH="1" flipV="1">
            <a:off x="3644759" y="2027511"/>
            <a:ext cx="1624827" cy="1103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59E3DD8-2EDF-4D12-9B8C-BC6AD03A568B}"/>
              </a:ext>
            </a:extLst>
          </p:cNvPr>
          <p:cNvCxnSpPr>
            <a:cxnSpLocks/>
            <a:stCxn id="34" idx="2"/>
            <a:endCxn id="94" idx="5"/>
          </p:cNvCxnSpPr>
          <p:nvPr/>
        </p:nvCxnSpPr>
        <p:spPr>
          <a:xfrm flipH="1" flipV="1">
            <a:off x="3072760" y="2018346"/>
            <a:ext cx="2169524" cy="1182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92B1500-F3CD-4785-B556-77DC75F2CBEA}"/>
              </a:ext>
            </a:extLst>
          </p:cNvPr>
          <p:cNvCxnSpPr>
            <a:cxnSpLocks/>
            <a:stCxn id="34" idx="2"/>
            <a:endCxn id="88" idx="5"/>
          </p:cNvCxnSpPr>
          <p:nvPr/>
        </p:nvCxnSpPr>
        <p:spPr>
          <a:xfrm flipH="1" flipV="1">
            <a:off x="3341438" y="2249391"/>
            <a:ext cx="1900846" cy="951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CBBE8EA8-611E-4D78-94E6-6035E6148F50}"/>
              </a:ext>
            </a:extLst>
          </p:cNvPr>
          <p:cNvSpPr txBox="1"/>
          <p:nvPr/>
        </p:nvSpPr>
        <p:spPr>
          <a:xfrm>
            <a:off x="5054374" y="5894773"/>
            <a:ext cx="1082476" cy="523220"/>
          </a:xfrm>
          <a:prstGeom prst="rect">
            <a:avLst/>
          </a:prstGeom>
          <a:noFill/>
        </p:spPr>
        <p:txBody>
          <a:bodyPr wrap="none" rtlCol="0">
            <a:spAutoFit/>
          </a:bodyPr>
          <a:lstStyle/>
          <a:p>
            <a:r>
              <a:rPr lang="en-US" sz="2800" dirty="0"/>
              <a:t>Query</a:t>
            </a:r>
          </a:p>
        </p:txBody>
      </p:sp>
      <p:sp>
        <p:nvSpPr>
          <p:cNvPr id="2" name="Oval 1">
            <a:extLst>
              <a:ext uri="{FF2B5EF4-FFF2-40B4-BE49-F238E27FC236}">
                <a16:creationId xmlns:a16="http://schemas.microsoft.com/office/drawing/2014/main" id="{BF78B8D7-380A-4137-9F93-790B475FB092}"/>
              </a:ext>
            </a:extLst>
          </p:cNvPr>
          <p:cNvSpPr/>
          <p:nvPr/>
        </p:nvSpPr>
        <p:spPr>
          <a:xfrm>
            <a:off x="2643624" y="1459065"/>
            <a:ext cx="1873544" cy="1607252"/>
          </a:xfrm>
          <a:prstGeom prst="ellipse">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46AC58B-912D-4FBA-AE44-DCC437400353}"/>
              </a:ext>
            </a:extLst>
          </p:cNvPr>
          <p:cNvSpPr/>
          <p:nvPr/>
        </p:nvSpPr>
        <p:spPr>
          <a:xfrm>
            <a:off x="1428298" y="3563968"/>
            <a:ext cx="1873544" cy="1607252"/>
          </a:xfrm>
          <a:prstGeom prst="ellipse">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37F6C8C-D591-4733-A5FC-92874D1D689E}"/>
              </a:ext>
            </a:extLst>
          </p:cNvPr>
          <p:cNvSpPr/>
          <p:nvPr/>
        </p:nvSpPr>
        <p:spPr>
          <a:xfrm>
            <a:off x="8175547" y="819072"/>
            <a:ext cx="1873544" cy="1607252"/>
          </a:xfrm>
          <a:prstGeom prst="ellipse">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16655952-D5F6-442D-BEF7-A5E11976164F}"/>
              </a:ext>
            </a:extLst>
          </p:cNvPr>
          <p:cNvSpPr/>
          <p:nvPr/>
        </p:nvSpPr>
        <p:spPr>
          <a:xfrm>
            <a:off x="6542950" y="2479900"/>
            <a:ext cx="1873544" cy="1607252"/>
          </a:xfrm>
          <a:prstGeom prst="ellipse">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C7A86F0-D251-4E67-91EB-8AE6A7B5CE1C}"/>
              </a:ext>
            </a:extLst>
          </p:cNvPr>
          <p:cNvSpPr/>
          <p:nvPr/>
        </p:nvSpPr>
        <p:spPr>
          <a:xfrm>
            <a:off x="4383451" y="3699333"/>
            <a:ext cx="1873544" cy="1607252"/>
          </a:xfrm>
          <a:prstGeom prst="ellipse">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6915255-C11A-4A9B-8DEE-2EA5131F4EF4}"/>
              </a:ext>
            </a:extLst>
          </p:cNvPr>
          <p:cNvSpPr/>
          <p:nvPr/>
        </p:nvSpPr>
        <p:spPr>
          <a:xfrm>
            <a:off x="7954514" y="4434815"/>
            <a:ext cx="1873544" cy="1607252"/>
          </a:xfrm>
          <a:prstGeom prst="ellipse">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237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 name="Oval 121">
            <a:extLst>
              <a:ext uri="{FF2B5EF4-FFF2-40B4-BE49-F238E27FC236}">
                <a16:creationId xmlns:a16="http://schemas.microsoft.com/office/drawing/2014/main" id="{B8EF0E00-9575-4B25-8726-E09805BA0E0D}"/>
              </a:ext>
            </a:extLst>
          </p:cNvPr>
          <p:cNvSpPr/>
          <p:nvPr/>
        </p:nvSpPr>
        <p:spPr>
          <a:xfrm>
            <a:off x="5012651" y="3412950"/>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a:extLst>
              <a:ext uri="{FF2B5EF4-FFF2-40B4-BE49-F238E27FC236}">
                <a16:creationId xmlns:a16="http://schemas.microsoft.com/office/drawing/2014/main" id="{41114A4C-A6BD-488F-9054-21DA453DAA0F}"/>
              </a:ext>
            </a:extLst>
          </p:cNvPr>
          <p:cNvCxnSpPr>
            <a:cxnSpLocks/>
          </p:cNvCxnSpPr>
          <p:nvPr/>
        </p:nvCxnSpPr>
        <p:spPr>
          <a:xfrm flipV="1">
            <a:off x="5362112" y="1766656"/>
            <a:ext cx="38740" cy="2920754"/>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Connector 124">
            <a:extLst>
              <a:ext uri="{FF2B5EF4-FFF2-40B4-BE49-F238E27FC236}">
                <a16:creationId xmlns:a16="http://schemas.microsoft.com/office/drawing/2014/main" id="{F51004AA-629E-43DD-81BD-12F02CD4FC50}"/>
              </a:ext>
            </a:extLst>
          </p:cNvPr>
          <p:cNvCxnSpPr>
            <a:cxnSpLocks/>
          </p:cNvCxnSpPr>
          <p:nvPr/>
        </p:nvCxnSpPr>
        <p:spPr>
          <a:xfrm>
            <a:off x="3879542" y="3213717"/>
            <a:ext cx="4474345" cy="0"/>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6" name="Oval 125">
            <a:extLst>
              <a:ext uri="{FF2B5EF4-FFF2-40B4-BE49-F238E27FC236}">
                <a16:creationId xmlns:a16="http://schemas.microsoft.com/office/drawing/2014/main" id="{B420AF5B-B417-4657-80B7-E1A1395078BC}"/>
              </a:ext>
            </a:extLst>
          </p:cNvPr>
          <p:cNvSpPr/>
          <p:nvPr/>
        </p:nvSpPr>
        <p:spPr>
          <a:xfrm>
            <a:off x="5630058" y="3729866"/>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7E3DB0DB-DD63-4D8F-A40F-458C0D203F12}"/>
              </a:ext>
            </a:extLst>
          </p:cNvPr>
          <p:cNvSpPr/>
          <p:nvPr/>
        </p:nvSpPr>
        <p:spPr>
          <a:xfrm>
            <a:off x="5467027" y="3297621"/>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06370C36-32D8-4C20-9188-7901B02B30FD}"/>
              </a:ext>
            </a:extLst>
          </p:cNvPr>
          <p:cNvSpPr/>
          <p:nvPr/>
        </p:nvSpPr>
        <p:spPr>
          <a:xfrm>
            <a:off x="5994840" y="3487221"/>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D9176D6B-A6A1-4852-B2E8-F13D4EFCD4A6}"/>
              </a:ext>
            </a:extLst>
          </p:cNvPr>
          <p:cNvSpPr/>
          <p:nvPr/>
        </p:nvSpPr>
        <p:spPr>
          <a:xfrm>
            <a:off x="4773364" y="4037390"/>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185FFBA8-03DC-4C9F-8190-58421AA2A5EF}"/>
              </a:ext>
            </a:extLst>
          </p:cNvPr>
          <p:cNvSpPr/>
          <p:nvPr/>
        </p:nvSpPr>
        <p:spPr>
          <a:xfrm>
            <a:off x="6307583" y="2840854"/>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DA4C9815-C612-4C6B-BA2B-5B4823EDAD1F}"/>
              </a:ext>
            </a:extLst>
          </p:cNvPr>
          <p:cNvCxnSpPr>
            <a:cxnSpLocks/>
          </p:cNvCxnSpPr>
          <p:nvPr/>
        </p:nvCxnSpPr>
        <p:spPr>
          <a:xfrm flipV="1">
            <a:off x="4030462" y="2053935"/>
            <a:ext cx="4355977" cy="2340512"/>
          </a:xfrm>
          <a:prstGeom prst="line">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3" name="Oval 132">
            <a:extLst>
              <a:ext uri="{FF2B5EF4-FFF2-40B4-BE49-F238E27FC236}">
                <a16:creationId xmlns:a16="http://schemas.microsoft.com/office/drawing/2014/main" id="{E4F4C09F-3E6F-4E2B-BC0B-C3E1DCDE1004}"/>
              </a:ext>
            </a:extLst>
          </p:cNvPr>
          <p:cNvSpPr/>
          <p:nvPr/>
        </p:nvSpPr>
        <p:spPr>
          <a:xfrm>
            <a:off x="6619850" y="269015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D1E719DD-64D7-4B4F-8BBA-AFAC903184A0}"/>
              </a:ext>
            </a:extLst>
          </p:cNvPr>
          <p:cNvSpPr/>
          <p:nvPr/>
        </p:nvSpPr>
        <p:spPr>
          <a:xfrm>
            <a:off x="6932117" y="249143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F373ED47-1A5F-46BE-9249-F64D6E5315CC}"/>
              </a:ext>
            </a:extLst>
          </p:cNvPr>
          <p:cNvSpPr/>
          <p:nvPr/>
        </p:nvSpPr>
        <p:spPr>
          <a:xfrm>
            <a:off x="7970802" y="269756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9EBF2865-589A-4A82-81C9-AE009D9C029E}"/>
              </a:ext>
            </a:extLst>
          </p:cNvPr>
          <p:cNvSpPr/>
          <p:nvPr/>
        </p:nvSpPr>
        <p:spPr>
          <a:xfrm>
            <a:off x="4409380" y="424284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5E90DB8F-9828-48D5-8767-636B1A2C43A0}"/>
              </a:ext>
            </a:extLst>
          </p:cNvPr>
          <p:cNvSpPr/>
          <p:nvPr/>
        </p:nvSpPr>
        <p:spPr>
          <a:xfrm>
            <a:off x="4424108" y="381079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F0DA0B1E-BFD1-4ECF-A8C6-1BC78804267E}"/>
              </a:ext>
            </a:extLst>
          </p:cNvPr>
          <p:cNvSpPr/>
          <p:nvPr/>
        </p:nvSpPr>
        <p:spPr>
          <a:xfrm>
            <a:off x="6838901" y="2957590"/>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AF8CBF69-9DF8-4AA1-B2C5-2C9A0FE595E8}"/>
              </a:ext>
            </a:extLst>
          </p:cNvPr>
          <p:cNvSpPr/>
          <p:nvPr/>
        </p:nvSpPr>
        <p:spPr>
          <a:xfrm>
            <a:off x="7535799" y="3729866"/>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4D805328-0FD2-4538-B456-EF2D308A732F}"/>
              </a:ext>
            </a:extLst>
          </p:cNvPr>
          <p:cNvSpPr/>
          <p:nvPr/>
        </p:nvSpPr>
        <p:spPr>
          <a:xfrm>
            <a:off x="7356834" y="229271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F20DEA8C-4EB3-4B79-BDC4-B46213F4AE65}"/>
              </a:ext>
            </a:extLst>
          </p:cNvPr>
          <p:cNvSpPr/>
          <p:nvPr/>
        </p:nvSpPr>
        <p:spPr>
          <a:xfrm>
            <a:off x="7346136" y="196139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49B3CB5A-D276-4DE6-8E52-2D272E7AA350}"/>
              </a:ext>
            </a:extLst>
          </p:cNvPr>
          <p:cNvSpPr/>
          <p:nvPr/>
        </p:nvSpPr>
        <p:spPr>
          <a:xfrm>
            <a:off x="7591888" y="209399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02834245-799C-472F-B849-512DA43E81EF}"/>
              </a:ext>
            </a:extLst>
          </p:cNvPr>
          <p:cNvSpPr/>
          <p:nvPr/>
        </p:nvSpPr>
        <p:spPr>
          <a:xfrm>
            <a:off x="6693763" y="241323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73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74F59F-A270-4858-9EC7-393FB12EE20C}"/>
              </a:ext>
            </a:extLst>
          </p:cNvPr>
          <p:cNvSpPr txBox="1"/>
          <p:nvPr/>
        </p:nvSpPr>
        <p:spPr>
          <a:xfrm>
            <a:off x="5054374" y="5894773"/>
            <a:ext cx="1081450" cy="523220"/>
          </a:xfrm>
          <a:prstGeom prst="rect">
            <a:avLst/>
          </a:prstGeom>
          <a:noFill/>
        </p:spPr>
        <p:txBody>
          <a:bodyPr wrap="none" rtlCol="0">
            <a:spAutoFit/>
          </a:bodyPr>
          <a:lstStyle/>
          <a:p>
            <a:r>
              <a:rPr lang="en-US" sz="2800" dirty="0"/>
              <a:t>Query</a:t>
            </a:r>
          </a:p>
        </p:txBody>
      </p:sp>
      <p:pic>
        <p:nvPicPr>
          <p:cNvPr id="4" name="Picture 3" descr="A picture containing building, drawing&#10;&#10;Description automatically generated">
            <a:extLst>
              <a:ext uri="{FF2B5EF4-FFF2-40B4-BE49-F238E27FC236}">
                <a16:creationId xmlns:a16="http://schemas.microsoft.com/office/drawing/2014/main" id="{F00B4573-9DE2-4FFA-8813-5CF86670C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378" y="4039337"/>
            <a:ext cx="709718" cy="590837"/>
          </a:xfrm>
          <a:prstGeom prst="rect">
            <a:avLst/>
          </a:prstGeom>
        </p:spPr>
      </p:pic>
      <p:pic>
        <p:nvPicPr>
          <p:cNvPr id="52" name="Picture 51" descr="A picture containing building, drawing&#10;&#10;Description automatically generated">
            <a:extLst>
              <a:ext uri="{FF2B5EF4-FFF2-40B4-BE49-F238E27FC236}">
                <a16:creationId xmlns:a16="http://schemas.microsoft.com/office/drawing/2014/main" id="{B3D0102D-229E-4CB2-B758-E4D5BF9AD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5" y="2628915"/>
            <a:ext cx="709718" cy="590837"/>
          </a:xfrm>
          <a:prstGeom prst="rect">
            <a:avLst/>
          </a:prstGeom>
        </p:spPr>
      </p:pic>
      <p:pic>
        <p:nvPicPr>
          <p:cNvPr id="58" name="Picture 57" descr="A picture containing building, drawing&#10;&#10;Description automatically generated">
            <a:extLst>
              <a:ext uri="{FF2B5EF4-FFF2-40B4-BE49-F238E27FC236}">
                <a16:creationId xmlns:a16="http://schemas.microsoft.com/office/drawing/2014/main" id="{C0536CAB-DEFE-40BC-8DA2-0A2AA83D3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070" y="2306256"/>
            <a:ext cx="709718" cy="590837"/>
          </a:xfrm>
          <a:prstGeom prst="rect">
            <a:avLst/>
          </a:prstGeom>
        </p:spPr>
      </p:pic>
      <p:pic>
        <p:nvPicPr>
          <p:cNvPr id="59" name="Picture 58" descr="A picture containing building, drawing&#10;&#10;Description automatically generated">
            <a:extLst>
              <a:ext uri="{FF2B5EF4-FFF2-40B4-BE49-F238E27FC236}">
                <a16:creationId xmlns:a16="http://schemas.microsoft.com/office/drawing/2014/main" id="{2F6CB5E7-8E43-450B-8367-16A83E6DA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5" y="1983597"/>
            <a:ext cx="709718" cy="590837"/>
          </a:xfrm>
          <a:prstGeom prst="rect">
            <a:avLst/>
          </a:prstGeom>
        </p:spPr>
      </p:pic>
      <p:pic>
        <p:nvPicPr>
          <p:cNvPr id="60" name="Picture 59" descr="A picture containing building, drawing&#10;&#10;Description automatically generated">
            <a:extLst>
              <a:ext uri="{FF2B5EF4-FFF2-40B4-BE49-F238E27FC236}">
                <a16:creationId xmlns:a16="http://schemas.microsoft.com/office/drawing/2014/main" id="{42D37B55-8523-4355-8216-BD21BA3C7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491" y="1868777"/>
            <a:ext cx="709718" cy="590837"/>
          </a:xfrm>
          <a:prstGeom prst="rect">
            <a:avLst/>
          </a:prstGeom>
        </p:spPr>
      </p:pic>
      <p:pic>
        <p:nvPicPr>
          <p:cNvPr id="61" name="Picture 60" descr="A picture containing building, drawing&#10;&#10;Description automatically generated">
            <a:extLst>
              <a:ext uri="{FF2B5EF4-FFF2-40B4-BE49-F238E27FC236}">
                <a16:creationId xmlns:a16="http://schemas.microsoft.com/office/drawing/2014/main" id="{3766792A-9D76-4EA9-8E14-70D608C7B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230" y="1513911"/>
            <a:ext cx="709718" cy="590837"/>
          </a:xfrm>
          <a:prstGeom prst="rect">
            <a:avLst/>
          </a:prstGeom>
        </p:spPr>
      </p:pic>
      <p:pic>
        <p:nvPicPr>
          <p:cNvPr id="62" name="Picture 61" descr="A picture containing building, drawing&#10;&#10;Description automatically generated">
            <a:extLst>
              <a:ext uri="{FF2B5EF4-FFF2-40B4-BE49-F238E27FC236}">
                <a16:creationId xmlns:a16="http://schemas.microsoft.com/office/drawing/2014/main" id="{861C5964-862B-4A71-93B6-5EFC8AE1D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733" y="2269519"/>
            <a:ext cx="709718" cy="590837"/>
          </a:xfrm>
          <a:prstGeom prst="rect">
            <a:avLst/>
          </a:prstGeom>
        </p:spPr>
      </p:pic>
      <p:pic>
        <p:nvPicPr>
          <p:cNvPr id="63" name="Picture 62" descr="A picture containing building, drawing&#10;&#10;Description automatically generated">
            <a:extLst>
              <a:ext uri="{FF2B5EF4-FFF2-40B4-BE49-F238E27FC236}">
                <a16:creationId xmlns:a16="http://schemas.microsoft.com/office/drawing/2014/main" id="{78AAB79F-6286-4BDC-8222-5B2C16A09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500" y="1513911"/>
            <a:ext cx="709718" cy="590837"/>
          </a:xfrm>
          <a:prstGeom prst="rect">
            <a:avLst/>
          </a:prstGeom>
        </p:spPr>
      </p:pic>
      <p:pic>
        <p:nvPicPr>
          <p:cNvPr id="64" name="Picture 63" descr="A picture containing building, drawing&#10;&#10;Description automatically generated">
            <a:extLst>
              <a:ext uri="{FF2B5EF4-FFF2-40B4-BE49-F238E27FC236}">
                <a16:creationId xmlns:a16="http://schemas.microsoft.com/office/drawing/2014/main" id="{765FC916-DD0D-414D-A7F4-7EEB58608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706" y="4211948"/>
            <a:ext cx="709718" cy="590837"/>
          </a:xfrm>
          <a:prstGeom prst="rect">
            <a:avLst/>
          </a:prstGeom>
        </p:spPr>
      </p:pic>
      <p:pic>
        <p:nvPicPr>
          <p:cNvPr id="65" name="Picture 64" descr="A picture containing building, drawing&#10;&#10;Description automatically generated">
            <a:extLst>
              <a:ext uri="{FF2B5EF4-FFF2-40B4-BE49-F238E27FC236}">
                <a16:creationId xmlns:a16="http://schemas.microsoft.com/office/drawing/2014/main" id="{4DBFD4C7-7654-434F-B49E-D46BA5904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381" y="4757941"/>
            <a:ext cx="709718" cy="590837"/>
          </a:xfrm>
          <a:prstGeom prst="rect">
            <a:avLst/>
          </a:prstGeom>
        </p:spPr>
      </p:pic>
      <p:pic>
        <p:nvPicPr>
          <p:cNvPr id="66" name="Picture 65" descr="A picture containing building, drawing&#10;&#10;Description automatically generated">
            <a:extLst>
              <a:ext uri="{FF2B5EF4-FFF2-40B4-BE49-F238E27FC236}">
                <a16:creationId xmlns:a16="http://schemas.microsoft.com/office/drawing/2014/main" id="{A5B47D98-B474-4A3C-B05D-06812D37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362" y="3901320"/>
            <a:ext cx="709718" cy="590837"/>
          </a:xfrm>
          <a:prstGeom prst="rect">
            <a:avLst/>
          </a:prstGeom>
        </p:spPr>
      </p:pic>
      <p:pic>
        <p:nvPicPr>
          <p:cNvPr id="67" name="Picture 66" descr="A picture containing building, drawing&#10;&#10;Description automatically generated">
            <a:extLst>
              <a:ext uri="{FF2B5EF4-FFF2-40B4-BE49-F238E27FC236}">
                <a16:creationId xmlns:a16="http://schemas.microsoft.com/office/drawing/2014/main" id="{B9B59DEF-07D1-4AC4-B38A-15EFC8C91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221" y="4507366"/>
            <a:ext cx="709718" cy="590837"/>
          </a:xfrm>
          <a:prstGeom prst="rect">
            <a:avLst/>
          </a:prstGeom>
        </p:spPr>
      </p:pic>
      <p:pic>
        <p:nvPicPr>
          <p:cNvPr id="70" name="Picture 69" descr="A picture containing building, drawing&#10;&#10;Description automatically generated">
            <a:extLst>
              <a:ext uri="{FF2B5EF4-FFF2-40B4-BE49-F238E27FC236}">
                <a16:creationId xmlns:a16="http://schemas.microsoft.com/office/drawing/2014/main" id="{0BF7427F-F549-4D8C-81F7-E9B315986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776" y="5348778"/>
            <a:ext cx="709718" cy="590837"/>
          </a:xfrm>
          <a:prstGeom prst="rect">
            <a:avLst/>
          </a:prstGeom>
        </p:spPr>
      </p:pic>
      <p:pic>
        <p:nvPicPr>
          <p:cNvPr id="71" name="Picture 70" descr="A picture containing building, drawing&#10;&#10;Description automatically generated">
            <a:extLst>
              <a:ext uri="{FF2B5EF4-FFF2-40B4-BE49-F238E27FC236}">
                <a16:creationId xmlns:a16="http://schemas.microsoft.com/office/drawing/2014/main" id="{D9F6F343-EE1B-4AEF-958A-69617AFAE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048" y="4308647"/>
            <a:ext cx="709718" cy="590837"/>
          </a:xfrm>
          <a:prstGeom prst="rect">
            <a:avLst/>
          </a:prstGeom>
        </p:spPr>
      </p:pic>
      <p:pic>
        <p:nvPicPr>
          <p:cNvPr id="74" name="Picture 73" descr="A picture containing building, drawing&#10;&#10;Description automatically generated">
            <a:extLst>
              <a:ext uri="{FF2B5EF4-FFF2-40B4-BE49-F238E27FC236}">
                <a16:creationId xmlns:a16="http://schemas.microsoft.com/office/drawing/2014/main" id="{B702371C-E82F-40E5-9D0B-86EBA9A64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122" y="1678682"/>
            <a:ext cx="709718" cy="590837"/>
          </a:xfrm>
          <a:prstGeom prst="rect">
            <a:avLst/>
          </a:prstGeom>
        </p:spPr>
      </p:pic>
      <p:pic>
        <p:nvPicPr>
          <p:cNvPr id="75" name="Picture 74" descr="A picture containing building, drawing&#10;&#10;Description automatically generated">
            <a:extLst>
              <a:ext uri="{FF2B5EF4-FFF2-40B4-BE49-F238E27FC236}">
                <a16:creationId xmlns:a16="http://schemas.microsoft.com/office/drawing/2014/main" id="{7DBEFB7D-EDA3-4EFC-A913-6E18F2A68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828" y="1196767"/>
            <a:ext cx="709718" cy="590837"/>
          </a:xfrm>
          <a:prstGeom prst="rect">
            <a:avLst/>
          </a:prstGeom>
        </p:spPr>
      </p:pic>
      <p:pic>
        <p:nvPicPr>
          <p:cNvPr id="76" name="Picture 75" descr="A picture containing building, drawing&#10;&#10;Description automatically generated">
            <a:extLst>
              <a:ext uri="{FF2B5EF4-FFF2-40B4-BE49-F238E27FC236}">
                <a16:creationId xmlns:a16="http://schemas.microsoft.com/office/drawing/2014/main" id="{5EF8D309-BD17-4992-8923-FDC1458ED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793" y="3726664"/>
            <a:ext cx="709718" cy="590837"/>
          </a:xfrm>
          <a:prstGeom prst="rect">
            <a:avLst/>
          </a:prstGeom>
        </p:spPr>
      </p:pic>
      <p:pic>
        <p:nvPicPr>
          <p:cNvPr id="77" name="Picture 76" descr="A picture containing building, drawing&#10;&#10;Description automatically generated">
            <a:extLst>
              <a:ext uri="{FF2B5EF4-FFF2-40B4-BE49-F238E27FC236}">
                <a16:creationId xmlns:a16="http://schemas.microsoft.com/office/drawing/2014/main" id="{E9039E97-1CDE-4B3E-8419-D20CC30FA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075" y="2459614"/>
            <a:ext cx="709718" cy="590837"/>
          </a:xfrm>
          <a:prstGeom prst="rect">
            <a:avLst/>
          </a:prstGeom>
        </p:spPr>
      </p:pic>
      <p:pic>
        <p:nvPicPr>
          <p:cNvPr id="78" name="Picture 77" descr="A picture containing building, drawing&#10;&#10;Description automatically generated">
            <a:extLst>
              <a:ext uri="{FF2B5EF4-FFF2-40B4-BE49-F238E27FC236}">
                <a16:creationId xmlns:a16="http://schemas.microsoft.com/office/drawing/2014/main" id="{AE7A2A76-CC6C-4529-94B7-6806DE786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793" y="2245079"/>
            <a:ext cx="709718" cy="590837"/>
          </a:xfrm>
          <a:prstGeom prst="rect">
            <a:avLst/>
          </a:prstGeom>
        </p:spPr>
      </p:pic>
      <p:pic>
        <p:nvPicPr>
          <p:cNvPr id="80" name="Picture 79" descr="A picture containing building, drawing&#10;&#10;Description automatically generated">
            <a:extLst>
              <a:ext uri="{FF2B5EF4-FFF2-40B4-BE49-F238E27FC236}">
                <a16:creationId xmlns:a16="http://schemas.microsoft.com/office/drawing/2014/main" id="{9C082B6B-8107-48A1-9CDE-C97DDEF43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576" y="3133581"/>
            <a:ext cx="709718" cy="590837"/>
          </a:xfrm>
          <a:prstGeom prst="rect">
            <a:avLst/>
          </a:prstGeom>
        </p:spPr>
      </p:pic>
      <p:pic>
        <p:nvPicPr>
          <p:cNvPr id="108" name="Picture 107" descr="A picture containing building, drawing&#10;&#10;Description automatically generated">
            <a:extLst>
              <a:ext uri="{FF2B5EF4-FFF2-40B4-BE49-F238E27FC236}">
                <a16:creationId xmlns:a16="http://schemas.microsoft.com/office/drawing/2014/main" id="{1D1D3A1B-DF26-42FA-8350-2F2F4CD3A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294" y="2860356"/>
            <a:ext cx="709718" cy="590837"/>
          </a:xfrm>
          <a:prstGeom prst="rect">
            <a:avLst/>
          </a:prstGeom>
        </p:spPr>
      </p:pic>
      <p:pic>
        <p:nvPicPr>
          <p:cNvPr id="109" name="Picture 108" descr="A picture containing building, drawing&#10;&#10;Description automatically generated">
            <a:extLst>
              <a:ext uri="{FF2B5EF4-FFF2-40B4-BE49-F238E27FC236}">
                <a16:creationId xmlns:a16="http://schemas.microsoft.com/office/drawing/2014/main" id="{C16C2EC8-0D05-41E2-AA41-398E0C61E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8921" y="3503698"/>
            <a:ext cx="709718" cy="590837"/>
          </a:xfrm>
          <a:prstGeom prst="rect">
            <a:avLst/>
          </a:prstGeom>
        </p:spPr>
      </p:pic>
      <p:pic>
        <p:nvPicPr>
          <p:cNvPr id="26" name="Picture 25" descr="A close up of a sign&#10;&#10;Description automatically generated">
            <a:extLst>
              <a:ext uri="{FF2B5EF4-FFF2-40B4-BE49-F238E27FC236}">
                <a16:creationId xmlns:a16="http://schemas.microsoft.com/office/drawing/2014/main" id="{ADCA7199-64B8-4876-855B-16DCFD3CC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693" y="2493597"/>
            <a:ext cx="877581" cy="1204059"/>
          </a:xfrm>
          <a:prstGeom prst="rect">
            <a:avLst/>
          </a:prstGeom>
        </p:spPr>
      </p:pic>
    </p:spTree>
    <p:extLst>
      <p:ext uri="{BB962C8B-B14F-4D97-AF65-F5344CB8AC3E}">
        <p14:creationId xmlns:p14="http://schemas.microsoft.com/office/powerpoint/2010/main" val="345207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74F59F-A270-4858-9EC7-393FB12EE20C}"/>
              </a:ext>
            </a:extLst>
          </p:cNvPr>
          <p:cNvSpPr txBox="1"/>
          <p:nvPr/>
        </p:nvSpPr>
        <p:spPr>
          <a:xfrm>
            <a:off x="5054374" y="5894773"/>
            <a:ext cx="1081450" cy="523220"/>
          </a:xfrm>
          <a:prstGeom prst="rect">
            <a:avLst/>
          </a:prstGeom>
          <a:noFill/>
        </p:spPr>
        <p:txBody>
          <a:bodyPr wrap="none" rtlCol="0">
            <a:spAutoFit/>
          </a:bodyPr>
          <a:lstStyle/>
          <a:p>
            <a:r>
              <a:rPr lang="en-US" sz="2800" dirty="0"/>
              <a:t>Query</a:t>
            </a:r>
          </a:p>
        </p:txBody>
      </p:sp>
      <p:pic>
        <p:nvPicPr>
          <p:cNvPr id="4" name="Picture 3" descr="A picture containing building, drawing&#10;&#10;Description automatically generated">
            <a:extLst>
              <a:ext uri="{FF2B5EF4-FFF2-40B4-BE49-F238E27FC236}">
                <a16:creationId xmlns:a16="http://schemas.microsoft.com/office/drawing/2014/main" id="{F00B4573-9DE2-4FFA-8813-5CF86670C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378" y="4039337"/>
            <a:ext cx="709718" cy="590837"/>
          </a:xfrm>
          <a:prstGeom prst="rect">
            <a:avLst/>
          </a:prstGeom>
        </p:spPr>
      </p:pic>
      <p:pic>
        <p:nvPicPr>
          <p:cNvPr id="52" name="Picture 51" descr="A picture containing building, drawing&#10;&#10;Description automatically generated">
            <a:extLst>
              <a:ext uri="{FF2B5EF4-FFF2-40B4-BE49-F238E27FC236}">
                <a16:creationId xmlns:a16="http://schemas.microsoft.com/office/drawing/2014/main" id="{B3D0102D-229E-4CB2-B758-E4D5BF9AD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5" y="2628915"/>
            <a:ext cx="709718" cy="590837"/>
          </a:xfrm>
          <a:prstGeom prst="rect">
            <a:avLst/>
          </a:prstGeom>
        </p:spPr>
      </p:pic>
      <p:pic>
        <p:nvPicPr>
          <p:cNvPr id="58" name="Picture 57" descr="A picture containing building, drawing&#10;&#10;Description automatically generated">
            <a:extLst>
              <a:ext uri="{FF2B5EF4-FFF2-40B4-BE49-F238E27FC236}">
                <a16:creationId xmlns:a16="http://schemas.microsoft.com/office/drawing/2014/main" id="{C0536CAB-DEFE-40BC-8DA2-0A2AA83D3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070" y="2306256"/>
            <a:ext cx="709718" cy="590837"/>
          </a:xfrm>
          <a:prstGeom prst="rect">
            <a:avLst/>
          </a:prstGeom>
        </p:spPr>
      </p:pic>
      <p:pic>
        <p:nvPicPr>
          <p:cNvPr id="59" name="Picture 58" descr="A picture containing building, drawing&#10;&#10;Description automatically generated">
            <a:extLst>
              <a:ext uri="{FF2B5EF4-FFF2-40B4-BE49-F238E27FC236}">
                <a16:creationId xmlns:a16="http://schemas.microsoft.com/office/drawing/2014/main" id="{2F6CB5E7-8E43-450B-8367-16A83E6DA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5" y="1983597"/>
            <a:ext cx="709718" cy="590837"/>
          </a:xfrm>
          <a:prstGeom prst="rect">
            <a:avLst/>
          </a:prstGeom>
        </p:spPr>
      </p:pic>
      <p:pic>
        <p:nvPicPr>
          <p:cNvPr id="60" name="Picture 59" descr="A picture containing building, drawing&#10;&#10;Description automatically generated">
            <a:extLst>
              <a:ext uri="{FF2B5EF4-FFF2-40B4-BE49-F238E27FC236}">
                <a16:creationId xmlns:a16="http://schemas.microsoft.com/office/drawing/2014/main" id="{42D37B55-8523-4355-8216-BD21BA3C7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491" y="1868777"/>
            <a:ext cx="709718" cy="590837"/>
          </a:xfrm>
          <a:prstGeom prst="rect">
            <a:avLst/>
          </a:prstGeom>
        </p:spPr>
      </p:pic>
      <p:pic>
        <p:nvPicPr>
          <p:cNvPr id="61" name="Picture 60" descr="A picture containing building, drawing&#10;&#10;Description automatically generated">
            <a:extLst>
              <a:ext uri="{FF2B5EF4-FFF2-40B4-BE49-F238E27FC236}">
                <a16:creationId xmlns:a16="http://schemas.microsoft.com/office/drawing/2014/main" id="{3766792A-9D76-4EA9-8E14-70D608C7B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230" y="1513911"/>
            <a:ext cx="709718" cy="590837"/>
          </a:xfrm>
          <a:prstGeom prst="rect">
            <a:avLst/>
          </a:prstGeom>
        </p:spPr>
      </p:pic>
      <p:pic>
        <p:nvPicPr>
          <p:cNvPr id="62" name="Picture 61" descr="A picture containing building, drawing&#10;&#10;Description automatically generated">
            <a:extLst>
              <a:ext uri="{FF2B5EF4-FFF2-40B4-BE49-F238E27FC236}">
                <a16:creationId xmlns:a16="http://schemas.microsoft.com/office/drawing/2014/main" id="{861C5964-862B-4A71-93B6-5EFC8AE1D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733" y="2269519"/>
            <a:ext cx="709718" cy="590837"/>
          </a:xfrm>
          <a:prstGeom prst="rect">
            <a:avLst/>
          </a:prstGeom>
        </p:spPr>
      </p:pic>
      <p:pic>
        <p:nvPicPr>
          <p:cNvPr id="63" name="Picture 62" descr="A picture containing building, drawing&#10;&#10;Description automatically generated">
            <a:extLst>
              <a:ext uri="{FF2B5EF4-FFF2-40B4-BE49-F238E27FC236}">
                <a16:creationId xmlns:a16="http://schemas.microsoft.com/office/drawing/2014/main" id="{78AAB79F-6286-4BDC-8222-5B2C16A09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500" y="1513911"/>
            <a:ext cx="709718" cy="590837"/>
          </a:xfrm>
          <a:prstGeom prst="rect">
            <a:avLst/>
          </a:prstGeom>
        </p:spPr>
      </p:pic>
      <p:pic>
        <p:nvPicPr>
          <p:cNvPr id="64" name="Picture 63" descr="A picture containing building, drawing&#10;&#10;Description automatically generated">
            <a:extLst>
              <a:ext uri="{FF2B5EF4-FFF2-40B4-BE49-F238E27FC236}">
                <a16:creationId xmlns:a16="http://schemas.microsoft.com/office/drawing/2014/main" id="{765FC916-DD0D-414D-A7F4-7EEB58608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706" y="4211948"/>
            <a:ext cx="709718" cy="590837"/>
          </a:xfrm>
          <a:prstGeom prst="rect">
            <a:avLst/>
          </a:prstGeom>
        </p:spPr>
      </p:pic>
      <p:pic>
        <p:nvPicPr>
          <p:cNvPr id="65" name="Picture 64" descr="A picture containing building, drawing&#10;&#10;Description automatically generated">
            <a:extLst>
              <a:ext uri="{FF2B5EF4-FFF2-40B4-BE49-F238E27FC236}">
                <a16:creationId xmlns:a16="http://schemas.microsoft.com/office/drawing/2014/main" id="{4DBFD4C7-7654-434F-B49E-D46BA5904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381" y="4757941"/>
            <a:ext cx="709718" cy="590837"/>
          </a:xfrm>
          <a:prstGeom prst="rect">
            <a:avLst/>
          </a:prstGeom>
        </p:spPr>
      </p:pic>
      <p:pic>
        <p:nvPicPr>
          <p:cNvPr id="66" name="Picture 65" descr="A picture containing building, drawing&#10;&#10;Description automatically generated">
            <a:extLst>
              <a:ext uri="{FF2B5EF4-FFF2-40B4-BE49-F238E27FC236}">
                <a16:creationId xmlns:a16="http://schemas.microsoft.com/office/drawing/2014/main" id="{A5B47D98-B474-4A3C-B05D-06812D37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362" y="3901320"/>
            <a:ext cx="709718" cy="590837"/>
          </a:xfrm>
          <a:prstGeom prst="rect">
            <a:avLst/>
          </a:prstGeom>
        </p:spPr>
      </p:pic>
      <p:pic>
        <p:nvPicPr>
          <p:cNvPr id="67" name="Picture 66" descr="A picture containing building, drawing&#10;&#10;Description automatically generated">
            <a:extLst>
              <a:ext uri="{FF2B5EF4-FFF2-40B4-BE49-F238E27FC236}">
                <a16:creationId xmlns:a16="http://schemas.microsoft.com/office/drawing/2014/main" id="{B9B59DEF-07D1-4AC4-B38A-15EFC8C91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221" y="4507366"/>
            <a:ext cx="709718" cy="590837"/>
          </a:xfrm>
          <a:prstGeom prst="rect">
            <a:avLst/>
          </a:prstGeom>
        </p:spPr>
      </p:pic>
      <p:pic>
        <p:nvPicPr>
          <p:cNvPr id="70" name="Picture 69" descr="A picture containing building, drawing&#10;&#10;Description automatically generated">
            <a:extLst>
              <a:ext uri="{FF2B5EF4-FFF2-40B4-BE49-F238E27FC236}">
                <a16:creationId xmlns:a16="http://schemas.microsoft.com/office/drawing/2014/main" id="{0BF7427F-F549-4D8C-81F7-E9B315986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776" y="5348778"/>
            <a:ext cx="709718" cy="590837"/>
          </a:xfrm>
          <a:prstGeom prst="rect">
            <a:avLst/>
          </a:prstGeom>
        </p:spPr>
      </p:pic>
      <p:pic>
        <p:nvPicPr>
          <p:cNvPr id="71" name="Picture 70" descr="A picture containing building, drawing&#10;&#10;Description automatically generated">
            <a:extLst>
              <a:ext uri="{FF2B5EF4-FFF2-40B4-BE49-F238E27FC236}">
                <a16:creationId xmlns:a16="http://schemas.microsoft.com/office/drawing/2014/main" id="{D9F6F343-EE1B-4AEF-958A-69617AFAE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048" y="4308647"/>
            <a:ext cx="709718" cy="590837"/>
          </a:xfrm>
          <a:prstGeom prst="rect">
            <a:avLst/>
          </a:prstGeom>
        </p:spPr>
      </p:pic>
      <p:pic>
        <p:nvPicPr>
          <p:cNvPr id="74" name="Picture 73" descr="A picture containing building, drawing&#10;&#10;Description automatically generated">
            <a:extLst>
              <a:ext uri="{FF2B5EF4-FFF2-40B4-BE49-F238E27FC236}">
                <a16:creationId xmlns:a16="http://schemas.microsoft.com/office/drawing/2014/main" id="{B702371C-E82F-40E5-9D0B-86EBA9A64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122" y="1678682"/>
            <a:ext cx="709718" cy="590837"/>
          </a:xfrm>
          <a:prstGeom prst="rect">
            <a:avLst/>
          </a:prstGeom>
        </p:spPr>
      </p:pic>
      <p:pic>
        <p:nvPicPr>
          <p:cNvPr id="75" name="Picture 74" descr="A picture containing building, drawing&#10;&#10;Description automatically generated">
            <a:extLst>
              <a:ext uri="{FF2B5EF4-FFF2-40B4-BE49-F238E27FC236}">
                <a16:creationId xmlns:a16="http://schemas.microsoft.com/office/drawing/2014/main" id="{7DBEFB7D-EDA3-4EFC-A913-6E18F2A68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828" y="1196767"/>
            <a:ext cx="709718" cy="590837"/>
          </a:xfrm>
          <a:prstGeom prst="rect">
            <a:avLst/>
          </a:prstGeom>
        </p:spPr>
      </p:pic>
      <p:pic>
        <p:nvPicPr>
          <p:cNvPr id="76" name="Picture 75" descr="A picture containing building, drawing&#10;&#10;Description automatically generated">
            <a:extLst>
              <a:ext uri="{FF2B5EF4-FFF2-40B4-BE49-F238E27FC236}">
                <a16:creationId xmlns:a16="http://schemas.microsoft.com/office/drawing/2014/main" id="{5EF8D309-BD17-4992-8923-FDC1458ED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793" y="3726664"/>
            <a:ext cx="709718" cy="590837"/>
          </a:xfrm>
          <a:prstGeom prst="rect">
            <a:avLst/>
          </a:prstGeom>
        </p:spPr>
      </p:pic>
      <p:pic>
        <p:nvPicPr>
          <p:cNvPr id="77" name="Picture 76" descr="A picture containing building, drawing&#10;&#10;Description automatically generated">
            <a:extLst>
              <a:ext uri="{FF2B5EF4-FFF2-40B4-BE49-F238E27FC236}">
                <a16:creationId xmlns:a16="http://schemas.microsoft.com/office/drawing/2014/main" id="{E9039E97-1CDE-4B3E-8419-D20CC30FA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075" y="2459614"/>
            <a:ext cx="709718" cy="590837"/>
          </a:xfrm>
          <a:prstGeom prst="rect">
            <a:avLst/>
          </a:prstGeom>
        </p:spPr>
      </p:pic>
      <p:pic>
        <p:nvPicPr>
          <p:cNvPr id="78" name="Picture 77" descr="A picture containing building, drawing&#10;&#10;Description automatically generated">
            <a:extLst>
              <a:ext uri="{FF2B5EF4-FFF2-40B4-BE49-F238E27FC236}">
                <a16:creationId xmlns:a16="http://schemas.microsoft.com/office/drawing/2014/main" id="{AE7A2A76-CC6C-4529-94B7-6806DE786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793" y="2245079"/>
            <a:ext cx="709718" cy="590837"/>
          </a:xfrm>
          <a:prstGeom prst="rect">
            <a:avLst/>
          </a:prstGeom>
        </p:spPr>
      </p:pic>
      <p:pic>
        <p:nvPicPr>
          <p:cNvPr id="80" name="Picture 79" descr="A picture containing building, drawing&#10;&#10;Description automatically generated">
            <a:extLst>
              <a:ext uri="{FF2B5EF4-FFF2-40B4-BE49-F238E27FC236}">
                <a16:creationId xmlns:a16="http://schemas.microsoft.com/office/drawing/2014/main" id="{9C082B6B-8107-48A1-9CDE-C97DDEF43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576" y="3133581"/>
            <a:ext cx="709718" cy="590837"/>
          </a:xfrm>
          <a:prstGeom prst="rect">
            <a:avLst/>
          </a:prstGeom>
        </p:spPr>
      </p:pic>
      <p:pic>
        <p:nvPicPr>
          <p:cNvPr id="108" name="Picture 107" descr="A picture containing building, drawing&#10;&#10;Description automatically generated">
            <a:extLst>
              <a:ext uri="{FF2B5EF4-FFF2-40B4-BE49-F238E27FC236}">
                <a16:creationId xmlns:a16="http://schemas.microsoft.com/office/drawing/2014/main" id="{1D1D3A1B-DF26-42FA-8350-2F2F4CD3A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294" y="2860356"/>
            <a:ext cx="709718" cy="590837"/>
          </a:xfrm>
          <a:prstGeom prst="rect">
            <a:avLst/>
          </a:prstGeom>
        </p:spPr>
      </p:pic>
      <p:pic>
        <p:nvPicPr>
          <p:cNvPr id="109" name="Picture 108" descr="A picture containing building, drawing&#10;&#10;Description automatically generated">
            <a:extLst>
              <a:ext uri="{FF2B5EF4-FFF2-40B4-BE49-F238E27FC236}">
                <a16:creationId xmlns:a16="http://schemas.microsoft.com/office/drawing/2014/main" id="{C16C2EC8-0D05-41E2-AA41-398E0C61E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8921" y="3503698"/>
            <a:ext cx="709718" cy="590837"/>
          </a:xfrm>
          <a:prstGeom prst="rect">
            <a:avLst/>
          </a:prstGeom>
        </p:spPr>
      </p:pic>
      <p:pic>
        <p:nvPicPr>
          <p:cNvPr id="26" name="Picture 25" descr="A close up of a sign&#10;&#10;Description automatically generated">
            <a:extLst>
              <a:ext uri="{FF2B5EF4-FFF2-40B4-BE49-F238E27FC236}">
                <a16:creationId xmlns:a16="http://schemas.microsoft.com/office/drawing/2014/main" id="{ADCA7199-64B8-4876-855B-16DCFD3CC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693" y="2493597"/>
            <a:ext cx="877581" cy="1204059"/>
          </a:xfrm>
          <a:prstGeom prst="rect">
            <a:avLst/>
          </a:prstGeom>
        </p:spPr>
      </p:pic>
      <p:cxnSp>
        <p:nvCxnSpPr>
          <p:cNvPr id="27" name="Straight Connector 26">
            <a:extLst>
              <a:ext uri="{FF2B5EF4-FFF2-40B4-BE49-F238E27FC236}">
                <a16:creationId xmlns:a16="http://schemas.microsoft.com/office/drawing/2014/main" id="{850E8436-C117-4DF8-B437-1C7B1F67E5B5}"/>
              </a:ext>
            </a:extLst>
          </p:cNvPr>
          <p:cNvCxnSpPr>
            <a:cxnSpLocks/>
            <a:stCxn id="26" idx="1"/>
            <a:endCxn id="4" idx="3"/>
          </p:cNvCxnSpPr>
          <p:nvPr/>
        </p:nvCxnSpPr>
        <p:spPr>
          <a:xfrm flipH="1">
            <a:off x="2805096" y="3095627"/>
            <a:ext cx="2400597" cy="1239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805286-D29E-4C6A-96E1-121762BD28E1}"/>
              </a:ext>
            </a:extLst>
          </p:cNvPr>
          <p:cNvCxnSpPr>
            <a:cxnSpLocks/>
            <a:stCxn id="26" idx="1"/>
            <a:endCxn id="52" idx="3"/>
          </p:cNvCxnSpPr>
          <p:nvPr/>
        </p:nvCxnSpPr>
        <p:spPr>
          <a:xfrm flipH="1" flipV="1">
            <a:off x="3501073" y="2924334"/>
            <a:ext cx="1704620" cy="1712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0A00851-43ED-4F38-BE05-4B85FE6C03D3}"/>
              </a:ext>
            </a:extLst>
          </p:cNvPr>
          <p:cNvCxnSpPr>
            <a:cxnSpLocks/>
            <a:stCxn id="26" idx="1"/>
            <a:endCxn id="58" idx="3"/>
          </p:cNvCxnSpPr>
          <p:nvPr/>
        </p:nvCxnSpPr>
        <p:spPr>
          <a:xfrm flipH="1" flipV="1">
            <a:off x="4124788" y="2601675"/>
            <a:ext cx="1080905" cy="493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CEC964-AE46-48C8-9D25-35EA6F61A06D}"/>
              </a:ext>
            </a:extLst>
          </p:cNvPr>
          <p:cNvCxnSpPr>
            <a:cxnSpLocks/>
            <a:stCxn id="26" idx="1"/>
            <a:endCxn id="60" idx="3"/>
          </p:cNvCxnSpPr>
          <p:nvPr/>
        </p:nvCxnSpPr>
        <p:spPr>
          <a:xfrm flipH="1" flipV="1">
            <a:off x="4745209" y="2164196"/>
            <a:ext cx="460484" cy="9314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43F0038-6B4E-47CD-8F3F-34DD6475C726}"/>
              </a:ext>
            </a:extLst>
          </p:cNvPr>
          <p:cNvCxnSpPr>
            <a:cxnSpLocks/>
            <a:stCxn id="26" idx="1"/>
            <a:endCxn id="61" idx="3"/>
          </p:cNvCxnSpPr>
          <p:nvPr/>
        </p:nvCxnSpPr>
        <p:spPr>
          <a:xfrm flipH="1" flipV="1">
            <a:off x="4122948" y="1809330"/>
            <a:ext cx="1082745" cy="12862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42ACA7A-843B-4DF1-9BC3-DC4F14F2F755}"/>
              </a:ext>
            </a:extLst>
          </p:cNvPr>
          <p:cNvCxnSpPr>
            <a:cxnSpLocks/>
            <a:stCxn id="26" idx="1"/>
            <a:endCxn id="62" idx="3"/>
          </p:cNvCxnSpPr>
          <p:nvPr/>
        </p:nvCxnSpPr>
        <p:spPr>
          <a:xfrm flipH="1" flipV="1">
            <a:off x="2834451" y="2564938"/>
            <a:ext cx="2371242" cy="530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DF63234-2AB7-4CF6-BF48-468AB8678F7C}"/>
              </a:ext>
            </a:extLst>
          </p:cNvPr>
          <p:cNvCxnSpPr>
            <a:cxnSpLocks/>
            <a:stCxn id="26" idx="1"/>
            <a:endCxn id="59" idx="3"/>
          </p:cNvCxnSpPr>
          <p:nvPr/>
        </p:nvCxnSpPr>
        <p:spPr>
          <a:xfrm flipH="1" flipV="1">
            <a:off x="3501073" y="2279016"/>
            <a:ext cx="1704620" cy="816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3A156AA-2C74-4ED5-8FB9-84453924A932}"/>
              </a:ext>
            </a:extLst>
          </p:cNvPr>
          <p:cNvCxnSpPr>
            <a:cxnSpLocks/>
            <a:stCxn id="26" idx="1"/>
            <a:endCxn id="63" idx="3"/>
          </p:cNvCxnSpPr>
          <p:nvPr/>
        </p:nvCxnSpPr>
        <p:spPr>
          <a:xfrm flipH="1" flipV="1">
            <a:off x="2838218" y="1809330"/>
            <a:ext cx="2367475" cy="12862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7C13258-6595-444B-81C9-4205326783EE}"/>
              </a:ext>
            </a:extLst>
          </p:cNvPr>
          <p:cNvCxnSpPr>
            <a:cxnSpLocks/>
            <a:stCxn id="26" idx="0"/>
            <a:endCxn id="75" idx="1"/>
          </p:cNvCxnSpPr>
          <p:nvPr/>
        </p:nvCxnSpPr>
        <p:spPr>
          <a:xfrm flipV="1">
            <a:off x="5644484" y="1492186"/>
            <a:ext cx="3421344" cy="1001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4249377-8CC6-4670-A013-02CC146E1F4A}"/>
              </a:ext>
            </a:extLst>
          </p:cNvPr>
          <p:cNvCxnSpPr>
            <a:cxnSpLocks/>
            <a:stCxn id="26" idx="0"/>
            <a:endCxn id="74" idx="1"/>
          </p:cNvCxnSpPr>
          <p:nvPr/>
        </p:nvCxnSpPr>
        <p:spPr>
          <a:xfrm flipV="1">
            <a:off x="5644484" y="1974101"/>
            <a:ext cx="3980638" cy="519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6DFD68E-B8DA-4F82-A4B7-80943836C3C9}"/>
              </a:ext>
            </a:extLst>
          </p:cNvPr>
          <p:cNvCxnSpPr>
            <a:cxnSpLocks/>
            <a:stCxn id="26" idx="2"/>
            <a:endCxn id="64" idx="0"/>
          </p:cNvCxnSpPr>
          <p:nvPr/>
        </p:nvCxnSpPr>
        <p:spPr>
          <a:xfrm flipH="1">
            <a:off x="4857565" y="3697656"/>
            <a:ext cx="786919" cy="5142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1449059-3EB1-4031-B651-6C94AACC9834}"/>
              </a:ext>
            </a:extLst>
          </p:cNvPr>
          <p:cNvCxnSpPr>
            <a:cxnSpLocks/>
            <a:stCxn id="26" idx="2"/>
            <a:endCxn id="67" idx="0"/>
          </p:cNvCxnSpPr>
          <p:nvPr/>
        </p:nvCxnSpPr>
        <p:spPr>
          <a:xfrm>
            <a:off x="5644484" y="3697656"/>
            <a:ext cx="286596" cy="8097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A41A473-6646-46BE-B9EF-B0779FBD7BD9}"/>
              </a:ext>
            </a:extLst>
          </p:cNvPr>
          <p:cNvCxnSpPr>
            <a:cxnSpLocks/>
            <a:stCxn id="26" idx="2"/>
            <a:endCxn id="71" idx="0"/>
          </p:cNvCxnSpPr>
          <p:nvPr/>
        </p:nvCxnSpPr>
        <p:spPr>
          <a:xfrm flipH="1">
            <a:off x="5432907" y="3697656"/>
            <a:ext cx="211577" cy="610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836F8B-7EEC-434A-886C-912B504214C4}"/>
              </a:ext>
            </a:extLst>
          </p:cNvPr>
          <p:cNvCxnSpPr>
            <a:cxnSpLocks/>
            <a:stCxn id="26" idx="2"/>
          </p:cNvCxnSpPr>
          <p:nvPr/>
        </p:nvCxnSpPr>
        <p:spPr>
          <a:xfrm flipH="1">
            <a:off x="5291696" y="3697656"/>
            <a:ext cx="352788" cy="1086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C697AA0-A048-4936-BD3D-0117A42B2E54}"/>
              </a:ext>
            </a:extLst>
          </p:cNvPr>
          <p:cNvCxnSpPr>
            <a:cxnSpLocks/>
            <a:stCxn id="26" idx="3"/>
            <a:endCxn id="70" idx="1"/>
          </p:cNvCxnSpPr>
          <p:nvPr/>
        </p:nvCxnSpPr>
        <p:spPr>
          <a:xfrm>
            <a:off x="6083274" y="3095627"/>
            <a:ext cx="2403502" cy="2548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933EFDC-60B8-4269-A1A9-5E88EB93AA80}"/>
              </a:ext>
            </a:extLst>
          </p:cNvPr>
          <p:cNvCxnSpPr>
            <a:cxnSpLocks/>
            <a:stCxn id="26" idx="3"/>
            <a:endCxn id="77" idx="1"/>
          </p:cNvCxnSpPr>
          <p:nvPr/>
        </p:nvCxnSpPr>
        <p:spPr>
          <a:xfrm flipV="1">
            <a:off x="6083274" y="2755033"/>
            <a:ext cx="653801" cy="3405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09BB9D8-703C-4F88-B981-E7ED49FE396E}"/>
              </a:ext>
            </a:extLst>
          </p:cNvPr>
          <p:cNvCxnSpPr>
            <a:cxnSpLocks/>
            <a:stCxn id="26" idx="3"/>
            <a:endCxn id="80" idx="1"/>
          </p:cNvCxnSpPr>
          <p:nvPr/>
        </p:nvCxnSpPr>
        <p:spPr>
          <a:xfrm>
            <a:off x="6083274" y="3095627"/>
            <a:ext cx="896302" cy="3333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DD113-1CCF-4427-93E2-2260587C0107}"/>
              </a:ext>
            </a:extLst>
          </p:cNvPr>
          <p:cNvCxnSpPr>
            <a:cxnSpLocks/>
            <a:stCxn id="26" idx="3"/>
            <a:endCxn id="76" idx="1"/>
          </p:cNvCxnSpPr>
          <p:nvPr/>
        </p:nvCxnSpPr>
        <p:spPr>
          <a:xfrm>
            <a:off x="6083274" y="3095627"/>
            <a:ext cx="1363519" cy="926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50E225-4578-4812-9B49-0A73C2A152AA}"/>
              </a:ext>
            </a:extLst>
          </p:cNvPr>
          <p:cNvCxnSpPr>
            <a:cxnSpLocks/>
            <a:stCxn id="26" idx="3"/>
            <a:endCxn id="78" idx="1"/>
          </p:cNvCxnSpPr>
          <p:nvPr/>
        </p:nvCxnSpPr>
        <p:spPr>
          <a:xfrm flipV="1">
            <a:off x="6083274" y="2540498"/>
            <a:ext cx="1363519" cy="555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012B310-57DF-483F-ADD8-7F08C0A60908}"/>
              </a:ext>
            </a:extLst>
          </p:cNvPr>
          <p:cNvCxnSpPr>
            <a:cxnSpLocks/>
            <a:stCxn id="26" idx="3"/>
            <a:endCxn id="108" idx="1"/>
          </p:cNvCxnSpPr>
          <p:nvPr/>
        </p:nvCxnSpPr>
        <p:spPr>
          <a:xfrm>
            <a:off x="6083274" y="3095627"/>
            <a:ext cx="1606020" cy="60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4ADCF39-EE1A-459C-8867-699A92928E1C}"/>
              </a:ext>
            </a:extLst>
          </p:cNvPr>
          <p:cNvCxnSpPr>
            <a:cxnSpLocks/>
            <a:stCxn id="26" idx="3"/>
            <a:endCxn id="109" idx="1"/>
          </p:cNvCxnSpPr>
          <p:nvPr/>
        </p:nvCxnSpPr>
        <p:spPr>
          <a:xfrm>
            <a:off x="6083274" y="3095627"/>
            <a:ext cx="2115647" cy="703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412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8" name="Ink 67">
                <a:extLst>
                  <a:ext uri="{FF2B5EF4-FFF2-40B4-BE49-F238E27FC236}">
                    <a16:creationId xmlns:a16="http://schemas.microsoft.com/office/drawing/2014/main" id="{09237F02-03C9-4087-8FCF-A49BB912451B}"/>
                  </a:ext>
                </a:extLst>
              </p14:cNvPr>
              <p14:cNvContentPartPr/>
              <p14:nvPr/>
            </p14:nvContentPartPr>
            <p14:xfrm>
              <a:off x="7836359" y="2838423"/>
              <a:ext cx="45719" cy="45719"/>
            </p14:xfrm>
          </p:contentPart>
        </mc:Choice>
        <mc:Fallback xmlns="">
          <p:pic>
            <p:nvPicPr>
              <p:cNvPr id="68" name="Ink 67">
                <a:extLst>
                  <a:ext uri="{FF2B5EF4-FFF2-40B4-BE49-F238E27FC236}">
                    <a16:creationId xmlns:a16="http://schemas.microsoft.com/office/drawing/2014/main" id="{09237F02-03C9-4087-8FCF-A49BB912451B}"/>
                  </a:ext>
                </a:extLst>
              </p:cNvPr>
              <p:cNvPicPr/>
              <p:nvPr/>
            </p:nvPicPr>
            <p:blipFill>
              <a:blip r:embed="rId3"/>
              <a:stretch>
                <a:fillRect/>
              </a:stretch>
            </p:blipFill>
            <p:spPr>
              <a:xfrm>
                <a:off x="6693384" y="1695448"/>
                <a:ext cx="2285950" cy="228595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Ink 68">
                <a:extLst>
                  <a:ext uri="{FF2B5EF4-FFF2-40B4-BE49-F238E27FC236}">
                    <a16:creationId xmlns:a16="http://schemas.microsoft.com/office/drawing/2014/main" id="{C7C95064-E352-4394-B554-467DCAF1E3BC}"/>
                  </a:ext>
                </a:extLst>
              </p14:cNvPr>
              <p14:cNvContentPartPr/>
              <p14:nvPr/>
            </p14:nvContentPartPr>
            <p14:xfrm>
              <a:off x="7855892" y="3855601"/>
              <a:ext cx="45719" cy="45719"/>
            </p14:xfrm>
          </p:contentPart>
        </mc:Choice>
        <mc:Fallback xmlns="">
          <p:pic>
            <p:nvPicPr>
              <p:cNvPr id="69" name="Ink 68">
                <a:extLst>
                  <a:ext uri="{FF2B5EF4-FFF2-40B4-BE49-F238E27FC236}">
                    <a16:creationId xmlns:a16="http://schemas.microsoft.com/office/drawing/2014/main" id="{C7C95064-E352-4394-B554-467DCAF1E3BC}"/>
                  </a:ext>
                </a:extLst>
              </p:cNvPr>
              <p:cNvPicPr/>
              <p:nvPr/>
            </p:nvPicPr>
            <p:blipFill>
              <a:blip r:embed="rId3"/>
              <a:stretch>
                <a:fillRect/>
              </a:stretch>
            </p:blipFill>
            <p:spPr>
              <a:xfrm>
                <a:off x="6712917" y="2712626"/>
                <a:ext cx="2285950" cy="2285950"/>
              </a:xfrm>
              <a:prstGeom prst="rect">
                <a:avLst/>
              </a:prstGeom>
            </p:spPr>
          </p:pic>
        </mc:Fallback>
      </mc:AlternateContent>
      <p:sp>
        <p:nvSpPr>
          <p:cNvPr id="72" name="Oval 71">
            <a:extLst>
              <a:ext uri="{FF2B5EF4-FFF2-40B4-BE49-F238E27FC236}">
                <a16:creationId xmlns:a16="http://schemas.microsoft.com/office/drawing/2014/main" id="{50648CCF-A6BB-4CEC-AE4F-3D9C5805CD2A}"/>
              </a:ext>
            </a:extLst>
          </p:cNvPr>
          <p:cNvSpPr/>
          <p:nvPr/>
        </p:nvSpPr>
        <p:spPr>
          <a:xfrm>
            <a:off x="7341558" y="2643053"/>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65F4DA7-441B-4A47-A14B-34B1B83E6A5B}"/>
              </a:ext>
            </a:extLst>
          </p:cNvPr>
          <p:cNvSpPr/>
          <p:nvPr/>
        </p:nvSpPr>
        <p:spPr>
          <a:xfrm>
            <a:off x="7649929" y="292167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A03C42C-E373-4B63-8EEF-BDCF60B699BC}"/>
              </a:ext>
            </a:extLst>
          </p:cNvPr>
          <p:cNvSpPr/>
          <p:nvPr/>
        </p:nvSpPr>
        <p:spPr>
          <a:xfrm>
            <a:off x="7155127" y="302103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94A59DDD-E750-4418-8C3A-D2DFAECFA3D7}"/>
              </a:ext>
            </a:extLst>
          </p:cNvPr>
          <p:cNvSpPr/>
          <p:nvPr/>
        </p:nvSpPr>
        <p:spPr>
          <a:xfrm>
            <a:off x="7456967" y="32197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BFFC1948-006A-4A64-B2E5-3714C9DC7101}"/>
              </a:ext>
            </a:extLst>
          </p:cNvPr>
          <p:cNvSpPr/>
          <p:nvPr/>
        </p:nvSpPr>
        <p:spPr>
          <a:xfrm>
            <a:off x="7026401" y="27229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3AE87FC-FEF0-426A-82F6-00CE7DA6EDC4}"/>
              </a:ext>
            </a:extLst>
          </p:cNvPr>
          <p:cNvSpPr/>
          <p:nvPr/>
        </p:nvSpPr>
        <p:spPr>
          <a:xfrm>
            <a:off x="7855893" y="32197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CF50A3F-FCDF-4B2F-84B2-BD59AE6FB3DC}"/>
              </a:ext>
            </a:extLst>
          </p:cNvPr>
          <p:cNvSpPr/>
          <p:nvPr/>
        </p:nvSpPr>
        <p:spPr>
          <a:xfrm>
            <a:off x="7672123" y="3479941"/>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D609346E-36BE-4D59-9F6B-7EE50AB312CF}"/>
              </a:ext>
            </a:extLst>
          </p:cNvPr>
          <p:cNvSpPr/>
          <p:nvPr/>
        </p:nvSpPr>
        <p:spPr>
          <a:xfrm>
            <a:off x="7332680" y="36373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C2E631D-74AA-47D1-BB9E-96CB14DAC1CA}"/>
              </a:ext>
            </a:extLst>
          </p:cNvPr>
          <p:cNvSpPr/>
          <p:nvPr/>
        </p:nvSpPr>
        <p:spPr>
          <a:xfrm>
            <a:off x="7100815" y="3419503"/>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2D4DDA2-3D44-4399-9B6D-F368BB72E6A2}"/>
              </a:ext>
            </a:extLst>
          </p:cNvPr>
          <p:cNvSpPr/>
          <p:nvPr/>
        </p:nvSpPr>
        <p:spPr>
          <a:xfrm>
            <a:off x="7609979" y="38268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B3FE6A4-9D7E-4BC3-9276-F672202184D0}"/>
              </a:ext>
            </a:extLst>
          </p:cNvPr>
          <p:cNvSpPr/>
          <p:nvPr/>
        </p:nvSpPr>
        <p:spPr>
          <a:xfrm>
            <a:off x="3182309" y="20797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42486708-D6D0-48A0-AAAF-A7EFDAAA14D0}"/>
              </a:ext>
            </a:extLst>
          </p:cNvPr>
          <p:cNvSpPr/>
          <p:nvPr/>
        </p:nvSpPr>
        <p:spPr>
          <a:xfrm>
            <a:off x="3006847" y="237785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B162F44-F08B-42BA-A2E9-B5ACBF5EE792}"/>
              </a:ext>
            </a:extLst>
          </p:cNvPr>
          <p:cNvSpPr/>
          <p:nvPr/>
        </p:nvSpPr>
        <p:spPr>
          <a:xfrm>
            <a:off x="3334709" y="22321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7B3364E-E977-407C-8DA5-4451C655D032}"/>
              </a:ext>
            </a:extLst>
          </p:cNvPr>
          <p:cNvSpPr/>
          <p:nvPr/>
        </p:nvSpPr>
        <p:spPr>
          <a:xfrm>
            <a:off x="3487109" y="23845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3AD36AB-724A-49EC-B542-13240E770E55}"/>
              </a:ext>
            </a:extLst>
          </p:cNvPr>
          <p:cNvSpPr/>
          <p:nvPr/>
        </p:nvSpPr>
        <p:spPr>
          <a:xfrm>
            <a:off x="3274045" y="264305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841C6EB9-8F67-46AD-B4F9-8A7AB71E4A43}"/>
              </a:ext>
            </a:extLst>
          </p:cNvPr>
          <p:cNvSpPr/>
          <p:nvPr/>
        </p:nvSpPr>
        <p:spPr>
          <a:xfrm>
            <a:off x="4062678" y="20797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D12A4BE-0B0F-4AB3-9C44-5755C09A9DE0}"/>
              </a:ext>
            </a:extLst>
          </p:cNvPr>
          <p:cNvSpPr/>
          <p:nvPr/>
        </p:nvSpPr>
        <p:spPr>
          <a:xfrm>
            <a:off x="2913631" y="184872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BB2830A-CC86-40F5-9E85-017CD73FCB00}"/>
              </a:ext>
            </a:extLst>
          </p:cNvPr>
          <p:cNvSpPr/>
          <p:nvPr/>
        </p:nvSpPr>
        <p:spPr>
          <a:xfrm>
            <a:off x="3859972" y="247721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20DA50E7-69B0-4ABC-9F96-0625AD528530}"/>
              </a:ext>
            </a:extLst>
          </p:cNvPr>
          <p:cNvSpPr/>
          <p:nvPr/>
        </p:nvSpPr>
        <p:spPr>
          <a:xfrm>
            <a:off x="3725327" y="207919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8328F43-B364-4EDA-B3D6-65A3321A5B80}"/>
              </a:ext>
            </a:extLst>
          </p:cNvPr>
          <p:cNvSpPr/>
          <p:nvPr/>
        </p:nvSpPr>
        <p:spPr>
          <a:xfrm>
            <a:off x="3876247" y="1622574"/>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B4E6A5DE-4DCB-4726-9AD2-6FEB7686EBD2}"/>
              </a:ext>
            </a:extLst>
          </p:cNvPr>
          <p:cNvSpPr/>
          <p:nvPr/>
        </p:nvSpPr>
        <p:spPr>
          <a:xfrm>
            <a:off x="3485630" y="185789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B563FC5-1473-4DE3-B9A8-79637C16142C}"/>
              </a:ext>
            </a:extLst>
          </p:cNvPr>
          <p:cNvSpPr/>
          <p:nvPr/>
        </p:nvSpPr>
        <p:spPr>
          <a:xfrm>
            <a:off x="4963822" y="427693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BA2F0DBF-D534-4586-9BC9-43378CA62678}"/>
              </a:ext>
            </a:extLst>
          </p:cNvPr>
          <p:cNvSpPr/>
          <p:nvPr/>
        </p:nvSpPr>
        <p:spPr>
          <a:xfrm>
            <a:off x="5116222" y="442933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743389F2-6CB4-476F-8AD0-DB4848EB515D}"/>
              </a:ext>
            </a:extLst>
          </p:cNvPr>
          <p:cNvSpPr/>
          <p:nvPr/>
        </p:nvSpPr>
        <p:spPr>
          <a:xfrm>
            <a:off x="5282509" y="409050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B1A0F01D-D609-4AF4-80FE-57C987B1F7AE}"/>
              </a:ext>
            </a:extLst>
          </p:cNvPr>
          <p:cNvSpPr/>
          <p:nvPr/>
        </p:nvSpPr>
        <p:spPr>
          <a:xfrm>
            <a:off x="5468940" y="439656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0C0D2715-DE9B-40E7-BE37-77C2F9631740}"/>
              </a:ext>
            </a:extLst>
          </p:cNvPr>
          <p:cNvSpPr/>
          <p:nvPr/>
        </p:nvSpPr>
        <p:spPr>
          <a:xfrm>
            <a:off x="5621340" y="454896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745060E-9785-404D-B702-CFF44DB3637E}"/>
              </a:ext>
            </a:extLst>
          </p:cNvPr>
          <p:cNvSpPr/>
          <p:nvPr/>
        </p:nvSpPr>
        <p:spPr>
          <a:xfrm>
            <a:off x="9032754" y="137588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457F4B01-336F-4030-86BB-E868870A28D7}"/>
              </a:ext>
            </a:extLst>
          </p:cNvPr>
          <p:cNvSpPr/>
          <p:nvPr/>
        </p:nvSpPr>
        <p:spPr>
          <a:xfrm>
            <a:off x="9219185" y="1562154"/>
            <a:ext cx="186431" cy="167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79957FF3-9112-4D73-9F28-6BCAE0B2BCBA}"/>
              </a:ext>
            </a:extLst>
          </p:cNvPr>
          <p:cNvSpPr/>
          <p:nvPr/>
        </p:nvSpPr>
        <p:spPr>
          <a:xfrm>
            <a:off x="8844114" y="555828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74AD3D4-A264-48F7-ACB8-D283521DF5FC}"/>
              </a:ext>
            </a:extLst>
          </p:cNvPr>
          <p:cNvSpPr/>
          <p:nvPr/>
        </p:nvSpPr>
        <p:spPr>
          <a:xfrm>
            <a:off x="5242284" y="3101446"/>
            <a:ext cx="186431" cy="198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167895BF-163D-453C-99DB-FBB0EB27FC19}"/>
              </a:ext>
            </a:extLst>
          </p:cNvPr>
          <p:cNvCxnSpPr>
            <a:stCxn id="34" idx="2"/>
            <a:endCxn id="104" idx="7"/>
          </p:cNvCxnSpPr>
          <p:nvPr/>
        </p:nvCxnSpPr>
        <p:spPr>
          <a:xfrm flipH="1">
            <a:off x="2435976" y="3200806"/>
            <a:ext cx="2806308" cy="113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ED7487-E19F-495B-9BBF-E3AC2316E041}"/>
              </a:ext>
            </a:extLst>
          </p:cNvPr>
          <p:cNvCxnSpPr>
            <a:cxnSpLocks/>
            <a:stCxn id="34" idx="4"/>
            <a:endCxn id="101" idx="0"/>
          </p:cNvCxnSpPr>
          <p:nvPr/>
        </p:nvCxnSpPr>
        <p:spPr>
          <a:xfrm>
            <a:off x="5335500" y="3300166"/>
            <a:ext cx="40225" cy="790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5E0EB92-A418-4C70-A208-0A3BABB9351D}"/>
              </a:ext>
            </a:extLst>
          </p:cNvPr>
          <p:cNvCxnSpPr>
            <a:cxnSpLocks/>
            <a:stCxn id="34" idx="6"/>
            <a:endCxn id="107" idx="1"/>
          </p:cNvCxnSpPr>
          <p:nvPr/>
        </p:nvCxnSpPr>
        <p:spPr>
          <a:xfrm>
            <a:off x="5428715" y="3200806"/>
            <a:ext cx="3442701" cy="2386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21A0B37-8BC3-4627-AB9D-37CC1C4F54E3}"/>
              </a:ext>
            </a:extLst>
          </p:cNvPr>
          <p:cNvCxnSpPr>
            <a:cxnSpLocks/>
            <a:stCxn id="34" idx="5"/>
            <a:endCxn id="102" idx="0"/>
          </p:cNvCxnSpPr>
          <p:nvPr/>
        </p:nvCxnSpPr>
        <p:spPr>
          <a:xfrm>
            <a:off x="5401413" y="3271064"/>
            <a:ext cx="160743" cy="112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836FF37-059F-4BE7-9560-26C191C44BA3}"/>
              </a:ext>
            </a:extLst>
          </p:cNvPr>
          <p:cNvCxnSpPr>
            <a:cxnSpLocks/>
            <a:endCxn id="103" idx="0"/>
          </p:cNvCxnSpPr>
          <p:nvPr/>
        </p:nvCxnSpPr>
        <p:spPr>
          <a:xfrm>
            <a:off x="5408845" y="3276873"/>
            <a:ext cx="305711" cy="127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AA192D7-1E6F-4710-BA37-9647AB9A7D43}"/>
              </a:ext>
            </a:extLst>
          </p:cNvPr>
          <p:cNvCxnSpPr>
            <a:cxnSpLocks/>
            <a:stCxn id="34" idx="4"/>
            <a:endCxn id="99" idx="0"/>
          </p:cNvCxnSpPr>
          <p:nvPr/>
        </p:nvCxnSpPr>
        <p:spPr>
          <a:xfrm flipH="1">
            <a:off x="5057038" y="3300166"/>
            <a:ext cx="278462" cy="976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9DC3363-88B4-4048-819D-581EB65072AE}"/>
              </a:ext>
            </a:extLst>
          </p:cNvPr>
          <p:cNvCxnSpPr>
            <a:cxnSpLocks/>
            <a:stCxn id="34" idx="0"/>
            <a:endCxn id="97" idx="5"/>
          </p:cNvCxnSpPr>
          <p:nvPr/>
        </p:nvCxnSpPr>
        <p:spPr>
          <a:xfrm flipH="1" flipV="1">
            <a:off x="4035376" y="1792192"/>
            <a:ext cx="1300124" cy="1309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A9203E-5480-45FD-9F05-FC9DC1396419}"/>
              </a:ext>
            </a:extLst>
          </p:cNvPr>
          <p:cNvCxnSpPr>
            <a:cxnSpLocks/>
            <a:stCxn id="34" idx="2"/>
            <a:endCxn id="95" idx="5"/>
          </p:cNvCxnSpPr>
          <p:nvPr/>
        </p:nvCxnSpPr>
        <p:spPr>
          <a:xfrm flipH="1" flipV="1">
            <a:off x="4019101" y="2646831"/>
            <a:ext cx="1223183" cy="553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0B3439E-A690-4FDE-B87F-8F55BB9CC47D}"/>
              </a:ext>
            </a:extLst>
          </p:cNvPr>
          <p:cNvCxnSpPr>
            <a:cxnSpLocks/>
          </p:cNvCxnSpPr>
          <p:nvPr/>
        </p:nvCxnSpPr>
        <p:spPr>
          <a:xfrm flipH="1" flipV="1">
            <a:off x="4227148" y="2276000"/>
            <a:ext cx="1042438" cy="881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6F0797-ABAF-4706-8D9A-3D1865A46BCD}"/>
              </a:ext>
            </a:extLst>
          </p:cNvPr>
          <p:cNvCxnSpPr>
            <a:cxnSpLocks/>
            <a:stCxn id="34" idx="2"/>
            <a:endCxn id="92" idx="5"/>
          </p:cNvCxnSpPr>
          <p:nvPr/>
        </p:nvCxnSpPr>
        <p:spPr>
          <a:xfrm flipH="1" flipV="1">
            <a:off x="3433174" y="2812671"/>
            <a:ext cx="1809110" cy="3881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688AF4C-7052-49AD-BAB1-DCBD62B5D785}"/>
              </a:ext>
            </a:extLst>
          </p:cNvPr>
          <p:cNvCxnSpPr>
            <a:cxnSpLocks/>
            <a:stCxn id="34" idx="2"/>
            <a:endCxn id="96" idx="5"/>
          </p:cNvCxnSpPr>
          <p:nvPr/>
        </p:nvCxnSpPr>
        <p:spPr>
          <a:xfrm flipH="1" flipV="1">
            <a:off x="3884456" y="2248816"/>
            <a:ext cx="1357828" cy="951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7EA9FCE-3105-4A8D-9178-A1852B63A437}"/>
              </a:ext>
            </a:extLst>
          </p:cNvPr>
          <p:cNvCxnSpPr>
            <a:cxnSpLocks/>
            <a:stCxn id="34" idx="1"/>
          </p:cNvCxnSpPr>
          <p:nvPr/>
        </p:nvCxnSpPr>
        <p:spPr>
          <a:xfrm flipH="1" flipV="1">
            <a:off x="3637518" y="2550648"/>
            <a:ext cx="1632068" cy="57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256F297-17AE-4096-AED5-41AE63011EDC}"/>
              </a:ext>
            </a:extLst>
          </p:cNvPr>
          <p:cNvCxnSpPr>
            <a:cxnSpLocks/>
            <a:stCxn id="34" idx="6"/>
            <a:endCxn id="105" idx="2"/>
          </p:cNvCxnSpPr>
          <p:nvPr/>
        </p:nvCxnSpPr>
        <p:spPr>
          <a:xfrm flipV="1">
            <a:off x="5428715" y="1475249"/>
            <a:ext cx="3604039" cy="17255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8B31AD-BD95-4FF6-BD91-310321FC6ED7}"/>
              </a:ext>
            </a:extLst>
          </p:cNvPr>
          <p:cNvCxnSpPr>
            <a:cxnSpLocks/>
            <a:stCxn id="34" idx="6"/>
            <a:endCxn id="106" idx="3"/>
          </p:cNvCxnSpPr>
          <p:nvPr/>
        </p:nvCxnSpPr>
        <p:spPr>
          <a:xfrm flipV="1">
            <a:off x="5428715" y="1705005"/>
            <a:ext cx="3817772" cy="1495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B6E43E5-F8BD-4F7C-A43F-FEBDC25EE480}"/>
              </a:ext>
            </a:extLst>
          </p:cNvPr>
          <p:cNvCxnSpPr>
            <a:cxnSpLocks/>
            <a:stCxn id="34" idx="6"/>
            <a:endCxn id="86" idx="2"/>
          </p:cNvCxnSpPr>
          <p:nvPr/>
        </p:nvCxnSpPr>
        <p:spPr>
          <a:xfrm>
            <a:off x="5428715" y="3200806"/>
            <a:ext cx="1672100" cy="299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1D572FD-1CB9-44A7-A9E7-8F2C11C58717}"/>
              </a:ext>
            </a:extLst>
          </p:cNvPr>
          <p:cNvCxnSpPr>
            <a:cxnSpLocks/>
            <a:stCxn id="34" idx="6"/>
            <a:endCxn id="79" idx="2"/>
          </p:cNvCxnSpPr>
          <p:nvPr/>
        </p:nvCxnSpPr>
        <p:spPr>
          <a:xfrm flipV="1">
            <a:off x="5428715" y="3101447"/>
            <a:ext cx="1726412" cy="99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EC5E0E7-A3D7-45CD-9944-397203941DB0}"/>
              </a:ext>
            </a:extLst>
          </p:cNvPr>
          <p:cNvCxnSpPr>
            <a:cxnSpLocks/>
            <a:stCxn id="34" idx="6"/>
            <a:endCxn id="82" idx="3"/>
          </p:cNvCxnSpPr>
          <p:nvPr/>
        </p:nvCxnSpPr>
        <p:spPr>
          <a:xfrm flipV="1">
            <a:off x="5428715" y="2860228"/>
            <a:ext cx="1624988" cy="340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7E408F1-11DD-4FCB-BC3D-5D7CF12B1F28}"/>
              </a:ext>
            </a:extLst>
          </p:cNvPr>
          <p:cNvCxnSpPr>
            <a:cxnSpLocks/>
            <a:stCxn id="34" idx="6"/>
            <a:endCxn id="85" idx="2"/>
          </p:cNvCxnSpPr>
          <p:nvPr/>
        </p:nvCxnSpPr>
        <p:spPr>
          <a:xfrm>
            <a:off x="5428715" y="3200806"/>
            <a:ext cx="1903965" cy="516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46C330B-7A00-4C4B-9850-569E785C12F7}"/>
              </a:ext>
            </a:extLst>
          </p:cNvPr>
          <p:cNvCxnSpPr>
            <a:cxnSpLocks/>
            <a:stCxn id="34" idx="5"/>
            <a:endCxn id="87" idx="2"/>
          </p:cNvCxnSpPr>
          <p:nvPr/>
        </p:nvCxnSpPr>
        <p:spPr>
          <a:xfrm>
            <a:off x="5401413" y="3271064"/>
            <a:ext cx="2208566" cy="6362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1EE3FFE-DB31-45C3-940C-B52DC416CD89}"/>
              </a:ext>
            </a:extLst>
          </p:cNvPr>
          <p:cNvCxnSpPr>
            <a:cxnSpLocks/>
            <a:stCxn id="34" idx="6"/>
            <a:endCxn id="81" idx="2"/>
          </p:cNvCxnSpPr>
          <p:nvPr/>
        </p:nvCxnSpPr>
        <p:spPr>
          <a:xfrm>
            <a:off x="5428715" y="3200806"/>
            <a:ext cx="2028252" cy="99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D5D63DE-D692-40CC-85ED-21D758EE5930}"/>
              </a:ext>
            </a:extLst>
          </p:cNvPr>
          <p:cNvCxnSpPr>
            <a:cxnSpLocks/>
            <a:stCxn id="34" idx="6"/>
            <a:endCxn id="84" idx="2"/>
          </p:cNvCxnSpPr>
          <p:nvPr/>
        </p:nvCxnSpPr>
        <p:spPr>
          <a:xfrm>
            <a:off x="5428715" y="3200806"/>
            <a:ext cx="2243408" cy="359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5954F91-8B2F-4929-AE3D-6D1D79AEE711}"/>
              </a:ext>
            </a:extLst>
          </p:cNvPr>
          <p:cNvCxnSpPr>
            <a:cxnSpLocks/>
            <a:stCxn id="34" idx="6"/>
            <a:endCxn id="83" idx="2"/>
          </p:cNvCxnSpPr>
          <p:nvPr/>
        </p:nvCxnSpPr>
        <p:spPr>
          <a:xfrm>
            <a:off x="5428715" y="3200806"/>
            <a:ext cx="2427178" cy="99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90CDBB7-533F-436C-B998-F2EC78B55C31}"/>
              </a:ext>
            </a:extLst>
          </p:cNvPr>
          <p:cNvCxnSpPr>
            <a:cxnSpLocks/>
            <a:stCxn id="34" idx="6"/>
            <a:endCxn id="73" idx="2"/>
          </p:cNvCxnSpPr>
          <p:nvPr/>
        </p:nvCxnSpPr>
        <p:spPr>
          <a:xfrm flipV="1">
            <a:off x="5428715" y="3002087"/>
            <a:ext cx="2221214" cy="198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EC6FCB2-F7A9-4194-B1D5-2D37B434A876}"/>
              </a:ext>
            </a:extLst>
          </p:cNvPr>
          <p:cNvCxnSpPr>
            <a:cxnSpLocks/>
            <a:endCxn id="72" idx="3"/>
          </p:cNvCxnSpPr>
          <p:nvPr/>
        </p:nvCxnSpPr>
        <p:spPr>
          <a:xfrm flipV="1">
            <a:off x="5457054" y="2780329"/>
            <a:ext cx="1911806" cy="431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EC654B7-DE56-40AB-9F7A-806B58C85C85}"/>
              </a:ext>
            </a:extLst>
          </p:cNvPr>
          <p:cNvCxnSpPr>
            <a:cxnSpLocks/>
            <a:stCxn id="34" idx="2"/>
            <a:endCxn id="89" idx="5"/>
          </p:cNvCxnSpPr>
          <p:nvPr/>
        </p:nvCxnSpPr>
        <p:spPr>
          <a:xfrm flipH="1" flipV="1">
            <a:off x="3165976" y="2547471"/>
            <a:ext cx="2076308" cy="65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A0FCC86-B36D-456D-8EB9-A2F0720E2A0F}"/>
              </a:ext>
            </a:extLst>
          </p:cNvPr>
          <p:cNvCxnSpPr>
            <a:cxnSpLocks/>
            <a:stCxn id="34" idx="2"/>
            <a:endCxn id="90" idx="6"/>
          </p:cNvCxnSpPr>
          <p:nvPr/>
        </p:nvCxnSpPr>
        <p:spPr>
          <a:xfrm flipH="1" flipV="1">
            <a:off x="3521140" y="2331533"/>
            <a:ext cx="1721144" cy="8692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CBDD100-19FB-46D3-B769-993ADE10A504}"/>
              </a:ext>
            </a:extLst>
          </p:cNvPr>
          <p:cNvCxnSpPr>
            <a:cxnSpLocks/>
            <a:stCxn id="34" idx="2"/>
            <a:endCxn id="88" idx="6"/>
          </p:cNvCxnSpPr>
          <p:nvPr/>
        </p:nvCxnSpPr>
        <p:spPr>
          <a:xfrm flipH="1" flipV="1">
            <a:off x="3368740" y="2179133"/>
            <a:ext cx="1873544" cy="10216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189707B-7875-4D5B-9B65-FBC49F993755}"/>
              </a:ext>
            </a:extLst>
          </p:cNvPr>
          <p:cNvCxnSpPr>
            <a:cxnSpLocks/>
            <a:stCxn id="34" idx="1"/>
            <a:endCxn id="98" idx="5"/>
          </p:cNvCxnSpPr>
          <p:nvPr/>
        </p:nvCxnSpPr>
        <p:spPr>
          <a:xfrm flipH="1" flipV="1">
            <a:off x="3644759" y="2027511"/>
            <a:ext cx="1624827" cy="1103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59E3DD8-2EDF-4D12-9B8C-BC6AD03A568B}"/>
              </a:ext>
            </a:extLst>
          </p:cNvPr>
          <p:cNvCxnSpPr>
            <a:cxnSpLocks/>
            <a:stCxn id="34" idx="2"/>
            <a:endCxn id="94" idx="5"/>
          </p:cNvCxnSpPr>
          <p:nvPr/>
        </p:nvCxnSpPr>
        <p:spPr>
          <a:xfrm flipH="1" flipV="1">
            <a:off x="3072760" y="2018346"/>
            <a:ext cx="2169524" cy="1182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92B1500-F3CD-4785-B556-77DC75F2CBEA}"/>
              </a:ext>
            </a:extLst>
          </p:cNvPr>
          <p:cNvCxnSpPr>
            <a:cxnSpLocks/>
            <a:stCxn id="34" idx="2"/>
            <a:endCxn id="88" idx="5"/>
          </p:cNvCxnSpPr>
          <p:nvPr/>
        </p:nvCxnSpPr>
        <p:spPr>
          <a:xfrm flipH="1" flipV="1">
            <a:off x="3341438" y="2249391"/>
            <a:ext cx="1900846" cy="951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CBBE8EA8-611E-4D78-94E6-6035E6148F50}"/>
              </a:ext>
            </a:extLst>
          </p:cNvPr>
          <p:cNvSpPr txBox="1"/>
          <p:nvPr/>
        </p:nvSpPr>
        <p:spPr>
          <a:xfrm>
            <a:off x="5054374" y="5894773"/>
            <a:ext cx="1082476" cy="523220"/>
          </a:xfrm>
          <a:prstGeom prst="rect">
            <a:avLst/>
          </a:prstGeom>
          <a:noFill/>
        </p:spPr>
        <p:txBody>
          <a:bodyPr wrap="none" rtlCol="0">
            <a:spAutoFit/>
          </a:bodyPr>
          <a:lstStyle/>
          <a:p>
            <a:r>
              <a:rPr lang="en-US" sz="2800" dirty="0"/>
              <a:t>Query</a:t>
            </a:r>
          </a:p>
        </p:txBody>
      </p:sp>
    </p:spTree>
    <p:extLst>
      <p:ext uri="{BB962C8B-B14F-4D97-AF65-F5344CB8AC3E}">
        <p14:creationId xmlns:p14="http://schemas.microsoft.com/office/powerpoint/2010/main" val="98226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8" name="Ink 67">
                <a:extLst>
                  <a:ext uri="{FF2B5EF4-FFF2-40B4-BE49-F238E27FC236}">
                    <a16:creationId xmlns:a16="http://schemas.microsoft.com/office/drawing/2014/main" id="{09237F02-03C9-4087-8FCF-A49BB912451B}"/>
                  </a:ext>
                </a:extLst>
              </p14:cNvPr>
              <p14:cNvContentPartPr/>
              <p14:nvPr/>
            </p14:nvContentPartPr>
            <p14:xfrm>
              <a:off x="7836359" y="2838423"/>
              <a:ext cx="45719" cy="45719"/>
            </p14:xfrm>
          </p:contentPart>
        </mc:Choice>
        <mc:Fallback xmlns="">
          <p:pic>
            <p:nvPicPr>
              <p:cNvPr id="68" name="Ink 67">
                <a:extLst>
                  <a:ext uri="{FF2B5EF4-FFF2-40B4-BE49-F238E27FC236}">
                    <a16:creationId xmlns:a16="http://schemas.microsoft.com/office/drawing/2014/main" id="{09237F02-03C9-4087-8FCF-A49BB912451B}"/>
                  </a:ext>
                </a:extLst>
              </p:cNvPr>
              <p:cNvPicPr/>
              <p:nvPr/>
            </p:nvPicPr>
            <p:blipFill>
              <a:blip r:embed="rId3"/>
              <a:stretch>
                <a:fillRect/>
              </a:stretch>
            </p:blipFill>
            <p:spPr>
              <a:xfrm>
                <a:off x="6693384" y="1741167"/>
                <a:ext cx="2285950" cy="228595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Ink 68">
                <a:extLst>
                  <a:ext uri="{FF2B5EF4-FFF2-40B4-BE49-F238E27FC236}">
                    <a16:creationId xmlns:a16="http://schemas.microsoft.com/office/drawing/2014/main" id="{C7C95064-E352-4394-B554-467DCAF1E3BC}"/>
                  </a:ext>
                </a:extLst>
              </p14:cNvPr>
              <p14:cNvContentPartPr/>
              <p14:nvPr/>
            </p14:nvContentPartPr>
            <p14:xfrm>
              <a:off x="7855892" y="3855601"/>
              <a:ext cx="45719" cy="45719"/>
            </p14:xfrm>
          </p:contentPart>
        </mc:Choice>
        <mc:Fallback xmlns="">
          <p:pic>
            <p:nvPicPr>
              <p:cNvPr id="69" name="Ink 68">
                <a:extLst>
                  <a:ext uri="{FF2B5EF4-FFF2-40B4-BE49-F238E27FC236}">
                    <a16:creationId xmlns:a16="http://schemas.microsoft.com/office/drawing/2014/main" id="{C7C95064-E352-4394-B554-467DCAF1E3BC}"/>
                  </a:ext>
                </a:extLst>
              </p:cNvPr>
              <p:cNvPicPr/>
              <p:nvPr/>
            </p:nvPicPr>
            <p:blipFill>
              <a:blip r:embed="rId3"/>
              <a:stretch>
                <a:fillRect/>
              </a:stretch>
            </p:blipFill>
            <p:spPr>
              <a:xfrm>
                <a:off x="6712917" y="2758345"/>
                <a:ext cx="2285950" cy="2285950"/>
              </a:xfrm>
              <a:prstGeom prst="rect">
                <a:avLst/>
              </a:prstGeom>
            </p:spPr>
          </p:pic>
        </mc:Fallback>
      </mc:AlternateContent>
      <p:sp>
        <p:nvSpPr>
          <p:cNvPr id="72" name="Oval 71">
            <a:extLst>
              <a:ext uri="{FF2B5EF4-FFF2-40B4-BE49-F238E27FC236}">
                <a16:creationId xmlns:a16="http://schemas.microsoft.com/office/drawing/2014/main" id="{50648CCF-A6BB-4CEC-AE4F-3D9C5805CD2A}"/>
              </a:ext>
            </a:extLst>
          </p:cNvPr>
          <p:cNvSpPr/>
          <p:nvPr/>
        </p:nvSpPr>
        <p:spPr>
          <a:xfrm>
            <a:off x="7341558" y="2643053"/>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65F4DA7-441B-4A47-A14B-34B1B83E6A5B}"/>
              </a:ext>
            </a:extLst>
          </p:cNvPr>
          <p:cNvSpPr/>
          <p:nvPr/>
        </p:nvSpPr>
        <p:spPr>
          <a:xfrm>
            <a:off x="7649929" y="292167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A03C42C-E373-4B63-8EEF-BDCF60B699BC}"/>
              </a:ext>
            </a:extLst>
          </p:cNvPr>
          <p:cNvSpPr/>
          <p:nvPr/>
        </p:nvSpPr>
        <p:spPr>
          <a:xfrm>
            <a:off x="7155127" y="302103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94A59DDD-E750-4418-8C3A-D2DFAECFA3D7}"/>
              </a:ext>
            </a:extLst>
          </p:cNvPr>
          <p:cNvSpPr/>
          <p:nvPr/>
        </p:nvSpPr>
        <p:spPr>
          <a:xfrm>
            <a:off x="7456967" y="32197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BFFC1948-006A-4A64-B2E5-3714C9DC7101}"/>
              </a:ext>
            </a:extLst>
          </p:cNvPr>
          <p:cNvSpPr/>
          <p:nvPr/>
        </p:nvSpPr>
        <p:spPr>
          <a:xfrm>
            <a:off x="7026401" y="27229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3AE87FC-FEF0-426A-82F6-00CE7DA6EDC4}"/>
              </a:ext>
            </a:extLst>
          </p:cNvPr>
          <p:cNvSpPr/>
          <p:nvPr/>
        </p:nvSpPr>
        <p:spPr>
          <a:xfrm>
            <a:off x="7855893" y="32197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CF50A3F-FCDF-4B2F-84B2-BD59AE6FB3DC}"/>
              </a:ext>
            </a:extLst>
          </p:cNvPr>
          <p:cNvSpPr/>
          <p:nvPr/>
        </p:nvSpPr>
        <p:spPr>
          <a:xfrm>
            <a:off x="7672123" y="3479941"/>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D609346E-36BE-4D59-9F6B-7EE50AB312CF}"/>
              </a:ext>
            </a:extLst>
          </p:cNvPr>
          <p:cNvSpPr/>
          <p:nvPr/>
        </p:nvSpPr>
        <p:spPr>
          <a:xfrm>
            <a:off x="7332680" y="36373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C2E631D-74AA-47D1-BB9E-96CB14DAC1CA}"/>
              </a:ext>
            </a:extLst>
          </p:cNvPr>
          <p:cNvSpPr/>
          <p:nvPr/>
        </p:nvSpPr>
        <p:spPr>
          <a:xfrm>
            <a:off x="7100815" y="3419503"/>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2D4DDA2-3D44-4399-9B6D-F368BB72E6A2}"/>
              </a:ext>
            </a:extLst>
          </p:cNvPr>
          <p:cNvSpPr/>
          <p:nvPr/>
        </p:nvSpPr>
        <p:spPr>
          <a:xfrm>
            <a:off x="7609979" y="38268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B3FE6A4-9D7E-4BC3-9276-F672202184D0}"/>
              </a:ext>
            </a:extLst>
          </p:cNvPr>
          <p:cNvSpPr/>
          <p:nvPr/>
        </p:nvSpPr>
        <p:spPr>
          <a:xfrm>
            <a:off x="3182309" y="20797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42486708-D6D0-48A0-AAAF-A7EFDAAA14D0}"/>
              </a:ext>
            </a:extLst>
          </p:cNvPr>
          <p:cNvSpPr/>
          <p:nvPr/>
        </p:nvSpPr>
        <p:spPr>
          <a:xfrm>
            <a:off x="3006847" y="237785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B162F44-F08B-42BA-A2E9-B5ACBF5EE792}"/>
              </a:ext>
            </a:extLst>
          </p:cNvPr>
          <p:cNvSpPr/>
          <p:nvPr/>
        </p:nvSpPr>
        <p:spPr>
          <a:xfrm>
            <a:off x="3334709" y="22321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7B3364E-E977-407C-8DA5-4451C655D032}"/>
              </a:ext>
            </a:extLst>
          </p:cNvPr>
          <p:cNvSpPr/>
          <p:nvPr/>
        </p:nvSpPr>
        <p:spPr>
          <a:xfrm>
            <a:off x="3487109" y="23845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3AD36AB-724A-49EC-B542-13240E770E55}"/>
              </a:ext>
            </a:extLst>
          </p:cNvPr>
          <p:cNvSpPr/>
          <p:nvPr/>
        </p:nvSpPr>
        <p:spPr>
          <a:xfrm>
            <a:off x="3274045" y="264305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841C6EB9-8F67-46AD-B4F9-8A7AB71E4A43}"/>
              </a:ext>
            </a:extLst>
          </p:cNvPr>
          <p:cNvSpPr/>
          <p:nvPr/>
        </p:nvSpPr>
        <p:spPr>
          <a:xfrm>
            <a:off x="4062678" y="20797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D12A4BE-0B0F-4AB3-9C44-5755C09A9DE0}"/>
              </a:ext>
            </a:extLst>
          </p:cNvPr>
          <p:cNvSpPr/>
          <p:nvPr/>
        </p:nvSpPr>
        <p:spPr>
          <a:xfrm>
            <a:off x="2913631" y="184872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BB2830A-CC86-40F5-9E85-017CD73FCB00}"/>
              </a:ext>
            </a:extLst>
          </p:cNvPr>
          <p:cNvSpPr/>
          <p:nvPr/>
        </p:nvSpPr>
        <p:spPr>
          <a:xfrm>
            <a:off x="3859972" y="247721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20DA50E7-69B0-4ABC-9F96-0625AD528530}"/>
              </a:ext>
            </a:extLst>
          </p:cNvPr>
          <p:cNvSpPr/>
          <p:nvPr/>
        </p:nvSpPr>
        <p:spPr>
          <a:xfrm>
            <a:off x="3725327" y="207919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8328F43-B364-4EDA-B3D6-65A3321A5B80}"/>
              </a:ext>
            </a:extLst>
          </p:cNvPr>
          <p:cNvSpPr/>
          <p:nvPr/>
        </p:nvSpPr>
        <p:spPr>
          <a:xfrm>
            <a:off x="3876247" y="1622574"/>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B4E6A5DE-4DCB-4726-9AD2-6FEB7686EBD2}"/>
              </a:ext>
            </a:extLst>
          </p:cNvPr>
          <p:cNvSpPr/>
          <p:nvPr/>
        </p:nvSpPr>
        <p:spPr>
          <a:xfrm>
            <a:off x="3485630" y="185789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B563FC5-1473-4DE3-B9A8-79637C16142C}"/>
              </a:ext>
            </a:extLst>
          </p:cNvPr>
          <p:cNvSpPr/>
          <p:nvPr/>
        </p:nvSpPr>
        <p:spPr>
          <a:xfrm>
            <a:off x="4963822" y="427693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BA2F0DBF-D534-4586-9BC9-43378CA62678}"/>
              </a:ext>
            </a:extLst>
          </p:cNvPr>
          <p:cNvSpPr/>
          <p:nvPr/>
        </p:nvSpPr>
        <p:spPr>
          <a:xfrm>
            <a:off x="5116222" y="442933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743389F2-6CB4-476F-8AD0-DB4848EB515D}"/>
              </a:ext>
            </a:extLst>
          </p:cNvPr>
          <p:cNvSpPr/>
          <p:nvPr/>
        </p:nvSpPr>
        <p:spPr>
          <a:xfrm>
            <a:off x="5282509" y="409050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B1A0F01D-D609-4AF4-80FE-57C987B1F7AE}"/>
              </a:ext>
            </a:extLst>
          </p:cNvPr>
          <p:cNvSpPr/>
          <p:nvPr/>
        </p:nvSpPr>
        <p:spPr>
          <a:xfrm>
            <a:off x="5468940" y="439656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0C0D2715-DE9B-40E7-BE37-77C2F9631740}"/>
              </a:ext>
            </a:extLst>
          </p:cNvPr>
          <p:cNvSpPr/>
          <p:nvPr/>
        </p:nvSpPr>
        <p:spPr>
          <a:xfrm>
            <a:off x="5621340" y="454896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745060E-9785-404D-B702-CFF44DB3637E}"/>
              </a:ext>
            </a:extLst>
          </p:cNvPr>
          <p:cNvSpPr/>
          <p:nvPr/>
        </p:nvSpPr>
        <p:spPr>
          <a:xfrm>
            <a:off x="9032754" y="137588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457F4B01-336F-4030-86BB-E868870A28D7}"/>
              </a:ext>
            </a:extLst>
          </p:cNvPr>
          <p:cNvSpPr/>
          <p:nvPr/>
        </p:nvSpPr>
        <p:spPr>
          <a:xfrm>
            <a:off x="9219185" y="1562154"/>
            <a:ext cx="186431" cy="167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79957FF3-9112-4D73-9F28-6BCAE0B2BCBA}"/>
              </a:ext>
            </a:extLst>
          </p:cNvPr>
          <p:cNvSpPr/>
          <p:nvPr/>
        </p:nvSpPr>
        <p:spPr>
          <a:xfrm>
            <a:off x="8844114" y="555828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74AD3D4-A264-48F7-ACB8-D283521DF5FC}"/>
              </a:ext>
            </a:extLst>
          </p:cNvPr>
          <p:cNvSpPr/>
          <p:nvPr/>
        </p:nvSpPr>
        <p:spPr>
          <a:xfrm>
            <a:off x="5242284" y="3101446"/>
            <a:ext cx="186431" cy="198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167895BF-163D-453C-99DB-FBB0EB27FC19}"/>
              </a:ext>
            </a:extLst>
          </p:cNvPr>
          <p:cNvCxnSpPr>
            <a:stCxn id="34" idx="2"/>
            <a:endCxn id="104" idx="7"/>
          </p:cNvCxnSpPr>
          <p:nvPr/>
        </p:nvCxnSpPr>
        <p:spPr>
          <a:xfrm flipH="1">
            <a:off x="2435976" y="3200806"/>
            <a:ext cx="2806308" cy="113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ED7487-E19F-495B-9BBF-E3AC2316E041}"/>
              </a:ext>
            </a:extLst>
          </p:cNvPr>
          <p:cNvCxnSpPr>
            <a:cxnSpLocks/>
            <a:stCxn id="34" idx="4"/>
            <a:endCxn id="101" idx="0"/>
          </p:cNvCxnSpPr>
          <p:nvPr/>
        </p:nvCxnSpPr>
        <p:spPr>
          <a:xfrm>
            <a:off x="5335500" y="3300166"/>
            <a:ext cx="40225" cy="790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5E0EB92-A418-4C70-A208-0A3BABB9351D}"/>
              </a:ext>
            </a:extLst>
          </p:cNvPr>
          <p:cNvCxnSpPr>
            <a:cxnSpLocks/>
            <a:stCxn id="34" idx="6"/>
            <a:endCxn id="107" idx="1"/>
          </p:cNvCxnSpPr>
          <p:nvPr/>
        </p:nvCxnSpPr>
        <p:spPr>
          <a:xfrm>
            <a:off x="5428715" y="3200806"/>
            <a:ext cx="3442701" cy="2386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21A0B37-8BC3-4627-AB9D-37CC1C4F54E3}"/>
              </a:ext>
            </a:extLst>
          </p:cNvPr>
          <p:cNvCxnSpPr>
            <a:cxnSpLocks/>
            <a:stCxn id="34" idx="5"/>
            <a:endCxn id="102" idx="0"/>
          </p:cNvCxnSpPr>
          <p:nvPr/>
        </p:nvCxnSpPr>
        <p:spPr>
          <a:xfrm>
            <a:off x="5401413" y="3271064"/>
            <a:ext cx="160743" cy="112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836FF37-059F-4BE7-9560-26C191C44BA3}"/>
              </a:ext>
            </a:extLst>
          </p:cNvPr>
          <p:cNvCxnSpPr>
            <a:cxnSpLocks/>
            <a:endCxn id="103" idx="0"/>
          </p:cNvCxnSpPr>
          <p:nvPr/>
        </p:nvCxnSpPr>
        <p:spPr>
          <a:xfrm>
            <a:off x="5408845" y="3276873"/>
            <a:ext cx="305711" cy="127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AA192D7-1E6F-4710-BA37-9647AB9A7D43}"/>
              </a:ext>
            </a:extLst>
          </p:cNvPr>
          <p:cNvCxnSpPr>
            <a:cxnSpLocks/>
            <a:stCxn id="34" idx="4"/>
            <a:endCxn id="99" idx="0"/>
          </p:cNvCxnSpPr>
          <p:nvPr/>
        </p:nvCxnSpPr>
        <p:spPr>
          <a:xfrm flipH="1">
            <a:off x="5057038" y="3300166"/>
            <a:ext cx="278462" cy="976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9DC3363-88B4-4048-819D-581EB65072AE}"/>
              </a:ext>
            </a:extLst>
          </p:cNvPr>
          <p:cNvCxnSpPr>
            <a:cxnSpLocks/>
            <a:stCxn id="34" idx="0"/>
            <a:endCxn id="97" idx="5"/>
          </p:cNvCxnSpPr>
          <p:nvPr/>
        </p:nvCxnSpPr>
        <p:spPr>
          <a:xfrm flipH="1" flipV="1">
            <a:off x="4035376" y="1792192"/>
            <a:ext cx="1300124" cy="1309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A9203E-5480-45FD-9F05-FC9DC1396419}"/>
              </a:ext>
            </a:extLst>
          </p:cNvPr>
          <p:cNvCxnSpPr>
            <a:cxnSpLocks/>
            <a:stCxn id="34" idx="2"/>
            <a:endCxn id="95" idx="5"/>
          </p:cNvCxnSpPr>
          <p:nvPr/>
        </p:nvCxnSpPr>
        <p:spPr>
          <a:xfrm flipH="1" flipV="1">
            <a:off x="4019101" y="2646831"/>
            <a:ext cx="1223183" cy="553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0B3439E-A690-4FDE-B87F-8F55BB9CC47D}"/>
              </a:ext>
            </a:extLst>
          </p:cNvPr>
          <p:cNvCxnSpPr>
            <a:cxnSpLocks/>
          </p:cNvCxnSpPr>
          <p:nvPr/>
        </p:nvCxnSpPr>
        <p:spPr>
          <a:xfrm flipH="1" flipV="1">
            <a:off x="4227148" y="2276000"/>
            <a:ext cx="1042438" cy="881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6F0797-ABAF-4706-8D9A-3D1865A46BCD}"/>
              </a:ext>
            </a:extLst>
          </p:cNvPr>
          <p:cNvCxnSpPr>
            <a:cxnSpLocks/>
            <a:stCxn id="34" idx="2"/>
            <a:endCxn id="92" idx="5"/>
          </p:cNvCxnSpPr>
          <p:nvPr/>
        </p:nvCxnSpPr>
        <p:spPr>
          <a:xfrm flipH="1" flipV="1">
            <a:off x="3433174" y="2812671"/>
            <a:ext cx="1809110" cy="3881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688AF4C-7052-49AD-BAB1-DCBD62B5D785}"/>
              </a:ext>
            </a:extLst>
          </p:cNvPr>
          <p:cNvCxnSpPr>
            <a:cxnSpLocks/>
            <a:stCxn id="34" idx="2"/>
            <a:endCxn id="96" idx="5"/>
          </p:cNvCxnSpPr>
          <p:nvPr/>
        </p:nvCxnSpPr>
        <p:spPr>
          <a:xfrm flipH="1" flipV="1">
            <a:off x="3884456" y="2248816"/>
            <a:ext cx="1357828" cy="951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7EA9FCE-3105-4A8D-9178-A1852B63A437}"/>
              </a:ext>
            </a:extLst>
          </p:cNvPr>
          <p:cNvCxnSpPr>
            <a:cxnSpLocks/>
            <a:stCxn id="34" idx="1"/>
          </p:cNvCxnSpPr>
          <p:nvPr/>
        </p:nvCxnSpPr>
        <p:spPr>
          <a:xfrm flipH="1" flipV="1">
            <a:off x="3637518" y="2550648"/>
            <a:ext cx="1632068" cy="57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256F297-17AE-4096-AED5-41AE63011EDC}"/>
              </a:ext>
            </a:extLst>
          </p:cNvPr>
          <p:cNvCxnSpPr>
            <a:cxnSpLocks/>
            <a:stCxn id="34" idx="6"/>
            <a:endCxn id="105" idx="2"/>
          </p:cNvCxnSpPr>
          <p:nvPr/>
        </p:nvCxnSpPr>
        <p:spPr>
          <a:xfrm flipV="1">
            <a:off x="5428715" y="1475249"/>
            <a:ext cx="3604039" cy="17255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8B31AD-BD95-4FF6-BD91-310321FC6ED7}"/>
              </a:ext>
            </a:extLst>
          </p:cNvPr>
          <p:cNvCxnSpPr>
            <a:cxnSpLocks/>
            <a:stCxn id="34" idx="6"/>
            <a:endCxn id="106" idx="3"/>
          </p:cNvCxnSpPr>
          <p:nvPr/>
        </p:nvCxnSpPr>
        <p:spPr>
          <a:xfrm flipV="1">
            <a:off x="5428715" y="1705005"/>
            <a:ext cx="3817772" cy="1495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B6E43E5-F8BD-4F7C-A43F-FEBDC25EE480}"/>
              </a:ext>
            </a:extLst>
          </p:cNvPr>
          <p:cNvCxnSpPr>
            <a:cxnSpLocks/>
            <a:stCxn id="34" idx="6"/>
            <a:endCxn id="86" idx="2"/>
          </p:cNvCxnSpPr>
          <p:nvPr/>
        </p:nvCxnSpPr>
        <p:spPr>
          <a:xfrm>
            <a:off x="5428715" y="3200806"/>
            <a:ext cx="1672100" cy="299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1D572FD-1CB9-44A7-A9E7-8F2C11C58717}"/>
              </a:ext>
            </a:extLst>
          </p:cNvPr>
          <p:cNvCxnSpPr>
            <a:cxnSpLocks/>
            <a:stCxn id="34" idx="6"/>
            <a:endCxn id="79" idx="2"/>
          </p:cNvCxnSpPr>
          <p:nvPr/>
        </p:nvCxnSpPr>
        <p:spPr>
          <a:xfrm flipV="1">
            <a:off x="5428715" y="3101447"/>
            <a:ext cx="1726412" cy="99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EC5E0E7-A3D7-45CD-9944-397203941DB0}"/>
              </a:ext>
            </a:extLst>
          </p:cNvPr>
          <p:cNvCxnSpPr>
            <a:cxnSpLocks/>
            <a:stCxn id="34" idx="6"/>
            <a:endCxn id="82" idx="3"/>
          </p:cNvCxnSpPr>
          <p:nvPr/>
        </p:nvCxnSpPr>
        <p:spPr>
          <a:xfrm flipV="1">
            <a:off x="5428715" y="2860228"/>
            <a:ext cx="1624988" cy="340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7E408F1-11DD-4FCB-BC3D-5D7CF12B1F28}"/>
              </a:ext>
            </a:extLst>
          </p:cNvPr>
          <p:cNvCxnSpPr>
            <a:cxnSpLocks/>
            <a:stCxn id="34" idx="6"/>
            <a:endCxn id="85" idx="2"/>
          </p:cNvCxnSpPr>
          <p:nvPr/>
        </p:nvCxnSpPr>
        <p:spPr>
          <a:xfrm>
            <a:off x="5428715" y="3200806"/>
            <a:ext cx="1903965" cy="516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46C330B-7A00-4C4B-9850-569E785C12F7}"/>
              </a:ext>
            </a:extLst>
          </p:cNvPr>
          <p:cNvCxnSpPr>
            <a:cxnSpLocks/>
            <a:stCxn id="34" idx="5"/>
            <a:endCxn id="87" idx="2"/>
          </p:cNvCxnSpPr>
          <p:nvPr/>
        </p:nvCxnSpPr>
        <p:spPr>
          <a:xfrm>
            <a:off x="5401413" y="3271064"/>
            <a:ext cx="2208566" cy="6362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1EE3FFE-DB31-45C3-940C-B52DC416CD89}"/>
              </a:ext>
            </a:extLst>
          </p:cNvPr>
          <p:cNvCxnSpPr>
            <a:cxnSpLocks/>
            <a:stCxn id="34" idx="6"/>
            <a:endCxn id="81" idx="2"/>
          </p:cNvCxnSpPr>
          <p:nvPr/>
        </p:nvCxnSpPr>
        <p:spPr>
          <a:xfrm>
            <a:off x="5428715" y="3200806"/>
            <a:ext cx="2028252" cy="99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D5D63DE-D692-40CC-85ED-21D758EE5930}"/>
              </a:ext>
            </a:extLst>
          </p:cNvPr>
          <p:cNvCxnSpPr>
            <a:cxnSpLocks/>
            <a:stCxn id="34" idx="6"/>
            <a:endCxn id="84" idx="2"/>
          </p:cNvCxnSpPr>
          <p:nvPr/>
        </p:nvCxnSpPr>
        <p:spPr>
          <a:xfrm>
            <a:off x="5428715" y="3200806"/>
            <a:ext cx="2243408" cy="359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5954F91-8B2F-4929-AE3D-6D1D79AEE711}"/>
              </a:ext>
            </a:extLst>
          </p:cNvPr>
          <p:cNvCxnSpPr>
            <a:cxnSpLocks/>
            <a:stCxn id="34" idx="6"/>
            <a:endCxn id="83" idx="2"/>
          </p:cNvCxnSpPr>
          <p:nvPr/>
        </p:nvCxnSpPr>
        <p:spPr>
          <a:xfrm>
            <a:off x="5428715" y="3200806"/>
            <a:ext cx="2427178" cy="99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90CDBB7-533F-436C-B998-F2EC78B55C31}"/>
              </a:ext>
            </a:extLst>
          </p:cNvPr>
          <p:cNvCxnSpPr>
            <a:cxnSpLocks/>
            <a:stCxn id="34" idx="6"/>
            <a:endCxn id="73" idx="2"/>
          </p:cNvCxnSpPr>
          <p:nvPr/>
        </p:nvCxnSpPr>
        <p:spPr>
          <a:xfrm flipV="1">
            <a:off x="5428715" y="3002087"/>
            <a:ext cx="2221214" cy="198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EC6FCB2-F7A9-4194-B1D5-2D37B434A876}"/>
              </a:ext>
            </a:extLst>
          </p:cNvPr>
          <p:cNvCxnSpPr>
            <a:cxnSpLocks/>
            <a:endCxn id="72" idx="3"/>
          </p:cNvCxnSpPr>
          <p:nvPr/>
        </p:nvCxnSpPr>
        <p:spPr>
          <a:xfrm flipV="1">
            <a:off x="5457054" y="2780329"/>
            <a:ext cx="1911806" cy="431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EC654B7-DE56-40AB-9F7A-806B58C85C85}"/>
              </a:ext>
            </a:extLst>
          </p:cNvPr>
          <p:cNvCxnSpPr>
            <a:cxnSpLocks/>
            <a:stCxn id="34" idx="2"/>
            <a:endCxn id="89" idx="5"/>
          </p:cNvCxnSpPr>
          <p:nvPr/>
        </p:nvCxnSpPr>
        <p:spPr>
          <a:xfrm flipH="1" flipV="1">
            <a:off x="3165976" y="2547471"/>
            <a:ext cx="2076308" cy="65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A0FCC86-B36D-456D-8EB9-A2F0720E2A0F}"/>
              </a:ext>
            </a:extLst>
          </p:cNvPr>
          <p:cNvCxnSpPr>
            <a:cxnSpLocks/>
            <a:stCxn id="34" idx="2"/>
            <a:endCxn id="90" idx="6"/>
          </p:cNvCxnSpPr>
          <p:nvPr/>
        </p:nvCxnSpPr>
        <p:spPr>
          <a:xfrm flipH="1" flipV="1">
            <a:off x="3521140" y="2331533"/>
            <a:ext cx="1721144" cy="8692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CBDD100-19FB-46D3-B769-993ADE10A504}"/>
              </a:ext>
            </a:extLst>
          </p:cNvPr>
          <p:cNvCxnSpPr>
            <a:cxnSpLocks/>
            <a:stCxn id="34" idx="2"/>
            <a:endCxn id="88" idx="6"/>
          </p:cNvCxnSpPr>
          <p:nvPr/>
        </p:nvCxnSpPr>
        <p:spPr>
          <a:xfrm flipH="1" flipV="1">
            <a:off x="3368740" y="2179133"/>
            <a:ext cx="1873544" cy="10216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189707B-7875-4D5B-9B65-FBC49F993755}"/>
              </a:ext>
            </a:extLst>
          </p:cNvPr>
          <p:cNvCxnSpPr>
            <a:cxnSpLocks/>
            <a:stCxn id="34" idx="1"/>
            <a:endCxn id="98" idx="5"/>
          </p:cNvCxnSpPr>
          <p:nvPr/>
        </p:nvCxnSpPr>
        <p:spPr>
          <a:xfrm flipH="1" flipV="1">
            <a:off x="3644759" y="2027511"/>
            <a:ext cx="1624827" cy="1103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59E3DD8-2EDF-4D12-9B8C-BC6AD03A568B}"/>
              </a:ext>
            </a:extLst>
          </p:cNvPr>
          <p:cNvCxnSpPr>
            <a:cxnSpLocks/>
            <a:stCxn id="34" idx="2"/>
            <a:endCxn id="94" idx="5"/>
          </p:cNvCxnSpPr>
          <p:nvPr/>
        </p:nvCxnSpPr>
        <p:spPr>
          <a:xfrm flipH="1" flipV="1">
            <a:off x="3072760" y="2018346"/>
            <a:ext cx="2169524" cy="1182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120B2211-7739-46C1-985E-0450E60A014D}"/>
              </a:ext>
            </a:extLst>
          </p:cNvPr>
          <p:cNvSpPr/>
          <p:nvPr/>
        </p:nvSpPr>
        <p:spPr>
          <a:xfrm>
            <a:off x="2216784" y="4232447"/>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4345D01-B557-4857-9086-70D86905D1AF}"/>
              </a:ext>
            </a:extLst>
          </p:cNvPr>
          <p:cNvSpPr/>
          <p:nvPr/>
        </p:nvSpPr>
        <p:spPr>
          <a:xfrm>
            <a:off x="8784051" y="5472794"/>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ECE7BEB5-0CAD-49C5-A0D8-1AF4404C4BDE}"/>
              </a:ext>
            </a:extLst>
          </p:cNvPr>
          <p:cNvSpPr/>
          <p:nvPr/>
        </p:nvSpPr>
        <p:spPr>
          <a:xfrm>
            <a:off x="9160603" y="1478042"/>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7C143442-93F7-4245-8C2E-D06D011A4F94}"/>
              </a:ext>
            </a:extLst>
          </p:cNvPr>
          <p:cNvSpPr/>
          <p:nvPr/>
        </p:nvSpPr>
        <p:spPr>
          <a:xfrm>
            <a:off x="5409708" y="4312433"/>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D88621A-E0CB-4F66-B6A3-C2FB4EAC4AEF}"/>
              </a:ext>
            </a:extLst>
          </p:cNvPr>
          <p:cNvSpPr/>
          <p:nvPr/>
        </p:nvSpPr>
        <p:spPr>
          <a:xfrm>
            <a:off x="3284454" y="2173445"/>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39FC7398-56A2-44CF-940A-C0CF0BB7E0A3}"/>
              </a:ext>
            </a:extLst>
          </p:cNvPr>
          <p:cNvSpPr/>
          <p:nvPr/>
        </p:nvSpPr>
        <p:spPr>
          <a:xfrm>
            <a:off x="3681473" y="2006428"/>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22ACE767-21F3-4CFB-8901-D69C1C15AFAA}"/>
              </a:ext>
            </a:extLst>
          </p:cNvPr>
          <p:cNvSpPr/>
          <p:nvPr/>
        </p:nvSpPr>
        <p:spPr>
          <a:xfrm>
            <a:off x="7403118" y="3151126"/>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F7CE966-053C-4B80-A733-CA14497D357E}"/>
              </a:ext>
            </a:extLst>
          </p:cNvPr>
          <p:cNvSpPr/>
          <p:nvPr/>
        </p:nvSpPr>
        <p:spPr>
          <a:xfrm>
            <a:off x="2859027" y="1774232"/>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1D41ED81-B11E-45CC-B630-E7FFB5BC6793}"/>
              </a:ext>
            </a:extLst>
          </p:cNvPr>
          <p:cNvCxnSpPr>
            <a:cxnSpLocks/>
          </p:cNvCxnSpPr>
          <p:nvPr/>
        </p:nvCxnSpPr>
        <p:spPr>
          <a:xfrm flipH="1" flipV="1">
            <a:off x="3341438" y="2249391"/>
            <a:ext cx="1900846" cy="951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1BEB23BE-5A9A-4F66-AAAD-56E79F6EB67D}"/>
              </a:ext>
            </a:extLst>
          </p:cNvPr>
          <p:cNvSpPr txBox="1"/>
          <p:nvPr/>
        </p:nvSpPr>
        <p:spPr>
          <a:xfrm>
            <a:off x="4332303" y="5894773"/>
            <a:ext cx="2957683" cy="523220"/>
          </a:xfrm>
          <a:prstGeom prst="rect">
            <a:avLst/>
          </a:prstGeom>
          <a:noFill/>
        </p:spPr>
        <p:txBody>
          <a:bodyPr wrap="square" rtlCol="0">
            <a:spAutoFit/>
          </a:bodyPr>
          <a:lstStyle/>
          <a:p>
            <a:r>
              <a:rPr lang="en-US" sz="2800" dirty="0"/>
              <a:t>Sample Points</a:t>
            </a:r>
          </a:p>
        </p:txBody>
      </p:sp>
    </p:spTree>
    <p:extLst>
      <p:ext uri="{BB962C8B-B14F-4D97-AF65-F5344CB8AC3E}">
        <p14:creationId xmlns:p14="http://schemas.microsoft.com/office/powerpoint/2010/main" val="10736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8" name="Ink 67">
                <a:extLst>
                  <a:ext uri="{FF2B5EF4-FFF2-40B4-BE49-F238E27FC236}">
                    <a16:creationId xmlns:a16="http://schemas.microsoft.com/office/drawing/2014/main" id="{09237F02-03C9-4087-8FCF-A49BB912451B}"/>
                  </a:ext>
                </a:extLst>
              </p14:cNvPr>
              <p14:cNvContentPartPr/>
              <p14:nvPr/>
            </p14:nvContentPartPr>
            <p14:xfrm>
              <a:off x="7836359" y="2838423"/>
              <a:ext cx="45719" cy="45719"/>
            </p14:xfrm>
          </p:contentPart>
        </mc:Choice>
        <mc:Fallback xmlns="">
          <p:pic>
            <p:nvPicPr>
              <p:cNvPr id="68" name="Ink 67">
                <a:extLst>
                  <a:ext uri="{FF2B5EF4-FFF2-40B4-BE49-F238E27FC236}">
                    <a16:creationId xmlns:a16="http://schemas.microsoft.com/office/drawing/2014/main" id="{09237F02-03C9-4087-8FCF-A49BB912451B}"/>
                  </a:ext>
                </a:extLst>
              </p:cNvPr>
              <p:cNvPicPr/>
              <p:nvPr/>
            </p:nvPicPr>
            <p:blipFill>
              <a:blip r:embed="rId3"/>
              <a:stretch>
                <a:fillRect/>
              </a:stretch>
            </p:blipFill>
            <p:spPr>
              <a:xfrm>
                <a:off x="6693384" y="1695448"/>
                <a:ext cx="2285950" cy="228595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Ink 68">
                <a:extLst>
                  <a:ext uri="{FF2B5EF4-FFF2-40B4-BE49-F238E27FC236}">
                    <a16:creationId xmlns:a16="http://schemas.microsoft.com/office/drawing/2014/main" id="{C7C95064-E352-4394-B554-467DCAF1E3BC}"/>
                  </a:ext>
                </a:extLst>
              </p14:cNvPr>
              <p14:cNvContentPartPr/>
              <p14:nvPr/>
            </p14:nvContentPartPr>
            <p14:xfrm>
              <a:off x="7855892" y="3855601"/>
              <a:ext cx="45719" cy="45719"/>
            </p14:xfrm>
          </p:contentPart>
        </mc:Choice>
        <mc:Fallback xmlns="">
          <p:pic>
            <p:nvPicPr>
              <p:cNvPr id="69" name="Ink 68">
                <a:extLst>
                  <a:ext uri="{FF2B5EF4-FFF2-40B4-BE49-F238E27FC236}">
                    <a16:creationId xmlns:a16="http://schemas.microsoft.com/office/drawing/2014/main" id="{C7C95064-E352-4394-B554-467DCAF1E3BC}"/>
                  </a:ext>
                </a:extLst>
              </p:cNvPr>
              <p:cNvPicPr/>
              <p:nvPr/>
            </p:nvPicPr>
            <p:blipFill>
              <a:blip r:embed="rId3"/>
              <a:stretch>
                <a:fillRect/>
              </a:stretch>
            </p:blipFill>
            <p:spPr>
              <a:xfrm>
                <a:off x="6712917" y="2712626"/>
                <a:ext cx="2285950" cy="2285950"/>
              </a:xfrm>
              <a:prstGeom prst="rect">
                <a:avLst/>
              </a:prstGeom>
            </p:spPr>
          </p:pic>
        </mc:Fallback>
      </mc:AlternateContent>
      <p:sp>
        <p:nvSpPr>
          <p:cNvPr id="72" name="Oval 71">
            <a:extLst>
              <a:ext uri="{FF2B5EF4-FFF2-40B4-BE49-F238E27FC236}">
                <a16:creationId xmlns:a16="http://schemas.microsoft.com/office/drawing/2014/main" id="{50648CCF-A6BB-4CEC-AE4F-3D9C5805CD2A}"/>
              </a:ext>
            </a:extLst>
          </p:cNvPr>
          <p:cNvSpPr/>
          <p:nvPr/>
        </p:nvSpPr>
        <p:spPr>
          <a:xfrm>
            <a:off x="7341558" y="2643053"/>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65F4DA7-441B-4A47-A14B-34B1B83E6A5B}"/>
              </a:ext>
            </a:extLst>
          </p:cNvPr>
          <p:cNvSpPr/>
          <p:nvPr/>
        </p:nvSpPr>
        <p:spPr>
          <a:xfrm>
            <a:off x="7649929" y="292167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A03C42C-E373-4B63-8EEF-BDCF60B699BC}"/>
              </a:ext>
            </a:extLst>
          </p:cNvPr>
          <p:cNvSpPr/>
          <p:nvPr/>
        </p:nvSpPr>
        <p:spPr>
          <a:xfrm>
            <a:off x="7155127" y="302103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94A59DDD-E750-4418-8C3A-D2DFAECFA3D7}"/>
              </a:ext>
            </a:extLst>
          </p:cNvPr>
          <p:cNvSpPr/>
          <p:nvPr/>
        </p:nvSpPr>
        <p:spPr>
          <a:xfrm>
            <a:off x="7456967" y="32197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BFFC1948-006A-4A64-B2E5-3714C9DC7101}"/>
              </a:ext>
            </a:extLst>
          </p:cNvPr>
          <p:cNvSpPr/>
          <p:nvPr/>
        </p:nvSpPr>
        <p:spPr>
          <a:xfrm>
            <a:off x="7026401" y="27229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3AE87FC-FEF0-426A-82F6-00CE7DA6EDC4}"/>
              </a:ext>
            </a:extLst>
          </p:cNvPr>
          <p:cNvSpPr/>
          <p:nvPr/>
        </p:nvSpPr>
        <p:spPr>
          <a:xfrm>
            <a:off x="7855893" y="32197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CF50A3F-FCDF-4B2F-84B2-BD59AE6FB3DC}"/>
              </a:ext>
            </a:extLst>
          </p:cNvPr>
          <p:cNvSpPr/>
          <p:nvPr/>
        </p:nvSpPr>
        <p:spPr>
          <a:xfrm>
            <a:off x="7672123" y="3479941"/>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D609346E-36BE-4D59-9F6B-7EE50AB312CF}"/>
              </a:ext>
            </a:extLst>
          </p:cNvPr>
          <p:cNvSpPr/>
          <p:nvPr/>
        </p:nvSpPr>
        <p:spPr>
          <a:xfrm>
            <a:off x="7332680" y="36373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C2E631D-74AA-47D1-BB9E-96CB14DAC1CA}"/>
              </a:ext>
            </a:extLst>
          </p:cNvPr>
          <p:cNvSpPr/>
          <p:nvPr/>
        </p:nvSpPr>
        <p:spPr>
          <a:xfrm>
            <a:off x="7100815" y="3419503"/>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2D4DDA2-3D44-4399-9B6D-F368BB72E6A2}"/>
              </a:ext>
            </a:extLst>
          </p:cNvPr>
          <p:cNvSpPr/>
          <p:nvPr/>
        </p:nvSpPr>
        <p:spPr>
          <a:xfrm>
            <a:off x="7609979" y="3826852"/>
            <a:ext cx="186431" cy="160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B3FE6A4-9D7E-4BC3-9276-F672202184D0}"/>
              </a:ext>
            </a:extLst>
          </p:cNvPr>
          <p:cNvSpPr/>
          <p:nvPr/>
        </p:nvSpPr>
        <p:spPr>
          <a:xfrm>
            <a:off x="3182309" y="20797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42486708-D6D0-48A0-AAAF-A7EFDAAA14D0}"/>
              </a:ext>
            </a:extLst>
          </p:cNvPr>
          <p:cNvSpPr/>
          <p:nvPr/>
        </p:nvSpPr>
        <p:spPr>
          <a:xfrm>
            <a:off x="3006847" y="237785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B162F44-F08B-42BA-A2E9-B5ACBF5EE792}"/>
              </a:ext>
            </a:extLst>
          </p:cNvPr>
          <p:cNvSpPr/>
          <p:nvPr/>
        </p:nvSpPr>
        <p:spPr>
          <a:xfrm>
            <a:off x="3334709" y="22321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7B3364E-E977-407C-8DA5-4451C655D032}"/>
              </a:ext>
            </a:extLst>
          </p:cNvPr>
          <p:cNvSpPr/>
          <p:nvPr/>
        </p:nvSpPr>
        <p:spPr>
          <a:xfrm>
            <a:off x="3487109" y="23845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3AD36AB-724A-49EC-B542-13240E770E55}"/>
              </a:ext>
            </a:extLst>
          </p:cNvPr>
          <p:cNvSpPr/>
          <p:nvPr/>
        </p:nvSpPr>
        <p:spPr>
          <a:xfrm>
            <a:off x="3274045" y="264305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841C6EB9-8F67-46AD-B4F9-8A7AB71E4A43}"/>
              </a:ext>
            </a:extLst>
          </p:cNvPr>
          <p:cNvSpPr/>
          <p:nvPr/>
        </p:nvSpPr>
        <p:spPr>
          <a:xfrm>
            <a:off x="4062678" y="207977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D12A4BE-0B0F-4AB3-9C44-5755C09A9DE0}"/>
              </a:ext>
            </a:extLst>
          </p:cNvPr>
          <p:cNvSpPr/>
          <p:nvPr/>
        </p:nvSpPr>
        <p:spPr>
          <a:xfrm>
            <a:off x="2913631" y="184872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BB2830A-CC86-40F5-9E85-017CD73FCB00}"/>
              </a:ext>
            </a:extLst>
          </p:cNvPr>
          <p:cNvSpPr/>
          <p:nvPr/>
        </p:nvSpPr>
        <p:spPr>
          <a:xfrm>
            <a:off x="3859972" y="247721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20DA50E7-69B0-4ABC-9F96-0625AD528530}"/>
              </a:ext>
            </a:extLst>
          </p:cNvPr>
          <p:cNvSpPr/>
          <p:nvPr/>
        </p:nvSpPr>
        <p:spPr>
          <a:xfrm>
            <a:off x="3725327" y="2079198"/>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8328F43-B364-4EDA-B3D6-65A3321A5B80}"/>
              </a:ext>
            </a:extLst>
          </p:cNvPr>
          <p:cNvSpPr/>
          <p:nvPr/>
        </p:nvSpPr>
        <p:spPr>
          <a:xfrm>
            <a:off x="3876247" y="1622574"/>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B4E6A5DE-4DCB-4726-9AD2-6FEB7686EBD2}"/>
              </a:ext>
            </a:extLst>
          </p:cNvPr>
          <p:cNvSpPr/>
          <p:nvPr/>
        </p:nvSpPr>
        <p:spPr>
          <a:xfrm>
            <a:off x="3485630" y="185789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B563FC5-1473-4DE3-B9A8-79637C16142C}"/>
              </a:ext>
            </a:extLst>
          </p:cNvPr>
          <p:cNvSpPr/>
          <p:nvPr/>
        </p:nvSpPr>
        <p:spPr>
          <a:xfrm>
            <a:off x="4963822" y="427693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BA2F0DBF-D534-4586-9BC9-43378CA62678}"/>
              </a:ext>
            </a:extLst>
          </p:cNvPr>
          <p:cNvSpPr/>
          <p:nvPr/>
        </p:nvSpPr>
        <p:spPr>
          <a:xfrm>
            <a:off x="5116222" y="442933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743389F2-6CB4-476F-8AD0-DB4848EB515D}"/>
              </a:ext>
            </a:extLst>
          </p:cNvPr>
          <p:cNvSpPr/>
          <p:nvPr/>
        </p:nvSpPr>
        <p:spPr>
          <a:xfrm>
            <a:off x="5282509" y="409050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B1A0F01D-D609-4AF4-80FE-57C987B1F7AE}"/>
              </a:ext>
            </a:extLst>
          </p:cNvPr>
          <p:cNvSpPr/>
          <p:nvPr/>
        </p:nvSpPr>
        <p:spPr>
          <a:xfrm>
            <a:off x="5468940" y="439656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0C0D2715-DE9B-40E7-BE37-77C2F9631740}"/>
              </a:ext>
            </a:extLst>
          </p:cNvPr>
          <p:cNvSpPr/>
          <p:nvPr/>
        </p:nvSpPr>
        <p:spPr>
          <a:xfrm>
            <a:off x="5621340" y="4548962"/>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745060E-9785-404D-B702-CFF44DB3637E}"/>
              </a:ext>
            </a:extLst>
          </p:cNvPr>
          <p:cNvSpPr/>
          <p:nvPr/>
        </p:nvSpPr>
        <p:spPr>
          <a:xfrm>
            <a:off x="9032754" y="1375889"/>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457F4B01-336F-4030-86BB-E868870A28D7}"/>
              </a:ext>
            </a:extLst>
          </p:cNvPr>
          <p:cNvSpPr/>
          <p:nvPr/>
        </p:nvSpPr>
        <p:spPr>
          <a:xfrm>
            <a:off x="9219185" y="1562154"/>
            <a:ext cx="186431" cy="167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79957FF3-9112-4D73-9F28-6BCAE0B2BCBA}"/>
              </a:ext>
            </a:extLst>
          </p:cNvPr>
          <p:cNvSpPr/>
          <p:nvPr/>
        </p:nvSpPr>
        <p:spPr>
          <a:xfrm>
            <a:off x="8844114" y="5558283"/>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74AD3D4-A264-48F7-ACB8-D283521DF5FC}"/>
              </a:ext>
            </a:extLst>
          </p:cNvPr>
          <p:cNvSpPr/>
          <p:nvPr/>
        </p:nvSpPr>
        <p:spPr>
          <a:xfrm>
            <a:off x="5242284" y="3101446"/>
            <a:ext cx="186431" cy="198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167895BF-163D-453C-99DB-FBB0EB27FC19}"/>
              </a:ext>
            </a:extLst>
          </p:cNvPr>
          <p:cNvCxnSpPr>
            <a:stCxn id="34" idx="2"/>
            <a:endCxn id="104" idx="7"/>
          </p:cNvCxnSpPr>
          <p:nvPr/>
        </p:nvCxnSpPr>
        <p:spPr>
          <a:xfrm flipH="1">
            <a:off x="2435976" y="3200806"/>
            <a:ext cx="2806308" cy="113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ED7487-E19F-495B-9BBF-E3AC2316E041}"/>
              </a:ext>
            </a:extLst>
          </p:cNvPr>
          <p:cNvCxnSpPr>
            <a:cxnSpLocks/>
            <a:stCxn id="34" idx="4"/>
            <a:endCxn id="101" idx="0"/>
          </p:cNvCxnSpPr>
          <p:nvPr/>
        </p:nvCxnSpPr>
        <p:spPr>
          <a:xfrm>
            <a:off x="5335500" y="3300166"/>
            <a:ext cx="40225" cy="790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5E0EB92-A418-4C70-A208-0A3BABB9351D}"/>
              </a:ext>
            </a:extLst>
          </p:cNvPr>
          <p:cNvCxnSpPr>
            <a:cxnSpLocks/>
            <a:stCxn id="34" idx="6"/>
            <a:endCxn id="107" idx="1"/>
          </p:cNvCxnSpPr>
          <p:nvPr/>
        </p:nvCxnSpPr>
        <p:spPr>
          <a:xfrm>
            <a:off x="5428715" y="3200806"/>
            <a:ext cx="3442701" cy="2386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21A0B37-8BC3-4627-AB9D-37CC1C4F54E3}"/>
              </a:ext>
            </a:extLst>
          </p:cNvPr>
          <p:cNvCxnSpPr>
            <a:cxnSpLocks/>
            <a:stCxn id="34" idx="5"/>
            <a:endCxn id="102" idx="0"/>
          </p:cNvCxnSpPr>
          <p:nvPr/>
        </p:nvCxnSpPr>
        <p:spPr>
          <a:xfrm>
            <a:off x="5401413" y="3271064"/>
            <a:ext cx="160743" cy="112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836FF37-059F-4BE7-9560-26C191C44BA3}"/>
              </a:ext>
            </a:extLst>
          </p:cNvPr>
          <p:cNvCxnSpPr>
            <a:cxnSpLocks/>
            <a:endCxn id="103" idx="0"/>
          </p:cNvCxnSpPr>
          <p:nvPr/>
        </p:nvCxnSpPr>
        <p:spPr>
          <a:xfrm>
            <a:off x="5408845" y="3276873"/>
            <a:ext cx="305711" cy="127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AA192D7-1E6F-4710-BA37-9647AB9A7D43}"/>
              </a:ext>
            </a:extLst>
          </p:cNvPr>
          <p:cNvCxnSpPr>
            <a:cxnSpLocks/>
            <a:stCxn id="34" idx="4"/>
            <a:endCxn id="99" idx="0"/>
          </p:cNvCxnSpPr>
          <p:nvPr/>
        </p:nvCxnSpPr>
        <p:spPr>
          <a:xfrm flipH="1">
            <a:off x="5057038" y="3300166"/>
            <a:ext cx="278462" cy="976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688AF4C-7052-49AD-BAB1-DCBD62B5D785}"/>
              </a:ext>
            </a:extLst>
          </p:cNvPr>
          <p:cNvCxnSpPr>
            <a:cxnSpLocks/>
            <a:stCxn id="34" idx="2"/>
            <a:endCxn id="96" idx="5"/>
          </p:cNvCxnSpPr>
          <p:nvPr/>
        </p:nvCxnSpPr>
        <p:spPr>
          <a:xfrm flipH="1" flipV="1">
            <a:off x="3884456" y="2248816"/>
            <a:ext cx="1357828" cy="951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8B31AD-BD95-4FF6-BD91-310321FC6ED7}"/>
              </a:ext>
            </a:extLst>
          </p:cNvPr>
          <p:cNvCxnSpPr>
            <a:cxnSpLocks/>
            <a:stCxn id="34" idx="6"/>
            <a:endCxn id="106" idx="3"/>
          </p:cNvCxnSpPr>
          <p:nvPr/>
        </p:nvCxnSpPr>
        <p:spPr>
          <a:xfrm flipV="1">
            <a:off x="5428715" y="1705005"/>
            <a:ext cx="3817772" cy="1495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1EE3FFE-DB31-45C3-940C-B52DC416CD89}"/>
              </a:ext>
            </a:extLst>
          </p:cNvPr>
          <p:cNvCxnSpPr>
            <a:cxnSpLocks/>
            <a:stCxn id="34" idx="6"/>
            <a:endCxn id="81" idx="2"/>
          </p:cNvCxnSpPr>
          <p:nvPr/>
        </p:nvCxnSpPr>
        <p:spPr>
          <a:xfrm>
            <a:off x="5428715" y="3200806"/>
            <a:ext cx="2028252" cy="99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A0FCC86-B36D-456D-8EB9-A2F0720E2A0F}"/>
              </a:ext>
            </a:extLst>
          </p:cNvPr>
          <p:cNvCxnSpPr>
            <a:cxnSpLocks/>
            <a:stCxn id="34" idx="2"/>
            <a:endCxn id="90" idx="6"/>
          </p:cNvCxnSpPr>
          <p:nvPr/>
        </p:nvCxnSpPr>
        <p:spPr>
          <a:xfrm flipH="1" flipV="1">
            <a:off x="3521140" y="2331533"/>
            <a:ext cx="1721144" cy="8692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CBDD100-19FB-46D3-B769-993ADE10A504}"/>
              </a:ext>
            </a:extLst>
          </p:cNvPr>
          <p:cNvCxnSpPr>
            <a:cxnSpLocks/>
            <a:stCxn id="34" idx="2"/>
            <a:endCxn id="88" idx="6"/>
          </p:cNvCxnSpPr>
          <p:nvPr/>
        </p:nvCxnSpPr>
        <p:spPr>
          <a:xfrm flipH="1" flipV="1">
            <a:off x="3368740" y="2179133"/>
            <a:ext cx="1873544" cy="10216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59E3DD8-2EDF-4D12-9B8C-BC6AD03A568B}"/>
              </a:ext>
            </a:extLst>
          </p:cNvPr>
          <p:cNvCxnSpPr>
            <a:cxnSpLocks/>
            <a:stCxn id="34" idx="2"/>
            <a:endCxn id="94" idx="5"/>
          </p:cNvCxnSpPr>
          <p:nvPr/>
        </p:nvCxnSpPr>
        <p:spPr>
          <a:xfrm flipH="1" flipV="1">
            <a:off x="3072760" y="2018346"/>
            <a:ext cx="2169524" cy="1182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120B2211-7739-46C1-985E-0450E60A014D}"/>
              </a:ext>
            </a:extLst>
          </p:cNvPr>
          <p:cNvSpPr/>
          <p:nvPr/>
        </p:nvSpPr>
        <p:spPr>
          <a:xfrm>
            <a:off x="2216784" y="4232447"/>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4345D01-B557-4857-9086-70D86905D1AF}"/>
              </a:ext>
            </a:extLst>
          </p:cNvPr>
          <p:cNvSpPr/>
          <p:nvPr/>
        </p:nvSpPr>
        <p:spPr>
          <a:xfrm>
            <a:off x="8784051" y="5472794"/>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ECE7BEB5-0CAD-49C5-A0D8-1AF4404C4BDE}"/>
              </a:ext>
            </a:extLst>
          </p:cNvPr>
          <p:cNvSpPr/>
          <p:nvPr/>
        </p:nvSpPr>
        <p:spPr>
          <a:xfrm>
            <a:off x="9160603" y="1478042"/>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7C143442-93F7-4245-8C2E-D06D011A4F94}"/>
              </a:ext>
            </a:extLst>
          </p:cNvPr>
          <p:cNvSpPr/>
          <p:nvPr/>
        </p:nvSpPr>
        <p:spPr>
          <a:xfrm>
            <a:off x="5409708" y="4312433"/>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D88621A-E0CB-4F66-B6A3-C2FB4EAC4AEF}"/>
              </a:ext>
            </a:extLst>
          </p:cNvPr>
          <p:cNvSpPr/>
          <p:nvPr/>
        </p:nvSpPr>
        <p:spPr>
          <a:xfrm>
            <a:off x="3284454" y="2173445"/>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39FC7398-56A2-44CF-940A-C0CF0BB7E0A3}"/>
              </a:ext>
            </a:extLst>
          </p:cNvPr>
          <p:cNvSpPr/>
          <p:nvPr/>
        </p:nvSpPr>
        <p:spPr>
          <a:xfrm>
            <a:off x="3681473" y="2006428"/>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22ACE767-21F3-4CFB-8901-D69C1C15AFAA}"/>
              </a:ext>
            </a:extLst>
          </p:cNvPr>
          <p:cNvSpPr/>
          <p:nvPr/>
        </p:nvSpPr>
        <p:spPr>
          <a:xfrm>
            <a:off x="7403118" y="3151126"/>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F7CE966-053C-4B80-A733-CA14497D357E}"/>
              </a:ext>
            </a:extLst>
          </p:cNvPr>
          <p:cNvSpPr/>
          <p:nvPr/>
        </p:nvSpPr>
        <p:spPr>
          <a:xfrm>
            <a:off x="2859027" y="1774232"/>
            <a:ext cx="306555" cy="3511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3AD2BB4B-B863-4B51-94A7-EBCA19086F20}"/>
              </a:ext>
            </a:extLst>
          </p:cNvPr>
          <p:cNvSpPr txBox="1"/>
          <p:nvPr/>
        </p:nvSpPr>
        <p:spPr>
          <a:xfrm>
            <a:off x="4554246" y="5894773"/>
            <a:ext cx="2037666" cy="523220"/>
          </a:xfrm>
          <a:prstGeom prst="rect">
            <a:avLst/>
          </a:prstGeom>
          <a:noFill/>
        </p:spPr>
        <p:txBody>
          <a:bodyPr wrap="square" rtlCol="0">
            <a:spAutoFit/>
          </a:bodyPr>
          <a:lstStyle/>
          <a:p>
            <a:r>
              <a:rPr lang="en-US" sz="2800" dirty="0"/>
              <a:t>Reweight</a:t>
            </a:r>
          </a:p>
        </p:txBody>
      </p:sp>
      <p:sp>
        <p:nvSpPr>
          <p:cNvPr id="126" name="TextBox 125">
            <a:extLst>
              <a:ext uri="{FF2B5EF4-FFF2-40B4-BE49-F238E27FC236}">
                <a16:creationId xmlns:a16="http://schemas.microsoft.com/office/drawing/2014/main" id="{2EF4973B-C4D1-4DDF-BBCB-EC7878577EB2}"/>
              </a:ext>
            </a:extLst>
          </p:cNvPr>
          <p:cNvSpPr txBox="1"/>
          <p:nvPr/>
        </p:nvSpPr>
        <p:spPr>
          <a:xfrm>
            <a:off x="5090383" y="4650336"/>
            <a:ext cx="531596" cy="523220"/>
          </a:xfrm>
          <a:prstGeom prst="rect">
            <a:avLst/>
          </a:prstGeom>
          <a:noFill/>
        </p:spPr>
        <p:txBody>
          <a:bodyPr wrap="square" rtlCol="0">
            <a:spAutoFit/>
          </a:bodyPr>
          <a:lstStyle/>
          <a:p>
            <a:r>
              <a:rPr lang="en-US" sz="2800" dirty="0"/>
              <a:t>x5</a:t>
            </a:r>
          </a:p>
        </p:txBody>
      </p:sp>
      <p:sp>
        <p:nvSpPr>
          <p:cNvPr id="128" name="TextBox 127">
            <a:extLst>
              <a:ext uri="{FF2B5EF4-FFF2-40B4-BE49-F238E27FC236}">
                <a16:creationId xmlns:a16="http://schemas.microsoft.com/office/drawing/2014/main" id="{778D3565-5CBF-42CA-AA5D-650A332CE981}"/>
              </a:ext>
            </a:extLst>
          </p:cNvPr>
          <p:cNvSpPr txBox="1"/>
          <p:nvPr/>
        </p:nvSpPr>
        <p:spPr>
          <a:xfrm>
            <a:off x="9529406" y="1255285"/>
            <a:ext cx="531596" cy="523220"/>
          </a:xfrm>
          <a:prstGeom prst="rect">
            <a:avLst/>
          </a:prstGeom>
          <a:noFill/>
        </p:spPr>
        <p:txBody>
          <a:bodyPr wrap="square" rtlCol="0">
            <a:spAutoFit/>
          </a:bodyPr>
          <a:lstStyle/>
          <a:p>
            <a:r>
              <a:rPr lang="en-US" sz="2800" dirty="0"/>
              <a:t>x2</a:t>
            </a:r>
          </a:p>
        </p:txBody>
      </p:sp>
      <p:sp>
        <p:nvSpPr>
          <p:cNvPr id="129" name="TextBox 128">
            <a:extLst>
              <a:ext uri="{FF2B5EF4-FFF2-40B4-BE49-F238E27FC236}">
                <a16:creationId xmlns:a16="http://schemas.microsoft.com/office/drawing/2014/main" id="{6AA73058-2227-4EFB-B88E-4CFA3B65834D}"/>
              </a:ext>
            </a:extLst>
          </p:cNvPr>
          <p:cNvSpPr txBox="1"/>
          <p:nvPr/>
        </p:nvSpPr>
        <p:spPr>
          <a:xfrm>
            <a:off x="8135624" y="3009454"/>
            <a:ext cx="531596" cy="523220"/>
          </a:xfrm>
          <a:prstGeom prst="rect">
            <a:avLst/>
          </a:prstGeom>
          <a:noFill/>
        </p:spPr>
        <p:txBody>
          <a:bodyPr wrap="square" rtlCol="0">
            <a:spAutoFit/>
          </a:bodyPr>
          <a:lstStyle/>
          <a:p>
            <a:r>
              <a:rPr lang="en-US" sz="2800" dirty="0"/>
              <a:t>x9</a:t>
            </a:r>
          </a:p>
        </p:txBody>
      </p:sp>
      <p:sp>
        <p:nvSpPr>
          <p:cNvPr id="130" name="TextBox 129">
            <a:extLst>
              <a:ext uri="{FF2B5EF4-FFF2-40B4-BE49-F238E27FC236}">
                <a16:creationId xmlns:a16="http://schemas.microsoft.com/office/drawing/2014/main" id="{7318EBC8-0378-43D7-A5C0-BDCB47BFB380}"/>
              </a:ext>
            </a:extLst>
          </p:cNvPr>
          <p:cNvSpPr txBox="1"/>
          <p:nvPr/>
        </p:nvSpPr>
        <p:spPr>
          <a:xfrm>
            <a:off x="2464487" y="1279275"/>
            <a:ext cx="531596" cy="523220"/>
          </a:xfrm>
          <a:prstGeom prst="rect">
            <a:avLst/>
          </a:prstGeom>
          <a:noFill/>
        </p:spPr>
        <p:txBody>
          <a:bodyPr wrap="square" rtlCol="0">
            <a:spAutoFit/>
          </a:bodyPr>
          <a:lstStyle/>
          <a:p>
            <a:r>
              <a:rPr lang="en-US" sz="2800" dirty="0"/>
              <a:t>x1</a:t>
            </a:r>
          </a:p>
        </p:txBody>
      </p:sp>
      <p:sp>
        <p:nvSpPr>
          <p:cNvPr id="131" name="TextBox 130">
            <a:extLst>
              <a:ext uri="{FF2B5EF4-FFF2-40B4-BE49-F238E27FC236}">
                <a16:creationId xmlns:a16="http://schemas.microsoft.com/office/drawing/2014/main" id="{24A3536B-8C08-490E-B448-C4AE4FE297FC}"/>
              </a:ext>
            </a:extLst>
          </p:cNvPr>
          <p:cNvSpPr txBox="1"/>
          <p:nvPr/>
        </p:nvSpPr>
        <p:spPr>
          <a:xfrm>
            <a:off x="4274951" y="1698789"/>
            <a:ext cx="531596" cy="523220"/>
          </a:xfrm>
          <a:prstGeom prst="rect">
            <a:avLst/>
          </a:prstGeom>
          <a:noFill/>
        </p:spPr>
        <p:txBody>
          <a:bodyPr wrap="square" rtlCol="0">
            <a:spAutoFit/>
          </a:bodyPr>
          <a:lstStyle/>
          <a:p>
            <a:r>
              <a:rPr lang="en-US" sz="2800" dirty="0"/>
              <a:t>x5</a:t>
            </a:r>
          </a:p>
        </p:txBody>
      </p:sp>
      <p:sp>
        <p:nvSpPr>
          <p:cNvPr id="132" name="TextBox 131">
            <a:extLst>
              <a:ext uri="{FF2B5EF4-FFF2-40B4-BE49-F238E27FC236}">
                <a16:creationId xmlns:a16="http://schemas.microsoft.com/office/drawing/2014/main" id="{170A76DD-9B94-4406-A254-90EF46C112DC}"/>
              </a:ext>
            </a:extLst>
          </p:cNvPr>
          <p:cNvSpPr txBox="1"/>
          <p:nvPr/>
        </p:nvSpPr>
        <p:spPr>
          <a:xfrm>
            <a:off x="2765180" y="2645297"/>
            <a:ext cx="531596" cy="523220"/>
          </a:xfrm>
          <a:prstGeom prst="rect">
            <a:avLst/>
          </a:prstGeom>
          <a:noFill/>
        </p:spPr>
        <p:txBody>
          <a:bodyPr wrap="square" rtlCol="0">
            <a:spAutoFit/>
          </a:bodyPr>
          <a:lstStyle/>
          <a:p>
            <a:r>
              <a:rPr lang="en-US" sz="2800" dirty="0"/>
              <a:t>x4</a:t>
            </a:r>
          </a:p>
        </p:txBody>
      </p:sp>
      <p:sp>
        <p:nvSpPr>
          <p:cNvPr id="133" name="TextBox 132">
            <a:extLst>
              <a:ext uri="{FF2B5EF4-FFF2-40B4-BE49-F238E27FC236}">
                <a16:creationId xmlns:a16="http://schemas.microsoft.com/office/drawing/2014/main" id="{F21A798A-94AA-4A7A-A7D6-4865296DF987}"/>
              </a:ext>
            </a:extLst>
          </p:cNvPr>
          <p:cNvSpPr txBox="1"/>
          <p:nvPr/>
        </p:nvSpPr>
        <p:spPr>
          <a:xfrm>
            <a:off x="2099272" y="4577436"/>
            <a:ext cx="531596" cy="523220"/>
          </a:xfrm>
          <a:prstGeom prst="rect">
            <a:avLst/>
          </a:prstGeom>
          <a:noFill/>
        </p:spPr>
        <p:txBody>
          <a:bodyPr wrap="square" rtlCol="0">
            <a:spAutoFit/>
          </a:bodyPr>
          <a:lstStyle/>
          <a:p>
            <a:r>
              <a:rPr lang="en-US" sz="2800" dirty="0"/>
              <a:t>x1</a:t>
            </a:r>
          </a:p>
        </p:txBody>
      </p:sp>
      <p:sp>
        <p:nvSpPr>
          <p:cNvPr id="134" name="TextBox 133">
            <a:extLst>
              <a:ext uri="{FF2B5EF4-FFF2-40B4-BE49-F238E27FC236}">
                <a16:creationId xmlns:a16="http://schemas.microsoft.com/office/drawing/2014/main" id="{0C23C5F0-977C-43FA-B288-2868D1075A99}"/>
              </a:ext>
            </a:extLst>
          </p:cNvPr>
          <p:cNvSpPr txBox="1"/>
          <p:nvPr/>
        </p:nvSpPr>
        <p:spPr>
          <a:xfrm>
            <a:off x="8687589" y="5823914"/>
            <a:ext cx="531596" cy="523220"/>
          </a:xfrm>
          <a:prstGeom prst="rect">
            <a:avLst/>
          </a:prstGeom>
          <a:noFill/>
        </p:spPr>
        <p:txBody>
          <a:bodyPr wrap="square" rtlCol="0">
            <a:spAutoFit/>
          </a:bodyPr>
          <a:lstStyle/>
          <a:p>
            <a:r>
              <a:rPr lang="en-US" sz="2800" dirty="0"/>
              <a:t>x1</a:t>
            </a:r>
          </a:p>
        </p:txBody>
      </p:sp>
    </p:spTree>
    <p:extLst>
      <p:ext uri="{BB962C8B-B14F-4D97-AF65-F5344CB8AC3E}">
        <p14:creationId xmlns:p14="http://schemas.microsoft.com/office/powerpoint/2010/main" val="140546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74F59F-A270-4858-9EC7-393FB12EE20C}"/>
              </a:ext>
            </a:extLst>
          </p:cNvPr>
          <p:cNvSpPr txBox="1"/>
          <p:nvPr/>
        </p:nvSpPr>
        <p:spPr>
          <a:xfrm>
            <a:off x="5054374" y="5894773"/>
            <a:ext cx="1081450" cy="523220"/>
          </a:xfrm>
          <a:prstGeom prst="rect">
            <a:avLst/>
          </a:prstGeom>
          <a:noFill/>
        </p:spPr>
        <p:txBody>
          <a:bodyPr wrap="none" rtlCol="0">
            <a:spAutoFit/>
          </a:bodyPr>
          <a:lstStyle/>
          <a:p>
            <a:r>
              <a:rPr lang="en-US" sz="2800" dirty="0"/>
              <a:t>Query</a:t>
            </a:r>
          </a:p>
        </p:txBody>
      </p:sp>
      <p:pic>
        <p:nvPicPr>
          <p:cNvPr id="4" name="Picture 3" descr="A picture containing building, drawing&#10;&#10;Description automatically generated">
            <a:extLst>
              <a:ext uri="{FF2B5EF4-FFF2-40B4-BE49-F238E27FC236}">
                <a16:creationId xmlns:a16="http://schemas.microsoft.com/office/drawing/2014/main" id="{F00B4573-9DE2-4FFA-8813-5CF86670C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378" y="4039337"/>
            <a:ext cx="709718" cy="590837"/>
          </a:xfrm>
          <a:prstGeom prst="rect">
            <a:avLst/>
          </a:prstGeom>
        </p:spPr>
      </p:pic>
      <p:pic>
        <p:nvPicPr>
          <p:cNvPr id="52" name="Picture 51" descr="A picture containing building, drawing&#10;&#10;Description automatically generated">
            <a:extLst>
              <a:ext uri="{FF2B5EF4-FFF2-40B4-BE49-F238E27FC236}">
                <a16:creationId xmlns:a16="http://schemas.microsoft.com/office/drawing/2014/main" id="{B3D0102D-229E-4CB2-B758-E4D5BF9AD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5" y="2628915"/>
            <a:ext cx="709718" cy="590837"/>
          </a:xfrm>
          <a:prstGeom prst="rect">
            <a:avLst/>
          </a:prstGeom>
        </p:spPr>
      </p:pic>
      <p:pic>
        <p:nvPicPr>
          <p:cNvPr id="58" name="Picture 57" descr="A picture containing building, drawing&#10;&#10;Description automatically generated">
            <a:extLst>
              <a:ext uri="{FF2B5EF4-FFF2-40B4-BE49-F238E27FC236}">
                <a16:creationId xmlns:a16="http://schemas.microsoft.com/office/drawing/2014/main" id="{C0536CAB-DEFE-40BC-8DA2-0A2AA83D3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070" y="2306256"/>
            <a:ext cx="709718" cy="590837"/>
          </a:xfrm>
          <a:prstGeom prst="rect">
            <a:avLst/>
          </a:prstGeom>
        </p:spPr>
      </p:pic>
      <p:pic>
        <p:nvPicPr>
          <p:cNvPr id="59" name="Picture 58" descr="A picture containing building, drawing&#10;&#10;Description automatically generated">
            <a:extLst>
              <a:ext uri="{FF2B5EF4-FFF2-40B4-BE49-F238E27FC236}">
                <a16:creationId xmlns:a16="http://schemas.microsoft.com/office/drawing/2014/main" id="{2F6CB5E7-8E43-450B-8367-16A83E6DA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5" y="1983597"/>
            <a:ext cx="709718" cy="590837"/>
          </a:xfrm>
          <a:prstGeom prst="rect">
            <a:avLst/>
          </a:prstGeom>
        </p:spPr>
      </p:pic>
      <p:pic>
        <p:nvPicPr>
          <p:cNvPr id="60" name="Picture 59" descr="A picture containing building, drawing&#10;&#10;Description automatically generated">
            <a:extLst>
              <a:ext uri="{FF2B5EF4-FFF2-40B4-BE49-F238E27FC236}">
                <a16:creationId xmlns:a16="http://schemas.microsoft.com/office/drawing/2014/main" id="{42D37B55-8523-4355-8216-BD21BA3C7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491" y="1868777"/>
            <a:ext cx="709718" cy="590837"/>
          </a:xfrm>
          <a:prstGeom prst="rect">
            <a:avLst/>
          </a:prstGeom>
        </p:spPr>
      </p:pic>
      <p:pic>
        <p:nvPicPr>
          <p:cNvPr id="61" name="Picture 60" descr="A picture containing building, drawing&#10;&#10;Description automatically generated">
            <a:extLst>
              <a:ext uri="{FF2B5EF4-FFF2-40B4-BE49-F238E27FC236}">
                <a16:creationId xmlns:a16="http://schemas.microsoft.com/office/drawing/2014/main" id="{3766792A-9D76-4EA9-8E14-70D608C7B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230" y="1513911"/>
            <a:ext cx="709718" cy="590837"/>
          </a:xfrm>
          <a:prstGeom prst="rect">
            <a:avLst/>
          </a:prstGeom>
        </p:spPr>
      </p:pic>
      <p:pic>
        <p:nvPicPr>
          <p:cNvPr id="62" name="Picture 61" descr="A picture containing building, drawing&#10;&#10;Description automatically generated">
            <a:extLst>
              <a:ext uri="{FF2B5EF4-FFF2-40B4-BE49-F238E27FC236}">
                <a16:creationId xmlns:a16="http://schemas.microsoft.com/office/drawing/2014/main" id="{861C5964-862B-4A71-93B6-5EFC8AE1D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733" y="2269519"/>
            <a:ext cx="709718" cy="590837"/>
          </a:xfrm>
          <a:prstGeom prst="rect">
            <a:avLst/>
          </a:prstGeom>
        </p:spPr>
      </p:pic>
      <p:pic>
        <p:nvPicPr>
          <p:cNvPr id="63" name="Picture 62" descr="A picture containing building, drawing&#10;&#10;Description automatically generated">
            <a:extLst>
              <a:ext uri="{FF2B5EF4-FFF2-40B4-BE49-F238E27FC236}">
                <a16:creationId xmlns:a16="http://schemas.microsoft.com/office/drawing/2014/main" id="{78AAB79F-6286-4BDC-8222-5B2C16A09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500" y="1513911"/>
            <a:ext cx="709718" cy="590837"/>
          </a:xfrm>
          <a:prstGeom prst="rect">
            <a:avLst/>
          </a:prstGeom>
        </p:spPr>
      </p:pic>
      <p:pic>
        <p:nvPicPr>
          <p:cNvPr id="64" name="Picture 63" descr="A picture containing building, drawing&#10;&#10;Description automatically generated">
            <a:extLst>
              <a:ext uri="{FF2B5EF4-FFF2-40B4-BE49-F238E27FC236}">
                <a16:creationId xmlns:a16="http://schemas.microsoft.com/office/drawing/2014/main" id="{765FC916-DD0D-414D-A7F4-7EEB58608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706" y="4211948"/>
            <a:ext cx="709718" cy="590837"/>
          </a:xfrm>
          <a:prstGeom prst="rect">
            <a:avLst/>
          </a:prstGeom>
        </p:spPr>
      </p:pic>
      <p:pic>
        <p:nvPicPr>
          <p:cNvPr id="65" name="Picture 64" descr="A picture containing building, drawing&#10;&#10;Description automatically generated">
            <a:extLst>
              <a:ext uri="{FF2B5EF4-FFF2-40B4-BE49-F238E27FC236}">
                <a16:creationId xmlns:a16="http://schemas.microsoft.com/office/drawing/2014/main" id="{4DBFD4C7-7654-434F-B49E-D46BA5904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381" y="4757941"/>
            <a:ext cx="709718" cy="590837"/>
          </a:xfrm>
          <a:prstGeom prst="rect">
            <a:avLst/>
          </a:prstGeom>
        </p:spPr>
      </p:pic>
      <p:pic>
        <p:nvPicPr>
          <p:cNvPr id="66" name="Picture 65" descr="A picture containing building, drawing&#10;&#10;Description automatically generated">
            <a:extLst>
              <a:ext uri="{FF2B5EF4-FFF2-40B4-BE49-F238E27FC236}">
                <a16:creationId xmlns:a16="http://schemas.microsoft.com/office/drawing/2014/main" id="{A5B47D98-B474-4A3C-B05D-06812D37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362" y="3901320"/>
            <a:ext cx="709718" cy="590837"/>
          </a:xfrm>
          <a:prstGeom prst="rect">
            <a:avLst/>
          </a:prstGeom>
        </p:spPr>
      </p:pic>
      <p:pic>
        <p:nvPicPr>
          <p:cNvPr id="67" name="Picture 66" descr="A picture containing building, drawing&#10;&#10;Description automatically generated">
            <a:extLst>
              <a:ext uri="{FF2B5EF4-FFF2-40B4-BE49-F238E27FC236}">
                <a16:creationId xmlns:a16="http://schemas.microsoft.com/office/drawing/2014/main" id="{B9B59DEF-07D1-4AC4-B38A-15EFC8C91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221" y="4507366"/>
            <a:ext cx="709718" cy="590837"/>
          </a:xfrm>
          <a:prstGeom prst="rect">
            <a:avLst/>
          </a:prstGeom>
        </p:spPr>
      </p:pic>
      <p:pic>
        <p:nvPicPr>
          <p:cNvPr id="70" name="Picture 69" descr="A picture containing building, drawing&#10;&#10;Description automatically generated">
            <a:extLst>
              <a:ext uri="{FF2B5EF4-FFF2-40B4-BE49-F238E27FC236}">
                <a16:creationId xmlns:a16="http://schemas.microsoft.com/office/drawing/2014/main" id="{0BF7427F-F549-4D8C-81F7-E9B315986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776" y="5348778"/>
            <a:ext cx="709718" cy="590837"/>
          </a:xfrm>
          <a:prstGeom prst="rect">
            <a:avLst/>
          </a:prstGeom>
        </p:spPr>
      </p:pic>
      <p:pic>
        <p:nvPicPr>
          <p:cNvPr id="71" name="Picture 70" descr="A picture containing building, drawing&#10;&#10;Description automatically generated">
            <a:extLst>
              <a:ext uri="{FF2B5EF4-FFF2-40B4-BE49-F238E27FC236}">
                <a16:creationId xmlns:a16="http://schemas.microsoft.com/office/drawing/2014/main" id="{D9F6F343-EE1B-4AEF-958A-69617AFAE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048" y="4308647"/>
            <a:ext cx="709718" cy="590837"/>
          </a:xfrm>
          <a:prstGeom prst="rect">
            <a:avLst/>
          </a:prstGeom>
        </p:spPr>
      </p:pic>
      <p:pic>
        <p:nvPicPr>
          <p:cNvPr id="74" name="Picture 73" descr="A picture containing building, drawing&#10;&#10;Description automatically generated">
            <a:extLst>
              <a:ext uri="{FF2B5EF4-FFF2-40B4-BE49-F238E27FC236}">
                <a16:creationId xmlns:a16="http://schemas.microsoft.com/office/drawing/2014/main" id="{B702371C-E82F-40E5-9D0B-86EBA9A64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122" y="1678682"/>
            <a:ext cx="709718" cy="590837"/>
          </a:xfrm>
          <a:prstGeom prst="rect">
            <a:avLst/>
          </a:prstGeom>
        </p:spPr>
      </p:pic>
      <p:pic>
        <p:nvPicPr>
          <p:cNvPr id="75" name="Picture 74" descr="A picture containing building, drawing&#10;&#10;Description automatically generated">
            <a:extLst>
              <a:ext uri="{FF2B5EF4-FFF2-40B4-BE49-F238E27FC236}">
                <a16:creationId xmlns:a16="http://schemas.microsoft.com/office/drawing/2014/main" id="{7DBEFB7D-EDA3-4EFC-A913-6E18F2A68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828" y="1196767"/>
            <a:ext cx="709718" cy="590837"/>
          </a:xfrm>
          <a:prstGeom prst="rect">
            <a:avLst/>
          </a:prstGeom>
        </p:spPr>
      </p:pic>
      <p:pic>
        <p:nvPicPr>
          <p:cNvPr id="76" name="Picture 75" descr="A picture containing building, drawing&#10;&#10;Description automatically generated">
            <a:extLst>
              <a:ext uri="{FF2B5EF4-FFF2-40B4-BE49-F238E27FC236}">
                <a16:creationId xmlns:a16="http://schemas.microsoft.com/office/drawing/2014/main" id="{5EF8D309-BD17-4992-8923-FDC1458ED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793" y="3726664"/>
            <a:ext cx="709718" cy="590837"/>
          </a:xfrm>
          <a:prstGeom prst="rect">
            <a:avLst/>
          </a:prstGeom>
        </p:spPr>
      </p:pic>
      <p:pic>
        <p:nvPicPr>
          <p:cNvPr id="77" name="Picture 76" descr="A picture containing building, drawing&#10;&#10;Description automatically generated">
            <a:extLst>
              <a:ext uri="{FF2B5EF4-FFF2-40B4-BE49-F238E27FC236}">
                <a16:creationId xmlns:a16="http://schemas.microsoft.com/office/drawing/2014/main" id="{E9039E97-1CDE-4B3E-8419-D20CC30FA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075" y="2459614"/>
            <a:ext cx="709718" cy="590837"/>
          </a:xfrm>
          <a:prstGeom prst="rect">
            <a:avLst/>
          </a:prstGeom>
        </p:spPr>
      </p:pic>
      <p:pic>
        <p:nvPicPr>
          <p:cNvPr id="78" name="Picture 77" descr="A picture containing building, drawing&#10;&#10;Description automatically generated">
            <a:extLst>
              <a:ext uri="{FF2B5EF4-FFF2-40B4-BE49-F238E27FC236}">
                <a16:creationId xmlns:a16="http://schemas.microsoft.com/office/drawing/2014/main" id="{AE7A2A76-CC6C-4529-94B7-6806DE786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793" y="2245079"/>
            <a:ext cx="709718" cy="590837"/>
          </a:xfrm>
          <a:prstGeom prst="rect">
            <a:avLst/>
          </a:prstGeom>
        </p:spPr>
      </p:pic>
      <p:pic>
        <p:nvPicPr>
          <p:cNvPr id="80" name="Picture 79" descr="A picture containing building, drawing&#10;&#10;Description automatically generated">
            <a:extLst>
              <a:ext uri="{FF2B5EF4-FFF2-40B4-BE49-F238E27FC236}">
                <a16:creationId xmlns:a16="http://schemas.microsoft.com/office/drawing/2014/main" id="{9C082B6B-8107-48A1-9CDE-C97DDEF43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576" y="3133581"/>
            <a:ext cx="709718" cy="590837"/>
          </a:xfrm>
          <a:prstGeom prst="rect">
            <a:avLst/>
          </a:prstGeom>
        </p:spPr>
      </p:pic>
      <p:pic>
        <p:nvPicPr>
          <p:cNvPr id="108" name="Picture 107" descr="A picture containing building, drawing&#10;&#10;Description automatically generated">
            <a:extLst>
              <a:ext uri="{FF2B5EF4-FFF2-40B4-BE49-F238E27FC236}">
                <a16:creationId xmlns:a16="http://schemas.microsoft.com/office/drawing/2014/main" id="{1D1D3A1B-DF26-42FA-8350-2F2F4CD3A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294" y="2860356"/>
            <a:ext cx="709718" cy="590837"/>
          </a:xfrm>
          <a:prstGeom prst="rect">
            <a:avLst/>
          </a:prstGeom>
        </p:spPr>
      </p:pic>
      <p:pic>
        <p:nvPicPr>
          <p:cNvPr id="109" name="Picture 108" descr="A picture containing building, drawing&#10;&#10;Description automatically generated">
            <a:extLst>
              <a:ext uri="{FF2B5EF4-FFF2-40B4-BE49-F238E27FC236}">
                <a16:creationId xmlns:a16="http://schemas.microsoft.com/office/drawing/2014/main" id="{C16C2EC8-0D05-41E2-AA41-398E0C61E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8921" y="3503698"/>
            <a:ext cx="709718" cy="590837"/>
          </a:xfrm>
          <a:prstGeom prst="rect">
            <a:avLst/>
          </a:prstGeom>
        </p:spPr>
      </p:pic>
      <p:pic>
        <p:nvPicPr>
          <p:cNvPr id="26" name="Picture 25" descr="A close up of a sign&#10;&#10;Description automatically generated">
            <a:extLst>
              <a:ext uri="{FF2B5EF4-FFF2-40B4-BE49-F238E27FC236}">
                <a16:creationId xmlns:a16="http://schemas.microsoft.com/office/drawing/2014/main" id="{ADCA7199-64B8-4876-855B-16DCFD3CC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693" y="2493597"/>
            <a:ext cx="877581" cy="1204059"/>
          </a:xfrm>
          <a:prstGeom prst="rect">
            <a:avLst/>
          </a:prstGeom>
        </p:spPr>
      </p:pic>
      <p:cxnSp>
        <p:nvCxnSpPr>
          <p:cNvPr id="27" name="Straight Connector 26">
            <a:extLst>
              <a:ext uri="{FF2B5EF4-FFF2-40B4-BE49-F238E27FC236}">
                <a16:creationId xmlns:a16="http://schemas.microsoft.com/office/drawing/2014/main" id="{850E8436-C117-4DF8-B437-1C7B1F67E5B5}"/>
              </a:ext>
            </a:extLst>
          </p:cNvPr>
          <p:cNvCxnSpPr>
            <a:cxnSpLocks/>
            <a:stCxn id="26" idx="1"/>
            <a:endCxn id="4" idx="3"/>
          </p:cNvCxnSpPr>
          <p:nvPr/>
        </p:nvCxnSpPr>
        <p:spPr>
          <a:xfrm flipH="1">
            <a:off x="2805096" y="3095627"/>
            <a:ext cx="2400597" cy="1239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805286-D29E-4C6A-96E1-121762BD28E1}"/>
              </a:ext>
            </a:extLst>
          </p:cNvPr>
          <p:cNvCxnSpPr>
            <a:cxnSpLocks/>
            <a:stCxn id="26" idx="1"/>
            <a:endCxn id="52" idx="3"/>
          </p:cNvCxnSpPr>
          <p:nvPr/>
        </p:nvCxnSpPr>
        <p:spPr>
          <a:xfrm flipH="1" flipV="1">
            <a:off x="3501073" y="2924334"/>
            <a:ext cx="1704620" cy="1712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0A00851-43ED-4F38-BE05-4B85FE6C03D3}"/>
              </a:ext>
            </a:extLst>
          </p:cNvPr>
          <p:cNvCxnSpPr>
            <a:cxnSpLocks/>
            <a:stCxn id="26" idx="1"/>
            <a:endCxn id="58" idx="3"/>
          </p:cNvCxnSpPr>
          <p:nvPr/>
        </p:nvCxnSpPr>
        <p:spPr>
          <a:xfrm flipH="1" flipV="1">
            <a:off x="4124788" y="2601675"/>
            <a:ext cx="1080905" cy="493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CEC964-AE46-48C8-9D25-35EA6F61A06D}"/>
              </a:ext>
            </a:extLst>
          </p:cNvPr>
          <p:cNvCxnSpPr>
            <a:cxnSpLocks/>
            <a:stCxn id="26" idx="1"/>
            <a:endCxn id="60" idx="3"/>
          </p:cNvCxnSpPr>
          <p:nvPr/>
        </p:nvCxnSpPr>
        <p:spPr>
          <a:xfrm flipH="1" flipV="1">
            <a:off x="4745209" y="2164196"/>
            <a:ext cx="460484" cy="9314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43F0038-6B4E-47CD-8F3F-34DD6475C726}"/>
              </a:ext>
            </a:extLst>
          </p:cNvPr>
          <p:cNvCxnSpPr>
            <a:cxnSpLocks/>
            <a:stCxn id="26" idx="1"/>
            <a:endCxn id="61" idx="3"/>
          </p:cNvCxnSpPr>
          <p:nvPr/>
        </p:nvCxnSpPr>
        <p:spPr>
          <a:xfrm flipH="1" flipV="1">
            <a:off x="4122948" y="1809330"/>
            <a:ext cx="1082745" cy="12862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42ACA7A-843B-4DF1-9BC3-DC4F14F2F755}"/>
              </a:ext>
            </a:extLst>
          </p:cNvPr>
          <p:cNvCxnSpPr>
            <a:cxnSpLocks/>
            <a:stCxn id="26" idx="1"/>
            <a:endCxn id="62" idx="3"/>
          </p:cNvCxnSpPr>
          <p:nvPr/>
        </p:nvCxnSpPr>
        <p:spPr>
          <a:xfrm flipH="1" flipV="1">
            <a:off x="2834451" y="2564938"/>
            <a:ext cx="2371242" cy="530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DF63234-2AB7-4CF6-BF48-468AB8678F7C}"/>
              </a:ext>
            </a:extLst>
          </p:cNvPr>
          <p:cNvCxnSpPr>
            <a:cxnSpLocks/>
            <a:stCxn id="26" idx="1"/>
            <a:endCxn id="59" idx="3"/>
          </p:cNvCxnSpPr>
          <p:nvPr/>
        </p:nvCxnSpPr>
        <p:spPr>
          <a:xfrm flipH="1" flipV="1">
            <a:off x="3501073" y="2279016"/>
            <a:ext cx="1704620" cy="816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3A156AA-2C74-4ED5-8FB9-84453924A932}"/>
              </a:ext>
            </a:extLst>
          </p:cNvPr>
          <p:cNvCxnSpPr>
            <a:cxnSpLocks/>
            <a:stCxn id="26" idx="1"/>
            <a:endCxn id="63" idx="3"/>
          </p:cNvCxnSpPr>
          <p:nvPr/>
        </p:nvCxnSpPr>
        <p:spPr>
          <a:xfrm flipH="1" flipV="1">
            <a:off x="2838218" y="1809330"/>
            <a:ext cx="2367475" cy="12862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7C13258-6595-444B-81C9-4205326783EE}"/>
              </a:ext>
            </a:extLst>
          </p:cNvPr>
          <p:cNvCxnSpPr>
            <a:cxnSpLocks/>
            <a:stCxn id="26" idx="0"/>
            <a:endCxn id="75" idx="1"/>
          </p:cNvCxnSpPr>
          <p:nvPr/>
        </p:nvCxnSpPr>
        <p:spPr>
          <a:xfrm flipV="1">
            <a:off x="5644484" y="1492186"/>
            <a:ext cx="3421344" cy="1001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4249377-8CC6-4670-A013-02CC146E1F4A}"/>
              </a:ext>
            </a:extLst>
          </p:cNvPr>
          <p:cNvCxnSpPr>
            <a:cxnSpLocks/>
            <a:stCxn id="26" idx="0"/>
            <a:endCxn id="74" idx="1"/>
          </p:cNvCxnSpPr>
          <p:nvPr/>
        </p:nvCxnSpPr>
        <p:spPr>
          <a:xfrm flipV="1">
            <a:off x="5644484" y="1974101"/>
            <a:ext cx="3980638" cy="519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6DFD68E-B8DA-4F82-A4B7-80943836C3C9}"/>
              </a:ext>
            </a:extLst>
          </p:cNvPr>
          <p:cNvCxnSpPr>
            <a:cxnSpLocks/>
            <a:stCxn id="26" idx="2"/>
            <a:endCxn id="64" idx="0"/>
          </p:cNvCxnSpPr>
          <p:nvPr/>
        </p:nvCxnSpPr>
        <p:spPr>
          <a:xfrm flipH="1">
            <a:off x="4857565" y="3697656"/>
            <a:ext cx="786919" cy="5142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1449059-3EB1-4031-B651-6C94AACC9834}"/>
              </a:ext>
            </a:extLst>
          </p:cNvPr>
          <p:cNvCxnSpPr>
            <a:cxnSpLocks/>
            <a:stCxn id="26" idx="2"/>
            <a:endCxn id="67" idx="0"/>
          </p:cNvCxnSpPr>
          <p:nvPr/>
        </p:nvCxnSpPr>
        <p:spPr>
          <a:xfrm>
            <a:off x="5644484" y="3697656"/>
            <a:ext cx="286596" cy="8097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A41A473-6646-46BE-B9EF-B0779FBD7BD9}"/>
              </a:ext>
            </a:extLst>
          </p:cNvPr>
          <p:cNvCxnSpPr>
            <a:cxnSpLocks/>
            <a:stCxn id="26" idx="2"/>
            <a:endCxn id="71" idx="0"/>
          </p:cNvCxnSpPr>
          <p:nvPr/>
        </p:nvCxnSpPr>
        <p:spPr>
          <a:xfrm flipH="1">
            <a:off x="5432907" y="3697656"/>
            <a:ext cx="211577" cy="610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836F8B-7EEC-434A-886C-912B504214C4}"/>
              </a:ext>
            </a:extLst>
          </p:cNvPr>
          <p:cNvCxnSpPr>
            <a:cxnSpLocks/>
            <a:stCxn id="26" idx="2"/>
          </p:cNvCxnSpPr>
          <p:nvPr/>
        </p:nvCxnSpPr>
        <p:spPr>
          <a:xfrm flipH="1">
            <a:off x="5291696" y="3697656"/>
            <a:ext cx="352788" cy="1086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C697AA0-A048-4936-BD3D-0117A42B2E54}"/>
              </a:ext>
            </a:extLst>
          </p:cNvPr>
          <p:cNvCxnSpPr>
            <a:cxnSpLocks/>
            <a:stCxn id="26" idx="3"/>
            <a:endCxn id="70" idx="1"/>
          </p:cNvCxnSpPr>
          <p:nvPr/>
        </p:nvCxnSpPr>
        <p:spPr>
          <a:xfrm>
            <a:off x="6083274" y="3095627"/>
            <a:ext cx="2403502" cy="2548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933EFDC-60B8-4269-A1A9-5E88EB93AA80}"/>
              </a:ext>
            </a:extLst>
          </p:cNvPr>
          <p:cNvCxnSpPr>
            <a:cxnSpLocks/>
            <a:stCxn id="26" idx="3"/>
            <a:endCxn id="77" idx="1"/>
          </p:cNvCxnSpPr>
          <p:nvPr/>
        </p:nvCxnSpPr>
        <p:spPr>
          <a:xfrm flipV="1">
            <a:off x="6083274" y="2755033"/>
            <a:ext cx="653801" cy="3405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09BB9D8-703C-4F88-B981-E7ED49FE396E}"/>
              </a:ext>
            </a:extLst>
          </p:cNvPr>
          <p:cNvCxnSpPr>
            <a:cxnSpLocks/>
            <a:stCxn id="26" idx="3"/>
            <a:endCxn id="80" idx="1"/>
          </p:cNvCxnSpPr>
          <p:nvPr/>
        </p:nvCxnSpPr>
        <p:spPr>
          <a:xfrm>
            <a:off x="6083274" y="3095627"/>
            <a:ext cx="896302" cy="3333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DD113-1CCF-4427-93E2-2260587C0107}"/>
              </a:ext>
            </a:extLst>
          </p:cNvPr>
          <p:cNvCxnSpPr>
            <a:cxnSpLocks/>
            <a:stCxn id="26" idx="3"/>
            <a:endCxn id="76" idx="1"/>
          </p:cNvCxnSpPr>
          <p:nvPr/>
        </p:nvCxnSpPr>
        <p:spPr>
          <a:xfrm>
            <a:off x="6083274" y="3095627"/>
            <a:ext cx="1363519" cy="926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50E225-4578-4812-9B49-0A73C2A152AA}"/>
              </a:ext>
            </a:extLst>
          </p:cNvPr>
          <p:cNvCxnSpPr>
            <a:cxnSpLocks/>
            <a:stCxn id="26" idx="3"/>
            <a:endCxn id="78" idx="1"/>
          </p:cNvCxnSpPr>
          <p:nvPr/>
        </p:nvCxnSpPr>
        <p:spPr>
          <a:xfrm flipV="1">
            <a:off x="6083274" y="2540498"/>
            <a:ext cx="1363519" cy="555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012B310-57DF-483F-ADD8-7F08C0A60908}"/>
              </a:ext>
            </a:extLst>
          </p:cNvPr>
          <p:cNvCxnSpPr>
            <a:cxnSpLocks/>
            <a:stCxn id="26" idx="3"/>
            <a:endCxn id="108" idx="1"/>
          </p:cNvCxnSpPr>
          <p:nvPr/>
        </p:nvCxnSpPr>
        <p:spPr>
          <a:xfrm>
            <a:off x="6083274" y="3095627"/>
            <a:ext cx="1606020" cy="60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4ADCF39-EE1A-459C-8867-699A92928E1C}"/>
              </a:ext>
            </a:extLst>
          </p:cNvPr>
          <p:cNvCxnSpPr>
            <a:cxnSpLocks/>
            <a:stCxn id="26" idx="3"/>
            <a:endCxn id="109" idx="1"/>
          </p:cNvCxnSpPr>
          <p:nvPr/>
        </p:nvCxnSpPr>
        <p:spPr>
          <a:xfrm>
            <a:off x="6083274" y="3095627"/>
            <a:ext cx="2115647" cy="703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67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Oval 103">
            <a:extLst>
              <a:ext uri="{FF2B5EF4-FFF2-40B4-BE49-F238E27FC236}">
                <a16:creationId xmlns:a16="http://schemas.microsoft.com/office/drawing/2014/main" id="{1100CFC4-F0D4-4CF3-8794-123CE68E8809}"/>
              </a:ext>
            </a:extLst>
          </p:cNvPr>
          <p:cNvSpPr/>
          <p:nvPr/>
        </p:nvSpPr>
        <p:spPr>
          <a:xfrm>
            <a:off x="2276847" y="4308647"/>
            <a:ext cx="186431" cy="19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74F59F-A270-4858-9EC7-393FB12EE20C}"/>
              </a:ext>
            </a:extLst>
          </p:cNvPr>
          <p:cNvSpPr txBox="1"/>
          <p:nvPr/>
        </p:nvSpPr>
        <p:spPr>
          <a:xfrm>
            <a:off x="5054374" y="5894773"/>
            <a:ext cx="1081450" cy="523220"/>
          </a:xfrm>
          <a:prstGeom prst="rect">
            <a:avLst/>
          </a:prstGeom>
          <a:noFill/>
        </p:spPr>
        <p:txBody>
          <a:bodyPr wrap="none" rtlCol="0">
            <a:spAutoFit/>
          </a:bodyPr>
          <a:lstStyle/>
          <a:p>
            <a:r>
              <a:rPr lang="en-US" sz="2800" dirty="0"/>
              <a:t>Query</a:t>
            </a:r>
          </a:p>
        </p:txBody>
      </p:sp>
      <p:pic>
        <p:nvPicPr>
          <p:cNvPr id="4" name="Picture 3" descr="A picture containing building, drawing&#10;&#10;Description automatically generated">
            <a:extLst>
              <a:ext uri="{FF2B5EF4-FFF2-40B4-BE49-F238E27FC236}">
                <a16:creationId xmlns:a16="http://schemas.microsoft.com/office/drawing/2014/main" id="{F00B4573-9DE2-4FFA-8813-5CF86670C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378" y="4039337"/>
            <a:ext cx="709718" cy="590837"/>
          </a:xfrm>
          <a:prstGeom prst="rect">
            <a:avLst/>
          </a:prstGeom>
        </p:spPr>
      </p:pic>
      <p:pic>
        <p:nvPicPr>
          <p:cNvPr id="52" name="Picture 51" descr="A picture containing building, drawing&#10;&#10;Description automatically generated">
            <a:extLst>
              <a:ext uri="{FF2B5EF4-FFF2-40B4-BE49-F238E27FC236}">
                <a16:creationId xmlns:a16="http://schemas.microsoft.com/office/drawing/2014/main" id="{B3D0102D-229E-4CB2-B758-E4D5BF9AD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5" y="2628915"/>
            <a:ext cx="709718" cy="590837"/>
          </a:xfrm>
          <a:prstGeom prst="rect">
            <a:avLst/>
          </a:prstGeom>
        </p:spPr>
      </p:pic>
      <p:pic>
        <p:nvPicPr>
          <p:cNvPr id="58" name="Picture 57" descr="A picture containing building, drawing&#10;&#10;Description automatically generated">
            <a:extLst>
              <a:ext uri="{FF2B5EF4-FFF2-40B4-BE49-F238E27FC236}">
                <a16:creationId xmlns:a16="http://schemas.microsoft.com/office/drawing/2014/main" id="{C0536CAB-DEFE-40BC-8DA2-0A2AA83D3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070" y="2306256"/>
            <a:ext cx="709718" cy="590837"/>
          </a:xfrm>
          <a:prstGeom prst="rect">
            <a:avLst/>
          </a:prstGeom>
        </p:spPr>
      </p:pic>
      <p:pic>
        <p:nvPicPr>
          <p:cNvPr id="59" name="Picture 58" descr="A picture containing building, drawing&#10;&#10;Description automatically generated">
            <a:extLst>
              <a:ext uri="{FF2B5EF4-FFF2-40B4-BE49-F238E27FC236}">
                <a16:creationId xmlns:a16="http://schemas.microsoft.com/office/drawing/2014/main" id="{2F6CB5E7-8E43-450B-8367-16A83E6DA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55" y="1983597"/>
            <a:ext cx="709718" cy="590837"/>
          </a:xfrm>
          <a:prstGeom prst="rect">
            <a:avLst/>
          </a:prstGeom>
        </p:spPr>
      </p:pic>
      <p:pic>
        <p:nvPicPr>
          <p:cNvPr id="60" name="Picture 59" descr="A picture containing building, drawing&#10;&#10;Description automatically generated">
            <a:extLst>
              <a:ext uri="{FF2B5EF4-FFF2-40B4-BE49-F238E27FC236}">
                <a16:creationId xmlns:a16="http://schemas.microsoft.com/office/drawing/2014/main" id="{42D37B55-8523-4355-8216-BD21BA3C7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491" y="1868777"/>
            <a:ext cx="709718" cy="590837"/>
          </a:xfrm>
          <a:prstGeom prst="rect">
            <a:avLst/>
          </a:prstGeom>
        </p:spPr>
      </p:pic>
      <p:pic>
        <p:nvPicPr>
          <p:cNvPr id="61" name="Picture 60" descr="A picture containing building, drawing&#10;&#10;Description automatically generated">
            <a:extLst>
              <a:ext uri="{FF2B5EF4-FFF2-40B4-BE49-F238E27FC236}">
                <a16:creationId xmlns:a16="http://schemas.microsoft.com/office/drawing/2014/main" id="{3766792A-9D76-4EA9-8E14-70D608C7B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230" y="1513911"/>
            <a:ext cx="709718" cy="590837"/>
          </a:xfrm>
          <a:prstGeom prst="rect">
            <a:avLst/>
          </a:prstGeom>
        </p:spPr>
      </p:pic>
      <p:pic>
        <p:nvPicPr>
          <p:cNvPr id="62" name="Picture 61" descr="A picture containing building, drawing&#10;&#10;Description automatically generated">
            <a:extLst>
              <a:ext uri="{FF2B5EF4-FFF2-40B4-BE49-F238E27FC236}">
                <a16:creationId xmlns:a16="http://schemas.microsoft.com/office/drawing/2014/main" id="{861C5964-862B-4A71-93B6-5EFC8AE1D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733" y="2269519"/>
            <a:ext cx="709718" cy="590837"/>
          </a:xfrm>
          <a:prstGeom prst="rect">
            <a:avLst/>
          </a:prstGeom>
        </p:spPr>
      </p:pic>
      <p:pic>
        <p:nvPicPr>
          <p:cNvPr id="63" name="Picture 62" descr="A picture containing building, drawing&#10;&#10;Description automatically generated">
            <a:extLst>
              <a:ext uri="{FF2B5EF4-FFF2-40B4-BE49-F238E27FC236}">
                <a16:creationId xmlns:a16="http://schemas.microsoft.com/office/drawing/2014/main" id="{78AAB79F-6286-4BDC-8222-5B2C16A09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500" y="1513911"/>
            <a:ext cx="709718" cy="590837"/>
          </a:xfrm>
          <a:prstGeom prst="rect">
            <a:avLst/>
          </a:prstGeom>
        </p:spPr>
      </p:pic>
      <p:pic>
        <p:nvPicPr>
          <p:cNvPr id="64" name="Picture 63" descr="A picture containing building, drawing&#10;&#10;Description automatically generated">
            <a:extLst>
              <a:ext uri="{FF2B5EF4-FFF2-40B4-BE49-F238E27FC236}">
                <a16:creationId xmlns:a16="http://schemas.microsoft.com/office/drawing/2014/main" id="{765FC916-DD0D-414D-A7F4-7EEB58608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706" y="4211948"/>
            <a:ext cx="709718" cy="590837"/>
          </a:xfrm>
          <a:prstGeom prst="rect">
            <a:avLst/>
          </a:prstGeom>
        </p:spPr>
      </p:pic>
      <p:pic>
        <p:nvPicPr>
          <p:cNvPr id="65" name="Picture 64" descr="A picture containing building, drawing&#10;&#10;Description automatically generated">
            <a:extLst>
              <a:ext uri="{FF2B5EF4-FFF2-40B4-BE49-F238E27FC236}">
                <a16:creationId xmlns:a16="http://schemas.microsoft.com/office/drawing/2014/main" id="{4DBFD4C7-7654-434F-B49E-D46BA5904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381" y="4757941"/>
            <a:ext cx="709718" cy="590837"/>
          </a:xfrm>
          <a:prstGeom prst="rect">
            <a:avLst/>
          </a:prstGeom>
        </p:spPr>
      </p:pic>
      <p:pic>
        <p:nvPicPr>
          <p:cNvPr id="66" name="Picture 65" descr="A picture containing building, drawing&#10;&#10;Description automatically generated">
            <a:extLst>
              <a:ext uri="{FF2B5EF4-FFF2-40B4-BE49-F238E27FC236}">
                <a16:creationId xmlns:a16="http://schemas.microsoft.com/office/drawing/2014/main" id="{A5B47D98-B474-4A3C-B05D-06812D37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362" y="3901320"/>
            <a:ext cx="709718" cy="590837"/>
          </a:xfrm>
          <a:prstGeom prst="rect">
            <a:avLst/>
          </a:prstGeom>
        </p:spPr>
      </p:pic>
      <p:pic>
        <p:nvPicPr>
          <p:cNvPr id="67" name="Picture 66" descr="A picture containing building, drawing&#10;&#10;Description automatically generated">
            <a:extLst>
              <a:ext uri="{FF2B5EF4-FFF2-40B4-BE49-F238E27FC236}">
                <a16:creationId xmlns:a16="http://schemas.microsoft.com/office/drawing/2014/main" id="{B9B59DEF-07D1-4AC4-B38A-15EFC8C91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221" y="4507366"/>
            <a:ext cx="709718" cy="590837"/>
          </a:xfrm>
          <a:prstGeom prst="rect">
            <a:avLst/>
          </a:prstGeom>
        </p:spPr>
      </p:pic>
      <p:pic>
        <p:nvPicPr>
          <p:cNvPr id="70" name="Picture 69" descr="A picture containing building, drawing&#10;&#10;Description automatically generated">
            <a:extLst>
              <a:ext uri="{FF2B5EF4-FFF2-40B4-BE49-F238E27FC236}">
                <a16:creationId xmlns:a16="http://schemas.microsoft.com/office/drawing/2014/main" id="{0BF7427F-F549-4D8C-81F7-E9B315986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776" y="5348778"/>
            <a:ext cx="709718" cy="590837"/>
          </a:xfrm>
          <a:prstGeom prst="rect">
            <a:avLst/>
          </a:prstGeom>
        </p:spPr>
      </p:pic>
      <p:pic>
        <p:nvPicPr>
          <p:cNvPr id="71" name="Picture 70" descr="A picture containing building, drawing&#10;&#10;Description automatically generated">
            <a:extLst>
              <a:ext uri="{FF2B5EF4-FFF2-40B4-BE49-F238E27FC236}">
                <a16:creationId xmlns:a16="http://schemas.microsoft.com/office/drawing/2014/main" id="{D9F6F343-EE1B-4AEF-958A-69617AFAE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048" y="4308647"/>
            <a:ext cx="709718" cy="590837"/>
          </a:xfrm>
          <a:prstGeom prst="rect">
            <a:avLst/>
          </a:prstGeom>
        </p:spPr>
      </p:pic>
      <p:pic>
        <p:nvPicPr>
          <p:cNvPr id="74" name="Picture 73" descr="A picture containing building, drawing&#10;&#10;Description automatically generated">
            <a:extLst>
              <a:ext uri="{FF2B5EF4-FFF2-40B4-BE49-F238E27FC236}">
                <a16:creationId xmlns:a16="http://schemas.microsoft.com/office/drawing/2014/main" id="{B702371C-E82F-40E5-9D0B-86EBA9A64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122" y="1678682"/>
            <a:ext cx="709718" cy="590837"/>
          </a:xfrm>
          <a:prstGeom prst="rect">
            <a:avLst/>
          </a:prstGeom>
        </p:spPr>
      </p:pic>
      <p:pic>
        <p:nvPicPr>
          <p:cNvPr id="75" name="Picture 74" descr="A picture containing building, drawing&#10;&#10;Description automatically generated">
            <a:extLst>
              <a:ext uri="{FF2B5EF4-FFF2-40B4-BE49-F238E27FC236}">
                <a16:creationId xmlns:a16="http://schemas.microsoft.com/office/drawing/2014/main" id="{7DBEFB7D-EDA3-4EFC-A913-6E18F2A68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828" y="1196767"/>
            <a:ext cx="709718" cy="590837"/>
          </a:xfrm>
          <a:prstGeom prst="rect">
            <a:avLst/>
          </a:prstGeom>
        </p:spPr>
      </p:pic>
      <p:pic>
        <p:nvPicPr>
          <p:cNvPr id="76" name="Picture 75" descr="A picture containing building, drawing&#10;&#10;Description automatically generated">
            <a:extLst>
              <a:ext uri="{FF2B5EF4-FFF2-40B4-BE49-F238E27FC236}">
                <a16:creationId xmlns:a16="http://schemas.microsoft.com/office/drawing/2014/main" id="{5EF8D309-BD17-4992-8923-FDC1458ED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793" y="3726664"/>
            <a:ext cx="709718" cy="590837"/>
          </a:xfrm>
          <a:prstGeom prst="rect">
            <a:avLst/>
          </a:prstGeom>
        </p:spPr>
      </p:pic>
      <p:pic>
        <p:nvPicPr>
          <p:cNvPr id="77" name="Picture 76" descr="A picture containing building, drawing&#10;&#10;Description automatically generated">
            <a:extLst>
              <a:ext uri="{FF2B5EF4-FFF2-40B4-BE49-F238E27FC236}">
                <a16:creationId xmlns:a16="http://schemas.microsoft.com/office/drawing/2014/main" id="{E9039E97-1CDE-4B3E-8419-D20CC30FA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075" y="2459614"/>
            <a:ext cx="709718" cy="590837"/>
          </a:xfrm>
          <a:prstGeom prst="rect">
            <a:avLst/>
          </a:prstGeom>
        </p:spPr>
      </p:pic>
      <p:pic>
        <p:nvPicPr>
          <p:cNvPr id="78" name="Picture 77" descr="A picture containing building, drawing&#10;&#10;Description automatically generated">
            <a:extLst>
              <a:ext uri="{FF2B5EF4-FFF2-40B4-BE49-F238E27FC236}">
                <a16:creationId xmlns:a16="http://schemas.microsoft.com/office/drawing/2014/main" id="{AE7A2A76-CC6C-4529-94B7-6806DE786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793" y="2245079"/>
            <a:ext cx="709718" cy="590837"/>
          </a:xfrm>
          <a:prstGeom prst="rect">
            <a:avLst/>
          </a:prstGeom>
        </p:spPr>
      </p:pic>
      <p:pic>
        <p:nvPicPr>
          <p:cNvPr id="80" name="Picture 79" descr="A picture containing building, drawing&#10;&#10;Description automatically generated">
            <a:extLst>
              <a:ext uri="{FF2B5EF4-FFF2-40B4-BE49-F238E27FC236}">
                <a16:creationId xmlns:a16="http://schemas.microsoft.com/office/drawing/2014/main" id="{9C082B6B-8107-48A1-9CDE-C97DDEF43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576" y="3133581"/>
            <a:ext cx="709718" cy="590837"/>
          </a:xfrm>
          <a:prstGeom prst="rect">
            <a:avLst/>
          </a:prstGeom>
        </p:spPr>
      </p:pic>
      <p:pic>
        <p:nvPicPr>
          <p:cNvPr id="108" name="Picture 107" descr="A picture containing building, drawing&#10;&#10;Description automatically generated">
            <a:extLst>
              <a:ext uri="{FF2B5EF4-FFF2-40B4-BE49-F238E27FC236}">
                <a16:creationId xmlns:a16="http://schemas.microsoft.com/office/drawing/2014/main" id="{1D1D3A1B-DF26-42FA-8350-2F2F4CD3A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294" y="2860356"/>
            <a:ext cx="709718" cy="590837"/>
          </a:xfrm>
          <a:prstGeom prst="rect">
            <a:avLst/>
          </a:prstGeom>
        </p:spPr>
      </p:pic>
      <p:pic>
        <p:nvPicPr>
          <p:cNvPr id="109" name="Picture 108" descr="A picture containing building, drawing&#10;&#10;Description automatically generated">
            <a:extLst>
              <a:ext uri="{FF2B5EF4-FFF2-40B4-BE49-F238E27FC236}">
                <a16:creationId xmlns:a16="http://schemas.microsoft.com/office/drawing/2014/main" id="{C16C2EC8-0D05-41E2-AA41-398E0C61E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8921" y="3503698"/>
            <a:ext cx="709718" cy="590837"/>
          </a:xfrm>
          <a:prstGeom prst="rect">
            <a:avLst/>
          </a:prstGeom>
        </p:spPr>
      </p:pic>
      <p:pic>
        <p:nvPicPr>
          <p:cNvPr id="26" name="Picture 25" descr="A close up of a sign&#10;&#10;Description automatically generated">
            <a:extLst>
              <a:ext uri="{FF2B5EF4-FFF2-40B4-BE49-F238E27FC236}">
                <a16:creationId xmlns:a16="http://schemas.microsoft.com/office/drawing/2014/main" id="{ADCA7199-64B8-4876-855B-16DCFD3CC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693" y="2493597"/>
            <a:ext cx="877581" cy="1204059"/>
          </a:xfrm>
          <a:prstGeom prst="rect">
            <a:avLst/>
          </a:prstGeom>
        </p:spPr>
      </p:pic>
      <p:cxnSp>
        <p:nvCxnSpPr>
          <p:cNvPr id="27" name="Straight Connector 26">
            <a:extLst>
              <a:ext uri="{FF2B5EF4-FFF2-40B4-BE49-F238E27FC236}">
                <a16:creationId xmlns:a16="http://schemas.microsoft.com/office/drawing/2014/main" id="{850E8436-C117-4DF8-B437-1C7B1F67E5B5}"/>
              </a:ext>
            </a:extLst>
          </p:cNvPr>
          <p:cNvCxnSpPr>
            <a:cxnSpLocks/>
            <a:stCxn id="26" idx="1"/>
            <a:endCxn id="4" idx="3"/>
          </p:cNvCxnSpPr>
          <p:nvPr/>
        </p:nvCxnSpPr>
        <p:spPr>
          <a:xfrm flipH="1">
            <a:off x="2805096" y="3095627"/>
            <a:ext cx="2400597" cy="1239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805286-D29E-4C6A-96E1-121762BD28E1}"/>
              </a:ext>
            </a:extLst>
          </p:cNvPr>
          <p:cNvCxnSpPr>
            <a:cxnSpLocks/>
            <a:stCxn id="26" idx="1"/>
            <a:endCxn id="52" idx="3"/>
          </p:cNvCxnSpPr>
          <p:nvPr/>
        </p:nvCxnSpPr>
        <p:spPr>
          <a:xfrm flipH="1" flipV="1">
            <a:off x="3501073" y="2924334"/>
            <a:ext cx="1704620" cy="1712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0A00851-43ED-4F38-BE05-4B85FE6C03D3}"/>
              </a:ext>
            </a:extLst>
          </p:cNvPr>
          <p:cNvCxnSpPr>
            <a:cxnSpLocks/>
            <a:stCxn id="26" idx="1"/>
            <a:endCxn id="58" idx="3"/>
          </p:cNvCxnSpPr>
          <p:nvPr/>
        </p:nvCxnSpPr>
        <p:spPr>
          <a:xfrm flipH="1" flipV="1">
            <a:off x="4124788" y="2601675"/>
            <a:ext cx="1080905" cy="493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CEC964-AE46-48C8-9D25-35EA6F61A06D}"/>
              </a:ext>
            </a:extLst>
          </p:cNvPr>
          <p:cNvCxnSpPr>
            <a:cxnSpLocks/>
            <a:stCxn id="26" idx="1"/>
            <a:endCxn id="60" idx="3"/>
          </p:cNvCxnSpPr>
          <p:nvPr/>
        </p:nvCxnSpPr>
        <p:spPr>
          <a:xfrm flipH="1" flipV="1">
            <a:off x="4745209" y="2164196"/>
            <a:ext cx="460484" cy="9314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43F0038-6B4E-47CD-8F3F-34DD6475C726}"/>
              </a:ext>
            </a:extLst>
          </p:cNvPr>
          <p:cNvCxnSpPr>
            <a:cxnSpLocks/>
            <a:stCxn id="26" idx="1"/>
            <a:endCxn id="61" idx="3"/>
          </p:cNvCxnSpPr>
          <p:nvPr/>
        </p:nvCxnSpPr>
        <p:spPr>
          <a:xfrm flipH="1" flipV="1">
            <a:off x="4122948" y="1809330"/>
            <a:ext cx="1082745" cy="12862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42ACA7A-843B-4DF1-9BC3-DC4F14F2F755}"/>
              </a:ext>
            </a:extLst>
          </p:cNvPr>
          <p:cNvCxnSpPr>
            <a:cxnSpLocks/>
            <a:stCxn id="26" idx="1"/>
            <a:endCxn id="62" idx="3"/>
          </p:cNvCxnSpPr>
          <p:nvPr/>
        </p:nvCxnSpPr>
        <p:spPr>
          <a:xfrm flipH="1" flipV="1">
            <a:off x="2834451" y="2564938"/>
            <a:ext cx="2371242" cy="530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DF63234-2AB7-4CF6-BF48-468AB8678F7C}"/>
              </a:ext>
            </a:extLst>
          </p:cNvPr>
          <p:cNvCxnSpPr>
            <a:cxnSpLocks/>
            <a:stCxn id="26" idx="1"/>
            <a:endCxn id="59" idx="3"/>
          </p:cNvCxnSpPr>
          <p:nvPr/>
        </p:nvCxnSpPr>
        <p:spPr>
          <a:xfrm flipH="1" flipV="1">
            <a:off x="3501073" y="2279016"/>
            <a:ext cx="1704620" cy="816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3A156AA-2C74-4ED5-8FB9-84453924A932}"/>
              </a:ext>
            </a:extLst>
          </p:cNvPr>
          <p:cNvCxnSpPr>
            <a:cxnSpLocks/>
            <a:stCxn id="26" idx="1"/>
            <a:endCxn id="63" idx="3"/>
          </p:cNvCxnSpPr>
          <p:nvPr/>
        </p:nvCxnSpPr>
        <p:spPr>
          <a:xfrm flipH="1" flipV="1">
            <a:off x="2838218" y="1809330"/>
            <a:ext cx="2367475" cy="12862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7C13258-6595-444B-81C9-4205326783EE}"/>
              </a:ext>
            </a:extLst>
          </p:cNvPr>
          <p:cNvCxnSpPr>
            <a:cxnSpLocks/>
            <a:stCxn id="26" idx="0"/>
            <a:endCxn id="75" idx="1"/>
          </p:cNvCxnSpPr>
          <p:nvPr/>
        </p:nvCxnSpPr>
        <p:spPr>
          <a:xfrm flipV="1">
            <a:off x="5644484" y="1492186"/>
            <a:ext cx="3421344" cy="1001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4249377-8CC6-4670-A013-02CC146E1F4A}"/>
              </a:ext>
            </a:extLst>
          </p:cNvPr>
          <p:cNvCxnSpPr>
            <a:cxnSpLocks/>
            <a:stCxn id="26" idx="0"/>
            <a:endCxn id="74" idx="1"/>
          </p:cNvCxnSpPr>
          <p:nvPr/>
        </p:nvCxnSpPr>
        <p:spPr>
          <a:xfrm flipV="1">
            <a:off x="5644484" y="1974101"/>
            <a:ext cx="3980638" cy="519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6DFD68E-B8DA-4F82-A4B7-80943836C3C9}"/>
              </a:ext>
            </a:extLst>
          </p:cNvPr>
          <p:cNvCxnSpPr>
            <a:cxnSpLocks/>
            <a:stCxn id="26" idx="2"/>
            <a:endCxn id="64" idx="0"/>
          </p:cNvCxnSpPr>
          <p:nvPr/>
        </p:nvCxnSpPr>
        <p:spPr>
          <a:xfrm flipH="1">
            <a:off x="4857565" y="3697656"/>
            <a:ext cx="786919" cy="5142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1449059-3EB1-4031-B651-6C94AACC9834}"/>
              </a:ext>
            </a:extLst>
          </p:cNvPr>
          <p:cNvCxnSpPr>
            <a:cxnSpLocks/>
            <a:stCxn id="26" idx="2"/>
            <a:endCxn id="67" idx="0"/>
          </p:cNvCxnSpPr>
          <p:nvPr/>
        </p:nvCxnSpPr>
        <p:spPr>
          <a:xfrm>
            <a:off x="5644484" y="3697656"/>
            <a:ext cx="286596" cy="8097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A41A473-6646-46BE-B9EF-B0779FBD7BD9}"/>
              </a:ext>
            </a:extLst>
          </p:cNvPr>
          <p:cNvCxnSpPr>
            <a:cxnSpLocks/>
            <a:stCxn id="26" idx="2"/>
            <a:endCxn id="71" idx="0"/>
          </p:cNvCxnSpPr>
          <p:nvPr/>
        </p:nvCxnSpPr>
        <p:spPr>
          <a:xfrm flipH="1">
            <a:off x="5432907" y="3697656"/>
            <a:ext cx="211577" cy="610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836F8B-7EEC-434A-886C-912B504214C4}"/>
              </a:ext>
            </a:extLst>
          </p:cNvPr>
          <p:cNvCxnSpPr>
            <a:cxnSpLocks/>
            <a:stCxn id="26" idx="2"/>
          </p:cNvCxnSpPr>
          <p:nvPr/>
        </p:nvCxnSpPr>
        <p:spPr>
          <a:xfrm flipH="1">
            <a:off x="5291696" y="3697656"/>
            <a:ext cx="352788" cy="1086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C697AA0-A048-4936-BD3D-0117A42B2E54}"/>
              </a:ext>
            </a:extLst>
          </p:cNvPr>
          <p:cNvCxnSpPr>
            <a:cxnSpLocks/>
            <a:stCxn id="26" idx="3"/>
            <a:endCxn id="70" idx="1"/>
          </p:cNvCxnSpPr>
          <p:nvPr/>
        </p:nvCxnSpPr>
        <p:spPr>
          <a:xfrm>
            <a:off x="6083274" y="3095627"/>
            <a:ext cx="2403502" cy="2548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933EFDC-60B8-4269-A1A9-5E88EB93AA80}"/>
              </a:ext>
            </a:extLst>
          </p:cNvPr>
          <p:cNvCxnSpPr>
            <a:cxnSpLocks/>
            <a:stCxn id="26" idx="3"/>
            <a:endCxn id="77" idx="1"/>
          </p:cNvCxnSpPr>
          <p:nvPr/>
        </p:nvCxnSpPr>
        <p:spPr>
          <a:xfrm flipV="1">
            <a:off x="6083274" y="2755033"/>
            <a:ext cx="653801" cy="3405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09BB9D8-703C-4F88-B981-E7ED49FE396E}"/>
              </a:ext>
            </a:extLst>
          </p:cNvPr>
          <p:cNvCxnSpPr>
            <a:cxnSpLocks/>
            <a:stCxn id="26" idx="3"/>
            <a:endCxn id="80" idx="1"/>
          </p:cNvCxnSpPr>
          <p:nvPr/>
        </p:nvCxnSpPr>
        <p:spPr>
          <a:xfrm>
            <a:off x="6083274" y="3095627"/>
            <a:ext cx="896302" cy="3333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DD113-1CCF-4427-93E2-2260587C0107}"/>
              </a:ext>
            </a:extLst>
          </p:cNvPr>
          <p:cNvCxnSpPr>
            <a:cxnSpLocks/>
            <a:stCxn id="26" idx="3"/>
            <a:endCxn id="76" idx="1"/>
          </p:cNvCxnSpPr>
          <p:nvPr/>
        </p:nvCxnSpPr>
        <p:spPr>
          <a:xfrm>
            <a:off x="6083274" y="3095627"/>
            <a:ext cx="1363519" cy="926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50E225-4578-4812-9B49-0A73C2A152AA}"/>
              </a:ext>
            </a:extLst>
          </p:cNvPr>
          <p:cNvCxnSpPr>
            <a:cxnSpLocks/>
            <a:stCxn id="26" idx="3"/>
            <a:endCxn id="78" idx="1"/>
          </p:cNvCxnSpPr>
          <p:nvPr/>
        </p:nvCxnSpPr>
        <p:spPr>
          <a:xfrm flipV="1">
            <a:off x="6083274" y="2540498"/>
            <a:ext cx="1363519" cy="555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012B310-57DF-483F-ADD8-7F08C0A60908}"/>
              </a:ext>
            </a:extLst>
          </p:cNvPr>
          <p:cNvCxnSpPr>
            <a:cxnSpLocks/>
            <a:stCxn id="26" idx="3"/>
            <a:endCxn id="108" idx="1"/>
          </p:cNvCxnSpPr>
          <p:nvPr/>
        </p:nvCxnSpPr>
        <p:spPr>
          <a:xfrm>
            <a:off x="6083274" y="3095627"/>
            <a:ext cx="1606020" cy="60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4ADCF39-EE1A-459C-8867-699A92928E1C}"/>
              </a:ext>
            </a:extLst>
          </p:cNvPr>
          <p:cNvCxnSpPr>
            <a:cxnSpLocks/>
            <a:stCxn id="26" idx="3"/>
            <a:endCxn id="109" idx="1"/>
          </p:cNvCxnSpPr>
          <p:nvPr/>
        </p:nvCxnSpPr>
        <p:spPr>
          <a:xfrm>
            <a:off x="6083274" y="3095627"/>
            <a:ext cx="2115647" cy="703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2F85F3B2-6386-46A2-AB91-BA29008BAD56}"/>
              </a:ext>
            </a:extLst>
          </p:cNvPr>
          <p:cNvSpPr/>
          <p:nvPr/>
        </p:nvSpPr>
        <p:spPr>
          <a:xfrm>
            <a:off x="1938123" y="3901819"/>
            <a:ext cx="1031112" cy="979137"/>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278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387</Words>
  <Application>Microsoft Office PowerPoint</Application>
  <PresentationFormat>Widescreen</PresentationFormat>
  <Paragraphs>67</Paragraphs>
  <Slides>25</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samson</dc:creator>
  <cp:lastModifiedBy>samson</cp:lastModifiedBy>
  <cp:revision>19</cp:revision>
  <dcterms:created xsi:type="dcterms:W3CDTF">2019-09-27T16:18:19Z</dcterms:created>
  <dcterms:modified xsi:type="dcterms:W3CDTF">2020-02-17T06:14:21Z</dcterms:modified>
</cp:coreProperties>
</file>