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51" r:id="rId3"/>
    <p:sldId id="852" r:id="rId4"/>
    <p:sldId id="259" r:id="rId5"/>
    <p:sldId id="802" r:id="rId6"/>
    <p:sldId id="815" r:id="rId7"/>
    <p:sldId id="260" r:id="rId8"/>
    <p:sldId id="813" r:id="rId9"/>
    <p:sldId id="261" r:id="rId10"/>
    <p:sldId id="814" r:id="rId11"/>
    <p:sldId id="761" r:id="rId12"/>
    <p:sldId id="762" r:id="rId13"/>
    <p:sldId id="809" r:id="rId14"/>
    <p:sldId id="810" r:id="rId15"/>
    <p:sldId id="804" r:id="rId16"/>
    <p:sldId id="812" r:id="rId17"/>
    <p:sldId id="811" r:id="rId18"/>
    <p:sldId id="763" r:id="rId19"/>
    <p:sldId id="819" r:id="rId20"/>
    <p:sldId id="817" r:id="rId21"/>
    <p:sldId id="820" r:id="rId22"/>
    <p:sldId id="8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867-4E4A-30DF-7B7A-E2BC47DF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6957-ACCF-8055-3757-F53E8D3C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5FA5-485D-C958-FD46-2A597C0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D45A-53F7-31E4-BDDB-18B4E4CE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F31A-6ADA-2E7F-252A-A14590B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9D8D-33AA-F020-13D6-5CE95F9D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BF516-B43E-52A9-F654-62BA158D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897D-DAB7-8AB7-7794-E878331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5CFD-C78A-1967-2FEA-EF63A168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B089-A662-71DB-0FE8-DB422CF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415DC-1E2D-0E3B-E9F4-87FACD9BA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94293-E3BC-C47D-32F0-4814317F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220-74ED-BBD1-FC6F-09E7F518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9E78-7D07-8464-1B19-7C92319C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64FE-3FA1-9195-2AC9-82370440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BCB-0A82-A3F1-39AC-4CF5A0E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D77-782A-CF5D-DD59-2CF12379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EDE7-1EF4-895A-28EE-B0695F82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7655-C2E1-9A12-3937-680674C2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787A-62DB-2B3A-750F-67D25DD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A58A-A234-3E17-8449-2246E571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BF48-8F37-B626-BDC6-DE03E1A9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6C64-057C-7F53-169F-DA48B18E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141B-E3BB-1DE3-B508-68E40587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323A-69DF-1C00-BC84-42E0E62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B89-AF2B-166F-E744-D68E5C23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BCC3-218A-038F-AEF2-3E9C4367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C71EB-CBCC-DA2D-41F3-D93797F6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C7C1-D0D3-E0DB-7D2C-256C8C8D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FC97-3ED5-C72A-4C63-18A9E82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9F0-09AF-BC2A-5678-92245D2B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5C2-EAB1-E315-8C72-28AA18A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701F-09CB-B087-8FCB-756291CB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1A5F2-64E6-FBFD-E352-1423DE30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513C-1650-EBEC-93F4-16264754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F76D3-1F67-A4FE-3C70-22CBD65D0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9BACB-5FD4-C437-E22F-1394AB1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15EA6-B8F9-2921-E5AF-7E3873D4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C8059-EB9C-4D4B-F232-42B456E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6DBC-A6D7-BA9A-07E0-DF6B835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BFFE0-15AC-79C7-A3A3-BE54F539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D54B7-2C75-A504-A893-4C468FFE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690C-9CFB-623A-5C7C-928C63AA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6287-33F9-A727-84DF-892191B4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52CD2-8466-641F-3AD9-1F2CCEB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C86B-9CB4-4FF7-1FC3-DEDCDA2A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BDE9-3535-FD6D-67F9-66CC585D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C2FA-5CE0-279C-E178-D87CFE2F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4BD28-FA48-FECC-CFA7-937EDDF6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6E4F-0358-336E-8E77-95340C7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166D-D414-F99F-B3A8-F12B6539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6641-BB40-4112-07C9-D0A1EBC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268-9A46-8031-23CC-1217A3BD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D78B0-14FD-F182-666F-E43BD5F65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CE95-7073-3BE2-A610-9D466CB5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070C-EC20-41F3-8BC1-42EB8ED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B643-BD58-D030-0F95-7C399CB5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FAD5-1A73-D9AE-7F33-01B70CA6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EF49-E8D9-34FA-ADAA-A6DAE566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A4C2-3162-6572-A7F7-0CFCEE27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C5E3-B70D-856B-A3BC-D7281BFAC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5ED-D75F-43AF-A663-616D4D6B5D4A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9DDD-DE18-D7CC-DE7C-8518E5BA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6F4-36F2-FC8F-B8C3-25D7A67B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  <a:blipFill>
                <a:blip r:embed="rId2"/>
                <a:stretch>
                  <a:fillRect l="-1079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78A4B3-4A7B-ED8B-AF57-86ED5518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4" y="3830305"/>
            <a:ext cx="5503829" cy="2267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The standard deviation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and measures how far apart the outcomes are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Standard deviation is in the same unit as the data set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  <a:blipFill>
                <a:blip r:embed="rId5"/>
                <a:stretch>
                  <a:fillRect l="-1901" t="-4301" b="-2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3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8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1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Using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/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 not require assumptions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82AAEB-B453-056A-8DD6-93E353BA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2" y="3980142"/>
            <a:ext cx="5025465" cy="2512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/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Sign up for LaTeX scribe note slots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Receive and consider list of potential projects/groups</a:t>
            </a:r>
          </a:p>
        </p:txBody>
      </p:sp>
    </p:spTree>
    <p:extLst>
      <p:ext uri="{BB962C8B-B14F-4D97-AF65-F5344CB8AC3E}">
        <p14:creationId xmlns:p14="http://schemas.microsoft.com/office/powerpoint/2010/main" val="1638082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≈2.92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1.71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Markov’s inequality bounded this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0.5833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−3.5≥2.5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/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−3.5≥1.41⋅1.71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1.41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≈0.4667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0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1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Wednesday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Friday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: Set up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average”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0.5833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0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766</Words>
  <Application>Microsoft Office PowerPoint</Application>
  <PresentationFormat>Widescreen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Today</vt:lpstr>
      <vt:lpstr>Future</vt:lpstr>
      <vt:lpstr>Last Time: Expected Value</vt:lpstr>
      <vt:lpstr>Last Time: Markov’s Inequality</vt:lpstr>
      <vt:lpstr>Limitations of Markov’s Inequality</vt:lpstr>
      <vt:lpstr>Moments</vt:lpstr>
      <vt:lpstr>Variance</vt:lpstr>
      <vt:lpstr>Variance</vt:lpstr>
      <vt:lpstr>Variance and Standard Deviation</vt:lpstr>
      <vt:lpstr>Variance</vt:lpstr>
      <vt:lpstr>Variance</vt:lpstr>
      <vt:lpstr>Markov’s Inequality</vt:lpstr>
      <vt:lpstr>Markov’s Inequality</vt:lpstr>
      <vt:lpstr>Using Markov’s Inequality</vt:lpstr>
      <vt:lpstr>Toward Chebyshev’s Inequality</vt:lpstr>
      <vt:lpstr>Chebyshev’s Inequality</vt:lpstr>
      <vt:lpstr>Chebyshev’s Inequality</vt:lpstr>
      <vt:lpstr>Chebyshev’s Inequality</vt:lpstr>
      <vt:lpstr>Chebyshev’s Inequality</vt:lpstr>
      <vt:lpstr>Law of Large Numbers</vt:lpstr>
      <vt:lpstr>Law of Large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38</cp:revision>
  <dcterms:created xsi:type="dcterms:W3CDTF">2023-08-25T20:03:03Z</dcterms:created>
  <dcterms:modified xsi:type="dcterms:W3CDTF">2023-08-28T20:06:10Z</dcterms:modified>
</cp:coreProperties>
</file>