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861" r:id="rId2"/>
    <p:sldId id="989" r:id="rId3"/>
    <p:sldId id="865" r:id="rId4"/>
    <p:sldId id="1109" r:id="rId5"/>
    <p:sldId id="1078" r:id="rId6"/>
    <p:sldId id="1081" r:id="rId7"/>
    <p:sldId id="1080" r:id="rId8"/>
    <p:sldId id="1079" r:id="rId9"/>
    <p:sldId id="888" r:id="rId10"/>
    <p:sldId id="1082" r:id="rId11"/>
    <p:sldId id="1083" r:id="rId12"/>
    <p:sldId id="1084" r:id="rId13"/>
    <p:sldId id="1085" r:id="rId14"/>
    <p:sldId id="1086" r:id="rId15"/>
    <p:sldId id="880" r:id="rId16"/>
    <p:sldId id="1089" r:id="rId17"/>
    <p:sldId id="1090" r:id="rId18"/>
    <p:sldId id="1091" r:id="rId19"/>
    <p:sldId id="1092" r:id="rId20"/>
    <p:sldId id="1093" r:id="rId21"/>
    <p:sldId id="1094" r:id="rId22"/>
    <p:sldId id="1095" r:id="rId23"/>
    <p:sldId id="1096" r:id="rId24"/>
    <p:sldId id="1097" r:id="rId25"/>
    <p:sldId id="1098" r:id="rId26"/>
    <p:sldId id="1099" r:id="rId27"/>
    <p:sldId id="1100" r:id="rId28"/>
    <p:sldId id="1101" r:id="rId29"/>
    <p:sldId id="1102" r:id="rId30"/>
    <p:sldId id="1104" r:id="rId31"/>
    <p:sldId id="1105" r:id="rId32"/>
    <p:sldId id="1087" r:id="rId33"/>
    <p:sldId id="1088" r:id="rId34"/>
    <p:sldId id="1107" r:id="rId35"/>
    <p:sldId id="1106" r:id="rId36"/>
    <p:sldId id="1108" r:id="rId37"/>
    <p:sldId id="1051" r:id="rId38"/>
    <p:sldId id="1053" r:id="rId39"/>
    <p:sldId id="1052" r:id="rId40"/>
    <p:sldId id="1054" r:id="rId41"/>
    <p:sldId id="993" r:id="rId42"/>
    <p:sldId id="994" r:id="rId43"/>
    <p:sldId id="995" r:id="rId44"/>
    <p:sldId id="996" r:id="rId45"/>
    <p:sldId id="997" r:id="rId46"/>
    <p:sldId id="998" r:id="rId47"/>
    <p:sldId id="999" r:id="rId48"/>
    <p:sldId id="1000" r:id="rId49"/>
    <p:sldId id="1001" r:id="rId50"/>
    <p:sldId id="1002" r:id="rId51"/>
    <p:sldId id="1003" r:id="rId52"/>
    <p:sldId id="1004" r:id="rId53"/>
    <p:sldId id="1005" r:id="rId54"/>
    <p:sldId id="1006" r:id="rId55"/>
    <p:sldId id="1007" r:id="rId56"/>
    <p:sldId id="1008" r:id="rId57"/>
    <p:sldId id="1009" r:id="rId58"/>
    <p:sldId id="1011" r:id="rId59"/>
    <p:sldId id="1010" r:id="rId60"/>
    <p:sldId id="1012" r:id="rId61"/>
    <p:sldId id="1014" r:id="rId62"/>
    <p:sldId id="1013" r:id="rId63"/>
    <p:sldId id="1015" r:id="rId64"/>
    <p:sldId id="1017" r:id="rId65"/>
    <p:sldId id="1018" r:id="rId66"/>
    <p:sldId id="1016" r:id="rId67"/>
    <p:sldId id="1020" r:id="rId68"/>
    <p:sldId id="1021" r:id="rId69"/>
    <p:sldId id="1022" r:id="rId70"/>
    <p:sldId id="1023" r:id="rId71"/>
    <p:sldId id="1024" r:id="rId72"/>
    <p:sldId id="1025" r:id="rId73"/>
    <p:sldId id="1026" r:id="rId74"/>
    <p:sldId id="1027" r:id="rId75"/>
    <p:sldId id="1028" r:id="rId76"/>
    <p:sldId id="1029" r:id="rId77"/>
    <p:sldId id="1030" r:id="rId78"/>
    <p:sldId id="1031" r:id="rId79"/>
    <p:sldId id="1032" r:id="rId80"/>
    <p:sldId id="1033" r:id="rId81"/>
    <p:sldId id="1034" r:id="rId82"/>
    <p:sldId id="1035" r:id="rId83"/>
    <p:sldId id="1036" r:id="rId84"/>
    <p:sldId id="1037" r:id="rId85"/>
    <p:sldId id="1038" r:id="rId86"/>
    <p:sldId id="1039" r:id="rId87"/>
    <p:sldId id="1042" r:id="rId88"/>
    <p:sldId id="1040" r:id="rId89"/>
    <p:sldId id="1046" r:id="rId90"/>
    <p:sldId id="1047" r:id="rId91"/>
    <p:sldId id="1048" r:id="rId92"/>
    <p:sldId id="1041" r:id="rId93"/>
    <p:sldId id="1049" r:id="rId94"/>
    <p:sldId id="1050" r:id="rId95"/>
    <p:sldId id="787" r:id="rId96"/>
    <p:sldId id="788" r:id="rId97"/>
    <p:sldId id="504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E91FD-DF38-46BB-9C66-6F45BDCD1CBA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25DCF-6714-4F72-B7FA-43509D54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3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3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9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4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1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41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6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2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4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6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0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4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2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0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03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65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330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17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9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5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54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77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3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93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3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8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852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49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10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24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45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299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4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82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78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6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453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3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42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51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1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98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99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12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748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89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699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675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6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699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40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9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62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964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74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3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4FC4-AC8B-A759-454E-C51DB0B29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8637E-4AAF-A097-B871-A00EB8240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0BA9-4DFB-2698-2D1A-4B550AED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8EBF9-738C-FF3E-C808-EFB3DFDE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BA5F7-58A2-7BF5-DFE2-82B907F5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9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A449-5ACB-B0E8-DCAC-1DC8C95F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37A05-A426-0A3F-1B47-BF128994D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394AA-7D9B-8412-C5EE-B5E29668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4560B-77C8-97FA-0586-2899DB12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5825-F136-0145-9192-DB47368B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32067-0739-44A8-F9AF-FD003F58F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2A447-C61C-30ED-132C-B35039B35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9FA66-36CA-48E3-ECA8-99403EF7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C34F4-6CC4-008D-9541-F400F838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9D009-F7A2-B9A1-A18F-1EC2A924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3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6435-F5E4-89D2-6AC6-0B69AC5F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C5CF-BC2B-B81D-6132-96A4F3E4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4BE3-D094-C895-19B8-03FA193A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A91FF-FDA0-3410-0EF1-40214E4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B8EC3-B9BA-C2B3-6F38-8F5214C1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4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8C30-3D85-BE39-237F-F9D56C83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78F1-5B59-C2D6-3F87-DE58DB775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CC80-883C-749D-5C86-0DAC585D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40CF-1703-1A2B-88A4-16F901AB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581D0-50B2-F589-B78B-8D67DA18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8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45CF-FAA0-4A53-F3C9-7E72FDCD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BE0A-6417-B8CB-5045-23EDD2C68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75252-D587-D634-C030-35DDEC32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6AB7A-B493-8E39-CDF7-440EA7BF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ED72-15EB-B28B-FC18-F02CB462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E1A7B-6B1D-57FA-CADF-CC23B555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6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3245-7319-4D28-F82B-A29C9E27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C411D-10EF-2E5F-3D34-DE20B789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7FDA9-0D47-C4A2-B0BB-BC30AE2F6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F1357-4A22-2D5E-1E16-3962DE179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7F587-0693-38F5-5CA0-6390505DA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C6484-ED25-3D5A-0E33-D83BA927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B86A7-856E-F0D0-1C05-7DA504D5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73194-2C8D-B248-D45F-7D9D278C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0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6F29-C748-6EF7-8E15-2D014607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83B9B-E4AE-7872-1C25-26EFD48D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03002-6BEA-D77F-BB72-4A9055E9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934A8-364F-2E83-D7F8-DB5B11E1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7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AA77-C0E7-10E7-390D-A815CB28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25907-40FA-3247-963A-57B4A8B3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62063-7965-4BD2-D3FA-971E8031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6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6CB1-1FFB-319A-D596-D5142B23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86C0-6767-FB9F-3D7D-651857D91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08FFE-9901-6AF5-3374-A0FFCB324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8DAC3-D3E2-0A7F-6FAE-E9A91691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D6D0E-961A-6244-D8FA-917EB50D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1F8B6-3708-F3CD-6927-31F5ABEB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0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9A9-C091-DBCE-8DF1-46F0570D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914C7-0199-DE98-64C2-5223D2EB3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98C66-CB2E-D997-E15D-8DF2E9E79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653AA-57DB-09E7-7E21-CBD38013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AFAE6-EFF1-2D5D-4293-65EDAAD4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2C155-A003-3A8D-290A-00B62618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1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C7C43-749B-0DB2-E616-7FC9BBBD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2C6F2-4CD2-A168-C2A0-DF1CF5A67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0C42-2503-E442-BF0F-5FD64ED1D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AAEEF-37E1-4D83-9031-30D3D4065EB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10A1-354B-3F5D-FFBD-34BE9893C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1F3D-8056-FB9E-DF14-3426CD8E4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14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69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B810DC-3D5D-80DE-EF52-A16D86600ECE}"/>
              </a:ext>
            </a:extLst>
          </p:cNvPr>
          <p:cNvSpPr txBox="1"/>
          <p:nvPr/>
        </p:nvSpPr>
        <p:spPr>
          <a:xfrm>
            <a:off x="401169" y="3113681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132919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B810DC-3D5D-80DE-EF52-A16D86600ECE}"/>
              </a:ext>
            </a:extLst>
          </p:cNvPr>
          <p:cNvSpPr txBox="1"/>
          <p:nvPr/>
        </p:nvSpPr>
        <p:spPr>
          <a:xfrm>
            <a:off x="401169" y="3113681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274901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B810DC-3D5D-80DE-EF52-A16D86600ECE}"/>
              </a:ext>
            </a:extLst>
          </p:cNvPr>
          <p:cNvSpPr txBox="1"/>
          <p:nvPr/>
        </p:nvSpPr>
        <p:spPr>
          <a:xfrm>
            <a:off x="401169" y="3113681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675606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Generate a random sign vector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−1, +1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b="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Maintain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b="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248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292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331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637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0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25</a:t>
            </a:r>
            <a:r>
              <a:rPr lang="en-US" dirty="0"/>
              <a:t>: Team DAP, Team </a:t>
            </a:r>
            <a:r>
              <a:rPr lang="en-US" dirty="0" err="1"/>
              <a:t>Bokun</a:t>
            </a:r>
            <a:r>
              <a:rPr lang="en-US" dirty="0"/>
              <a:t>, Team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27</a:t>
            </a:r>
            <a:r>
              <a:rPr lang="en-US" dirty="0"/>
              <a:t>: Galaxy AI, Team STMI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29</a:t>
            </a:r>
            <a:r>
              <a:rPr lang="en-US" dirty="0"/>
              <a:t>: Jung, Anmol, </a:t>
            </a:r>
            <a:r>
              <a:rPr lang="en-US" dirty="0" err="1"/>
              <a:t>Chunkai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94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914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29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264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59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006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117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522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100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27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Recall: Euclidean Space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6"/>
                <a:stretch>
                  <a:fillRect l="-2151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values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did you get?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values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did you get?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562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values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did you get?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3AB1726-F99B-B32E-F9EE-6D7A0F856F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209002"/>
                  </p:ext>
                </p:extLst>
              </p:nvPr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3AB1726-F99B-B32E-F9EE-6D7A0F856F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209002"/>
                  </p:ext>
                </p:extLst>
              </p:nvPr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1927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850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+6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≤6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41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will be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with probability 2/3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 t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047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times and take the average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027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Space of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words of space 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980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Anomaly detection and network traffic analysis: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used to identify anomalies or outliers in streaming data. By modeling normal behavior as a sparse signal, deviations from this model can be detected in real-time. This is valuable for cybersecurity, fraud detection, and monitoring network traffic for unusual patterns.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applied to analyze network traffic in real-time, identifying patterns and trends, and helping in network management, intrusion detection, and quality of service (QoS)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125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Online Natural Language Processing (NLP): </a:t>
            </a:r>
            <a:r>
              <a:rPr lang="en-US" dirty="0"/>
              <a:t>In real-time natural language processing tasks, noiseless sparse recovery can assist in extracting relevant features or patterns from streaming text data, making it useful for sentiment analysis, topic modeling, and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78773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</a:t>
            </a:r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</a:t>
                </a:r>
                <a:r>
                  <a:rPr lang="en-US" dirty="0" err="1">
                    <a:solidFill>
                      <a:srgbClr val="00B050"/>
                    </a:solidFill>
                  </a:rPr>
                  <a:t>ountSketch</a:t>
                </a:r>
                <a:r>
                  <a:rPr lang="en-US" dirty="0">
                    <a:solidFill>
                      <a:srgbClr val="00B050"/>
                    </a:solidFill>
                  </a:rPr>
                  <a:t> solves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heavy-hitters problem</a:t>
                </a:r>
                <a:r>
                  <a:rPr lang="en-US" dirty="0"/>
                  <a:t>: Given a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induces a frequency vector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a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/>
                  <a:t> parameter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from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Space usage: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1114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Real-time Compressive Imaging</a:t>
            </a:r>
            <a:r>
              <a:rPr lang="en-US" dirty="0"/>
              <a:t>: Compressive imaging techniques can be applied to streaming video or image data. By capturing and processing fewer measurements, noiseless sparse recovery can provide real-time reconstruction of high-resolution images or videos.</a:t>
            </a:r>
          </a:p>
        </p:txBody>
      </p:sp>
    </p:spTree>
    <p:extLst>
      <p:ext uri="{BB962C8B-B14F-4D97-AF65-F5344CB8AC3E}">
        <p14:creationId xmlns:p14="http://schemas.microsoft.com/office/powerpoint/2010/main" val="279923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do we recover the vector?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56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524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901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42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8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15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30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50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02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59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971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761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3288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2513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529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492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4094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889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681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7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6122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8600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476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31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9697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5576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Running sum of coordinates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4334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5855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6704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Keep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3124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22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B43469-0647-10F7-60B0-67C26D9CC97C}"/>
              </a:ext>
            </a:extLst>
          </p:cNvPr>
          <p:cNvSpPr txBox="1"/>
          <p:nvPr/>
        </p:nvSpPr>
        <p:spPr>
          <a:xfrm>
            <a:off x="412377" y="3209969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148596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308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0289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785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8665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323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0611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393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194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298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B43469-0647-10F7-60B0-67C26D9CC97C}"/>
              </a:ext>
            </a:extLst>
          </p:cNvPr>
          <p:cNvSpPr txBox="1"/>
          <p:nvPr/>
        </p:nvSpPr>
        <p:spPr>
          <a:xfrm>
            <a:off x="412377" y="3209969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BFA75A-FCB8-166C-ACC9-AE1509F3C5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775408"/>
                  </p:ext>
                </p:extLst>
              </p:nvPr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BFA75A-FCB8-166C-ACC9-AE1509F3C5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775408"/>
                  </p:ext>
                </p:extLst>
              </p:nvPr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875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1125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6457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6051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2319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84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0694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356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020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26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2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7029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2481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712485"/>
                  </p:ext>
                </p:extLst>
              </p:nvPr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684761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1028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unknown variables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Correctness can be shown from linear algebra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793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71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3573</Words>
  <Application>Microsoft Office PowerPoint</Application>
  <PresentationFormat>Widescreen</PresentationFormat>
  <Paragraphs>550</Paragraphs>
  <Slides>97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2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Recall: Euclidean Space and L_2 Norm</vt:lpstr>
      <vt:lpstr>Recall: CountSketch Summary</vt:lpstr>
      <vt:lpstr>L_2 Estimation</vt:lpstr>
      <vt:lpstr>F_2 Moment Estimation</vt:lpstr>
      <vt:lpstr>F_2 Moment Estimation</vt:lpstr>
      <vt:lpstr>F_2 Moment Estimation</vt:lpstr>
      <vt:lpstr>Johnson-Lindenstrauss Lemma</vt:lpstr>
      <vt:lpstr>F_2 Moment Estimation</vt:lpstr>
      <vt:lpstr>F_2 Moment Estimation</vt:lpstr>
      <vt:lpstr>F_2 Moment Estimation</vt:lpstr>
      <vt:lpstr>F_2 Moment Estimation</vt:lpstr>
      <vt:lpstr>AMS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AMS Algorithm</vt:lpstr>
      <vt:lpstr>AMS Algorithm</vt:lpstr>
      <vt:lpstr>AMS Algorithm</vt:lpstr>
      <vt:lpstr>AMS Algorithm</vt:lpstr>
      <vt:lpstr>AMS Algorithm</vt:lpstr>
      <vt:lpstr>AMS Algorithm</vt:lpstr>
      <vt:lpstr>AMS Algorithm</vt:lpstr>
      <vt:lpstr>Sparse Recovery</vt:lpstr>
      <vt:lpstr>Applications of Sparse Recovery</vt:lpstr>
      <vt:lpstr>Applications of Sparse Recovery</vt:lpstr>
      <vt:lpstr>Applications of 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17</cp:revision>
  <dcterms:created xsi:type="dcterms:W3CDTF">2023-09-20T21:55:31Z</dcterms:created>
  <dcterms:modified xsi:type="dcterms:W3CDTF">2023-09-22T17:43:30Z</dcterms:modified>
</cp:coreProperties>
</file>