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861" r:id="rId2"/>
    <p:sldId id="865" r:id="rId3"/>
    <p:sldId id="1109" r:id="rId4"/>
    <p:sldId id="1078" r:id="rId5"/>
    <p:sldId id="1081" r:id="rId6"/>
    <p:sldId id="1080" r:id="rId7"/>
    <p:sldId id="1079" r:id="rId8"/>
    <p:sldId id="888" r:id="rId9"/>
    <p:sldId id="1082" r:id="rId10"/>
    <p:sldId id="1083" r:id="rId11"/>
    <p:sldId id="1084" r:id="rId12"/>
    <p:sldId id="1085" r:id="rId13"/>
    <p:sldId id="1086" r:id="rId14"/>
    <p:sldId id="880" r:id="rId15"/>
    <p:sldId id="1089" r:id="rId16"/>
    <p:sldId id="1090" r:id="rId17"/>
    <p:sldId id="1091" r:id="rId18"/>
    <p:sldId id="1092" r:id="rId19"/>
    <p:sldId id="1093" r:id="rId20"/>
    <p:sldId id="1094" r:id="rId21"/>
    <p:sldId id="1095" r:id="rId22"/>
    <p:sldId id="1096" r:id="rId23"/>
    <p:sldId id="1097" r:id="rId24"/>
    <p:sldId id="1098" r:id="rId25"/>
    <p:sldId id="1099" r:id="rId26"/>
    <p:sldId id="1100" r:id="rId27"/>
    <p:sldId id="1101" r:id="rId28"/>
    <p:sldId id="1102" r:id="rId29"/>
    <p:sldId id="1104" r:id="rId30"/>
    <p:sldId id="1105" r:id="rId31"/>
    <p:sldId id="1087" r:id="rId32"/>
    <p:sldId id="1088" r:id="rId33"/>
    <p:sldId id="1107" r:id="rId34"/>
    <p:sldId id="1106" r:id="rId35"/>
    <p:sldId id="1108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29F535-D31B-4DAC-906B-B8374CD2EA25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7A4C2-DB25-4542-AFFA-91F5EF65E7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9842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402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1845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8330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285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4453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9699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9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734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5DE2C-2B19-FAC1-8496-B314D1663D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F3DBCD-E7F4-1AAE-CE3A-72A16B6F31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0901D-2F7E-C1BC-B736-2FC071723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AEF2-DF96-A53E-8134-B53A5C2D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76C39-406A-5A3C-852F-77A4E14EE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10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0699D-E1D7-2F2B-03B6-1D2DA2488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DB38-F9F7-D366-75CB-E13C2299DD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84D3B-DA90-F918-A248-B50009EB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8D634-8CC5-93AD-99E1-D1E75BD96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2EA7E-9B60-2234-4D0C-A71545264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970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FC6C82-6B7D-E142-694D-6D04DFD93C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92AA14-B297-E2E5-47FF-E16962D853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AB537-8DF0-9F26-FA64-DDA471A1F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A27258-4109-1935-FD9B-C0BA1291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6A28B-E43C-984C-8976-CC70747A9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804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F525F-0A0B-7902-BC28-EFA924CF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749BF-5802-AB63-4C03-DF90E3E71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F39E-9D4D-6B49-CA6F-1BB4EB48E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82167-3C7F-8F2D-74FD-6B83D2AA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3E2D8-0152-640C-865E-89AF236A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666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26866-989A-21B0-6B0B-198A1C7DF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E7A12-F973-8930-B23E-86A037707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70CA58-57DE-D7CF-C99A-7D82E7F5C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2918A-C70A-796E-5C3A-B5DC53131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2EAED-9320-AA38-81E4-FFB5F6727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56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E714-CE52-00A9-A62E-7A044C55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14409-C03B-92A8-A584-D5724C1DE7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9550E-2651-58F4-E0C3-83E00EAD0A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4EF66-A9F0-E729-F10C-E7457FCF6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D8C2A-E771-AD6B-19E4-A79DA04A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0471D9-E5A4-BE73-5706-AD7DB41C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9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E3C6-A592-2F95-DCD3-533D37E69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867148-90D2-9519-3CC0-43D30ACAE3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6232F5-C94F-541E-1B3F-E9670FF2D5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4D6FF-9CF7-1D71-1CBA-8AAAB99F1D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A3F203-18F4-D9DC-B55D-67501F6DC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D4816-186E-26DD-8E73-7D6C65C8D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640D7E-2105-B248-C3FF-D6DA708E2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4A8375-979F-F152-923E-42A2F21A2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9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8F7F4-EC2E-CEA2-3330-EA05A2FF1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9636B1-AE5A-B8F7-D719-DBE4AEBB7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43D9A8-2720-D695-953F-2FB648E78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7A9695-DC2D-D44F-8964-644D557F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E97E85-99BA-D2FA-0C6E-708ABFE11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D108C1-8BC6-5A34-66EB-3C3D601C0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2C471-A6C2-98C4-9273-E6DFF43C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7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5DBB-9BFB-19AD-66CD-D0AD8EEC8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0AD3C-29CA-FDEF-0C92-034324FD91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2447AC-3183-F718-077A-2D9B1A35A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061191-47AB-DC34-CB42-E0DBBD852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17CAD-3461-89F6-592D-A3F8B0D67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C3E80-4748-59AF-C9DA-FC19E5DE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299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4592-9405-2EE2-CBE9-7073BC9EE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05D671-E0ED-F3C3-9203-9B30A95987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C69C66-4095-291B-C2C2-3566E93B28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B14F7-97E1-519A-4E9B-0F513B91C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7C3E88-1351-A6E6-2DED-289738293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D32EB-207F-E105-0B96-12349B6ED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22585F-8226-3B4D-9A31-5F5C7086A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34697F-1302-6790-ADC6-B9DB3B7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FD670-9511-C4A8-1451-9E00E6AFAB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673C14-781E-4B7B-ADBC-A4CBCF68CB2B}" type="datetimeFigureOut">
              <a:rPr lang="en-US" smtClean="0"/>
              <a:t>10/2/2023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057F3-209D-4CF7-C8E2-B2B22C7FD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EEFC6-3BE0-766D-463E-1B04654C37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FC6E64-F4E2-4842-91C4-77045F8E70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4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on Algorithms for Big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October 2, 2023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329190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27490149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0B810DC-3D5D-80DE-EF52-A16D86600ECE}"/>
              </a:ext>
            </a:extLst>
          </p:cNvPr>
          <p:cNvSpPr txBox="1"/>
          <p:nvPr/>
        </p:nvSpPr>
        <p:spPr>
          <a:xfrm>
            <a:off x="401169" y="3113681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6756065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Generate a random sign vector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−1, +1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Maintain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b="0" dirty="0">
                  <a:solidFill>
                    <a:srgbClr val="0070C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248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12927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13313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637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508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94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19144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8295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22646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4591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20062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5117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6522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1006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/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BD19AD5-156B-E52B-DD5D-AE5B2F8302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1026" y="2393577"/>
                <a:ext cx="1334019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22773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562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Recall: </a:t>
            </a:r>
            <a:r>
              <a:rPr lang="en-US" dirty="0" err="1">
                <a:solidFill>
                  <a:srgbClr val="C00000"/>
                </a:solidFill>
              </a:rPr>
              <a:t>CountSketch</a:t>
            </a:r>
            <a:r>
              <a:rPr lang="en-US" dirty="0">
                <a:solidFill>
                  <a:srgbClr val="C00000"/>
                </a:solidFill>
              </a:rPr>
              <a:t>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</a:t>
                </a:r>
                <a:r>
                  <a:rPr lang="en-US" dirty="0" err="1">
                    <a:solidFill>
                      <a:srgbClr val="00B050"/>
                    </a:solidFill>
                  </a:rPr>
                  <a:t>ountSketch</a:t>
                </a:r>
                <a:r>
                  <a:rPr lang="en-US" dirty="0">
                    <a:solidFill>
                      <a:srgbClr val="00B050"/>
                    </a:solidFill>
                  </a:rPr>
                  <a:t> solves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rgbClr val="00B050"/>
                    </a:solidFill>
                  </a:rPr>
                  <a:t>heavy-hitters problem</a:t>
                </a:r>
                <a:r>
                  <a:rPr lang="en-US" dirty="0"/>
                  <a:t>: Given a 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induces a frequency vector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/>
                  <a:t> parameter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from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Space usage: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611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values of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did you get?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3AB1726-F99B-B32E-F9EE-6D7A0F856F6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85209002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5192725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48504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⟨"/>
                        <m:endChr m:val="⟩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+6</m:t>
                    </m:r>
                    <m:nary>
                      <m:naryPr>
                        <m:chr m:val="∑"/>
                        <m:supHide m:val="on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≤6</m:t>
                    </m:r>
                    <m:sSubSup>
                      <m:sSub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12419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will be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9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18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5047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get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times and take the average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027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AMS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Space of algorithm: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words of space 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/>
                  <a:t> bits of space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930128" cy="4859260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980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0612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</p:spTree>
    <p:extLst>
      <p:ext uri="{BB962C8B-B14F-4D97-AF65-F5344CB8AC3E}">
        <p14:creationId xmlns:p14="http://schemas.microsoft.com/office/powerpoint/2010/main" val="148596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1B43469-0647-10F7-60B0-67C26D9CC97C}"/>
              </a:ext>
            </a:extLst>
          </p:cNvPr>
          <p:cNvSpPr txBox="1"/>
          <p:nvPr/>
        </p:nvSpPr>
        <p:spPr>
          <a:xfrm>
            <a:off x="412377" y="3209969"/>
            <a:ext cx="116541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1 7 7 7 3 7 7 1 4 1 1 1 1 5 1 1 7 1 7 5 1 7 7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63BFA75A-FCB8-166C-ACC9-AE1509F3C54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26775408"/>
                  </p:ext>
                </p:extLst>
              </p:nvPr>
            </p:nvGraphicFramePr>
            <p:xfrm>
              <a:off x="1534975" y="5049618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618754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Distributional 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, then for any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then with probability at least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313287"/>
                <a:ext cx="931993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702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Moment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Generate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.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Whenever there is an update to a coordinate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update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4693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891</Words>
  <Application>Microsoft Office PowerPoint</Application>
  <PresentationFormat>Widescreen</PresentationFormat>
  <Paragraphs>170</Paragraphs>
  <Slides>35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689: Special Topics on Algorithms for Big Data</vt:lpstr>
      <vt:lpstr>Recall: Euclidean Space and L_2 Norm</vt:lpstr>
      <vt:lpstr>Recall: CountSketch Summary</vt:lpstr>
      <vt:lpstr>L_2 Estimation</vt:lpstr>
      <vt:lpstr>F_2 Moment Estimation</vt:lpstr>
      <vt:lpstr>F_2 Moment Estimation</vt:lpstr>
      <vt:lpstr>F_2 Moment Estimation</vt:lpstr>
      <vt:lpstr>Johnson-Lindenstrauss Lemma</vt:lpstr>
      <vt:lpstr>F_2 Moment Estimation</vt:lpstr>
      <vt:lpstr>F_2 Moment Estimation</vt:lpstr>
      <vt:lpstr>F_2 Moment Estimation</vt:lpstr>
      <vt:lpstr>F_2 Moment Estimation</vt:lpstr>
      <vt:lpstr>AMS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AMS Algorithm</vt:lpstr>
      <vt:lpstr>AMS Algorithm</vt:lpstr>
      <vt:lpstr>AMS Algorithm</vt:lpstr>
      <vt:lpstr>AMS Algorithm</vt:lpstr>
      <vt:lpstr>AMS Algorithm</vt:lpstr>
      <vt:lpstr>AMS Algorithm</vt:lpstr>
      <vt:lpstr>AMS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on Algorithms for Big Data</dc:title>
  <dc:creator>Samson Zhou</dc:creator>
  <cp:lastModifiedBy>Samson Zhou</cp:lastModifiedBy>
  <cp:revision>2</cp:revision>
  <dcterms:created xsi:type="dcterms:W3CDTF">2023-10-02T14:51:25Z</dcterms:created>
  <dcterms:modified xsi:type="dcterms:W3CDTF">2023-10-02T15:12:24Z</dcterms:modified>
</cp:coreProperties>
</file>