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861" r:id="rId2"/>
    <p:sldId id="989" r:id="rId3"/>
    <p:sldId id="1260" r:id="rId4"/>
    <p:sldId id="1259" r:id="rId5"/>
    <p:sldId id="1261" r:id="rId6"/>
    <p:sldId id="1124" r:id="rId7"/>
    <p:sldId id="1125" r:id="rId8"/>
    <p:sldId id="1126" r:id="rId9"/>
    <p:sldId id="1103" r:id="rId10"/>
    <p:sldId id="1102" r:id="rId11"/>
    <p:sldId id="1105" r:id="rId12"/>
    <p:sldId id="1209" r:id="rId13"/>
    <p:sldId id="1210" r:id="rId14"/>
    <p:sldId id="1104" r:id="rId15"/>
    <p:sldId id="1212" r:id="rId16"/>
    <p:sldId id="1213" r:id="rId17"/>
    <p:sldId id="1106" r:id="rId18"/>
    <p:sldId id="1233" r:id="rId19"/>
    <p:sldId id="1232" r:id="rId20"/>
    <p:sldId id="1234" r:id="rId21"/>
    <p:sldId id="1235" r:id="rId22"/>
    <p:sldId id="1236" r:id="rId23"/>
    <p:sldId id="1237" r:id="rId24"/>
    <p:sldId id="1107" r:id="rId25"/>
    <p:sldId id="1123" r:id="rId26"/>
    <p:sldId id="1108" r:id="rId27"/>
    <p:sldId id="1111" r:id="rId28"/>
    <p:sldId id="1112" r:id="rId29"/>
    <p:sldId id="1113" r:id="rId30"/>
    <p:sldId id="1115" r:id="rId31"/>
    <p:sldId id="1116" r:id="rId32"/>
    <p:sldId id="1117" r:id="rId33"/>
    <p:sldId id="832" r:id="rId34"/>
    <p:sldId id="1238" r:id="rId35"/>
    <p:sldId id="1239" r:id="rId36"/>
    <p:sldId id="1262" r:id="rId37"/>
    <p:sldId id="1263" r:id="rId38"/>
    <p:sldId id="1264" r:id="rId39"/>
    <p:sldId id="1127" r:id="rId40"/>
    <p:sldId id="1128" r:id="rId41"/>
    <p:sldId id="1129" r:id="rId42"/>
    <p:sldId id="1131" r:id="rId43"/>
    <p:sldId id="1130" r:id="rId44"/>
    <p:sldId id="1133" r:id="rId45"/>
    <p:sldId id="1132" r:id="rId46"/>
    <p:sldId id="1190" r:id="rId47"/>
    <p:sldId id="1192" r:id="rId48"/>
    <p:sldId id="1191" r:id="rId49"/>
    <p:sldId id="1195" r:id="rId50"/>
    <p:sldId id="1196" r:id="rId51"/>
    <p:sldId id="1197" r:id="rId52"/>
    <p:sldId id="1198" r:id="rId53"/>
    <p:sldId id="1199" r:id="rId54"/>
    <p:sldId id="1200" r:id="rId55"/>
    <p:sldId id="1202" r:id="rId56"/>
    <p:sldId id="1220" r:id="rId57"/>
    <p:sldId id="1221" r:id="rId58"/>
    <p:sldId id="1218" r:id="rId59"/>
    <p:sldId id="1223" r:id="rId60"/>
    <p:sldId id="1222" r:id="rId61"/>
    <p:sldId id="1204" r:id="rId62"/>
    <p:sldId id="735" r:id="rId63"/>
    <p:sldId id="1240" r:id="rId64"/>
    <p:sldId id="1241" r:id="rId65"/>
    <p:sldId id="733" r:id="rId66"/>
    <p:sldId id="732" r:id="rId67"/>
    <p:sldId id="731" r:id="rId68"/>
    <p:sldId id="1242" r:id="rId69"/>
    <p:sldId id="1243" r:id="rId70"/>
    <p:sldId id="1245" r:id="rId71"/>
    <p:sldId id="1246" r:id="rId72"/>
    <p:sldId id="1247" r:id="rId73"/>
    <p:sldId id="1248" r:id="rId74"/>
    <p:sldId id="1249" r:id="rId75"/>
    <p:sldId id="1251" r:id="rId76"/>
    <p:sldId id="1250" r:id="rId77"/>
    <p:sldId id="1252" r:id="rId78"/>
    <p:sldId id="1254" r:id="rId79"/>
    <p:sldId id="1255" r:id="rId80"/>
    <p:sldId id="1256" r:id="rId81"/>
    <p:sldId id="673" r:id="rId82"/>
    <p:sldId id="1258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3CC895-7484-45CE-ABA8-8767714213F2}" v="459" dt="2023-10-23T02:46:14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microsoft.com/office/2015/10/relationships/revisionInfo" Target="revisionInfo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293CC895-7484-45CE-ABA8-8767714213F2}"/>
    <pc:docChg chg="undo redo custSel addSld delSld modSld sldOrd">
      <pc:chgData name="Samson Zhou" userId="be955f33642ecbf5" providerId="LiveId" clId="{293CC895-7484-45CE-ABA8-8767714213F2}" dt="2023-10-23T02:46:14.194" v="3323"/>
      <pc:docMkLst>
        <pc:docMk/>
      </pc:docMkLst>
      <pc:sldChg chg="modSp add mod">
        <pc:chgData name="Samson Zhou" userId="be955f33642ecbf5" providerId="LiveId" clId="{293CC895-7484-45CE-ABA8-8767714213F2}" dt="2023-10-23T02:45:56.984" v="3320" actId="403"/>
        <pc:sldMkLst>
          <pc:docMk/>
          <pc:sldMk cId="1917765613" sldId="673"/>
        </pc:sldMkLst>
        <pc:spChg chg="mod">
          <ac:chgData name="Samson Zhou" userId="be955f33642ecbf5" providerId="LiveId" clId="{293CC895-7484-45CE-ABA8-8767714213F2}" dt="2023-10-23T02:09:46.813" v="1983" actId="20577"/>
          <ac:spMkLst>
            <pc:docMk/>
            <pc:sldMk cId="1917765613" sldId="673"/>
            <ac:spMk id="2" creationId="{B17419AC-DCE6-4371-8DE2-D617E99D653D}"/>
          </ac:spMkLst>
        </pc:spChg>
        <pc:spChg chg="mod">
          <ac:chgData name="Samson Zhou" userId="be955f33642ecbf5" providerId="LiveId" clId="{293CC895-7484-45CE-ABA8-8767714213F2}" dt="2023-10-23T02:45:56.984" v="3320" actId="403"/>
          <ac:spMkLst>
            <pc:docMk/>
            <pc:sldMk cId="1917765613" sldId="673"/>
            <ac:spMk id="5" creationId="{46EDD9D9-1338-4BC5-9D28-964A84C143C2}"/>
          </ac:spMkLst>
        </pc:spChg>
      </pc:sldChg>
      <pc:sldChg chg="modSp add mod">
        <pc:chgData name="Samson Zhou" userId="be955f33642ecbf5" providerId="LiveId" clId="{293CC895-7484-45CE-ABA8-8767714213F2}" dt="2023-10-23T01:37:45.757" v="876" actId="20577"/>
        <pc:sldMkLst>
          <pc:docMk/>
          <pc:sldMk cId="767702035" sldId="731"/>
        </pc:sldMkLst>
        <pc:spChg chg="mod">
          <ac:chgData name="Samson Zhou" userId="be955f33642ecbf5" providerId="LiveId" clId="{293CC895-7484-45CE-ABA8-8767714213F2}" dt="2023-10-23T01:37:45.757" v="876" actId="20577"/>
          <ac:spMkLst>
            <pc:docMk/>
            <pc:sldMk cId="767702035" sldId="731"/>
            <ac:spMk id="2" creationId="{B17419AC-DCE6-4371-8DE2-D617E99D653D}"/>
          </ac:spMkLst>
        </pc:spChg>
      </pc:sldChg>
      <pc:sldChg chg="add">
        <pc:chgData name="Samson Zhou" userId="be955f33642ecbf5" providerId="LiveId" clId="{293CC895-7484-45CE-ABA8-8767714213F2}" dt="2023-10-22T21:42:09.861" v="0"/>
        <pc:sldMkLst>
          <pc:docMk/>
          <pc:sldMk cId="2879612233" sldId="732"/>
        </pc:sldMkLst>
      </pc:sldChg>
      <pc:sldChg chg="add">
        <pc:chgData name="Samson Zhou" userId="be955f33642ecbf5" providerId="LiveId" clId="{293CC895-7484-45CE-ABA8-8767714213F2}" dt="2023-10-22T21:42:09.861" v="0"/>
        <pc:sldMkLst>
          <pc:docMk/>
          <pc:sldMk cId="1311410890" sldId="733"/>
        </pc:sldMkLst>
      </pc:sldChg>
      <pc:sldChg chg="add ord">
        <pc:chgData name="Samson Zhou" userId="be955f33642ecbf5" providerId="LiveId" clId="{293CC895-7484-45CE-ABA8-8767714213F2}" dt="2023-10-23T01:04:00.694" v="478"/>
        <pc:sldMkLst>
          <pc:docMk/>
          <pc:sldMk cId="1084695107" sldId="735"/>
        </pc:sldMkLst>
      </pc:sldChg>
      <pc:sldChg chg="add del">
        <pc:chgData name="Samson Zhou" userId="be955f33642ecbf5" providerId="LiveId" clId="{293CC895-7484-45CE-ABA8-8767714213F2}" dt="2023-10-22T23:07:34.496" v="2"/>
        <pc:sldMkLst>
          <pc:docMk/>
          <pc:sldMk cId="166791572" sldId="1240"/>
        </pc:sldMkLst>
      </pc:sldChg>
      <pc:sldChg chg="addSp delSp modSp add mod">
        <pc:chgData name="Samson Zhou" userId="be955f33642ecbf5" providerId="LiveId" clId="{293CC895-7484-45CE-ABA8-8767714213F2}" dt="2023-10-23T01:05:33.565" v="535" actId="14100"/>
        <pc:sldMkLst>
          <pc:docMk/>
          <pc:sldMk cId="2541964500" sldId="1240"/>
        </pc:sldMkLst>
        <pc:spChg chg="mod">
          <ac:chgData name="Samson Zhou" userId="be955f33642ecbf5" providerId="LiveId" clId="{293CC895-7484-45CE-ABA8-8767714213F2}" dt="2023-10-23T00:59:12.728" v="213" actId="1076"/>
          <ac:spMkLst>
            <pc:docMk/>
            <pc:sldMk cId="2541964500" sldId="1240"/>
            <ac:spMk id="2" creationId="{6D984B7A-8516-47FC-9176-8158CF0B5C45}"/>
          </ac:spMkLst>
        </pc:spChg>
        <pc:spChg chg="mod">
          <ac:chgData name="Samson Zhou" userId="be955f33642ecbf5" providerId="LiveId" clId="{293CC895-7484-45CE-ABA8-8767714213F2}" dt="2023-10-23T01:03:28.063" v="476" actId="20577"/>
          <ac:spMkLst>
            <pc:docMk/>
            <pc:sldMk cId="2541964500" sldId="1240"/>
            <ac:spMk id="3" creationId="{15255D49-9D60-44DD-910D-2EBD0529DEC9}"/>
          </ac:spMkLst>
        </pc:spChg>
        <pc:spChg chg="add mod">
          <ac:chgData name="Samson Zhou" userId="be955f33642ecbf5" providerId="LiveId" clId="{293CC895-7484-45CE-ABA8-8767714213F2}" dt="2023-10-23T01:05:24.612" v="525" actId="1076"/>
          <ac:spMkLst>
            <pc:docMk/>
            <pc:sldMk cId="2541964500" sldId="1240"/>
            <ac:spMk id="7" creationId="{EF37C412-E016-188D-C53E-3744A9CE2ECD}"/>
          </ac:spMkLst>
        </pc:spChg>
        <pc:spChg chg="add mod">
          <ac:chgData name="Samson Zhou" userId="be955f33642ecbf5" providerId="LiveId" clId="{293CC895-7484-45CE-ABA8-8767714213F2}" dt="2023-10-23T01:05:33.565" v="535" actId="14100"/>
          <ac:spMkLst>
            <pc:docMk/>
            <pc:sldMk cId="2541964500" sldId="1240"/>
            <ac:spMk id="8" creationId="{2145379F-2887-798A-9376-ED41968A029E}"/>
          </ac:spMkLst>
        </pc:spChg>
        <pc:picChg chg="add del mod">
          <ac:chgData name="Samson Zhou" userId="be955f33642ecbf5" providerId="LiveId" clId="{293CC895-7484-45CE-ABA8-8767714213F2}" dt="2023-10-23T00:59:13.713" v="214"/>
          <ac:picMkLst>
            <pc:docMk/>
            <pc:sldMk cId="2541964500" sldId="1240"/>
            <ac:picMk id="1026" creationId="{C84B7C14-53DA-10E6-00FF-A09FEDF6B0D2}"/>
          </ac:picMkLst>
        </pc:picChg>
        <pc:picChg chg="add mod">
          <ac:chgData name="Samson Zhou" userId="be955f33642ecbf5" providerId="LiveId" clId="{293CC895-7484-45CE-ABA8-8767714213F2}" dt="2023-10-23T00:59:18.745" v="216" actId="1076"/>
          <ac:picMkLst>
            <pc:docMk/>
            <pc:sldMk cId="2541964500" sldId="1240"/>
            <ac:picMk id="1028" creationId="{CED05864-259D-7712-1D15-03813D33DA14}"/>
          </ac:picMkLst>
        </pc:picChg>
        <pc:picChg chg="add mod">
          <ac:chgData name="Samson Zhou" userId="be955f33642ecbf5" providerId="LiveId" clId="{293CC895-7484-45CE-ABA8-8767714213F2}" dt="2023-10-23T01:00:28.532" v="238" actId="1076"/>
          <ac:picMkLst>
            <pc:docMk/>
            <pc:sldMk cId="2541964500" sldId="1240"/>
            <ac:picMk id="1030" creationId="{D812CC9F-9DBD-1C79-9C08-FCF0F92EC35A}"/>
          </ac:picMkLst>
        </pc:picChg>
        <pc:cxnChg chg="add mod">
          <ac:chgData name="Samson Zhou" userId="be955f33642ecbf5" providerId="LiveId" clId="{293CC895-7484-45CE-ABA8-8767714213F2}" dt="2023-10-23T01:00:08.156" v="235" actId="208"/>
          <ac:cxnSpMkLst>
            <pc:docMk/>
            <pc:sldMk cId="2541964500" sldId="1240"/>
            <ac:cxnSpMk id="5" creationId="{1B4B03DF-E90A-F1F2-3701-2C4AAB6286AD}"/>
          </ac:cxnSpMkLst>
        </pc:cxnChg>
      </pc:sldChg>
      <pc:sldChg chg="addSp delSp modSp add mod">
        <pc:chgData name="Samson Zhou" userId="be955f33642ecbf5" providerId="LiveId" clId="{293CC895-7484-45CE-ABA8-8767714213F2}" dt="2023-10-23T01:06:06.034" v="574" actId="122"/>
        <pc:sldMkLst>
          <pc:docMk/>
          <pc:sldMk cId="3235633650" sldId="1241"/>
        </pc:sldMkLst>
        <pc:spChg chg="mod">
          <ac:chgData name="Samson Zhou" userId="be955f33642ecbf5" providerId="LiveId" clId="{293CC895-7484-45CE-ABA8-8767714213F2}" dt="2023-10-23T01:05:06.233" v="501" actId="20577"/>
          <ac:spMkLst>
            <pc:docMk/>
            <pc:sldMk cId="3235633650" sldId="1241"/>
            <ac:spMk id="2" creationId="{6D984B7A-8516-47FC-9176-8158CF0B5C45}"/>
          </ac:spMkLst>
        </pc:spChg>
        <pc:spChg chg="del">
          <ac:chgData name="Samson Zhou" userId="be955f33642ecbf5" providerId="LiveId" clId="{293CC895-7484-45CE-ABA8-8767714213F2}" dt="2023-10-23T01:04:42.174" v="480" actId="478"/>
          <ac:spMkLst>
            <pc:docMk/>
            <pc:sldMk cId="3235633650" sldId="1241"/>
            <ac:spMk id="3" creationId="{15255D49-9D60-44DD-910D-2EBD0529DEC9}"/>
          </ac:spMkLst>
        </pc:spChg>
        <pc:spChg chg="add del mod">
          <ac:chgData name="Samson Zhou" userId="be955f33642ecbf5" providerId="LiveId" clId="{293CC895-7484-45CE-ABA8-8767714213F2}" dt="2023-10-23T01:04:46.651" v="481" actId="478"/>
          <ac:spMkLst>
            <pc:docMk/>
            <pc:sldMk cId="3235633650" sldId="1241"/>
            <ac:spMk id="6" creationId="{A7E5A78D-E6F8-2CC0-F753-7CF75E98178C}"/>
          </ac:spMkLst>
        </pc:spChg>
        <pc:spChg chg="add mod">
          <ac:chgData name="Samson Zhou" userId="be955f33642ecbf5" providerId="LiveId" clId="{293CC895-7484-45CE-ABA8-8767714213F2}" dt="2023-10-23T01:05:39.879" v="536"/>
          <ac:spMkLst>
            <pc:docMk/>
            <pc:sldMk cId="3235633650" sldId="1241"/>
            <ac:spMk id="7" creationId="{F8922131-281F-FEC9-2CC9-91D4A1E18503}"/>
          </ac:spMkLst>
        </pc:spChg>
        <pc:spChg chg="add mod">
          <ac:chgData name="Samson Zhou" userId="be955f33642ecbf5" providerId="LiveId" clId="{293CC895-7484-45CE-ABA8-8767714213F2}" dt="2023-10-23T01:05:47.121" v="538" actId="1076"/>
          <ac:spMkLst>
            <pc:docMk/>
            <pc:sldMk cId="3235633650" sldId="1241"/>
            <ac:spMk id="8" creationId="{EA091E9F-0F3B-BA8F-886A-C15B8B5E517A}"/>
          </ac:spMkLst>
        </pc:spChg>
        <pc:spChg chg="add mod">
          <ac:chgData name="Samson Zhou" userId="be955f33642ecbf5" providerId="LiveId" clId="{293CC895-7484-45CE-ABA8-8767714213F2}" dt="2023-10-23T01:06:06.034" v="574" actId="122"/>
          <ac:spMkLst>
            <pc:docMk/>
            <pc:sldMk cId="3235633650" sldId="1241"/>
            <ac:spMk id="9" creationId="{DD1AAF6E-D1D0-0C09-3F04-1C98A7E5AC7E}"/>
          </ac:spMkLst>
        </pc:spChg>
        <pc:picChg chg="mod">
          <ac:chgData name="Samson Zhou" userId="be955f33642ecbf5" providerId="LiveId" clId="{293CC895-7484-45CE-ABA8-8767714213F2}" dt="2023-10-23T01:04:58.785" v="488" actId="1076"/>
          <ac:picMkLst>
            <pc:docMk/>
            <pc:sldMk cId="3235633650" sldId="1241"/>
            <ac:picMk id="1030" creationId="{D812CC9F-9DBD-1C79-9C08-FCF0F92EC35A}"/>
          </ac:picMkLst>
        </pc:picChg>
        <pc:picChg chg="add mod">
          <ac:chgData name="Samson Zhou" userId="be955f33642ecbf5" providerId="LiveId" clId="{293CC895-7484-45CE-ABA8-8767714213F2}" dt="2023-10-23T01:04:57.252" v="487" actId="1076"/>
          <ac:picMkLst>
            <pc:docMk/>
            <pc:sldMk cId="3235633650" sldId="1241"/>
            <ac:picMk id="2050" creationId="{D991DB60-8523-169B-65C5-7A87C5C7DDD5}"/>
          </ac:picMkLst>
        </pc:picChg>
      </pc:sldChg>
      <pc:sldChg chg="addSp delSp modSp add mod">
        <pc:chgData name="Samson Zhou" userId="be955f33642ecbf5" providerId="LiveId" clId="{293CC895-7484-45CE-ABA8-8767714213F2}" dt="2023-10-23T01:13:17.051" v="597" actId="1076"/>
        <pc:sldMkLst>
          <pc:docMk/>
          <pc:sldMk cId="3110923529" sldId="1242"/>
        </pc:sldMkLst>
        <pc:spChg chg="add del mod">
          <ac:chgData name="Samson Zhou" userId="be955f33642ecbf5" providerId="LiveId" clId="{293CC895-7484-45CE-ABA8-8767714213F2}" dt="2023-10-23T01:13:11.811" v="594"/>
          <ac:spMkLst>
            <pc:docMk/>
            <pc:sldMk cId="3110923529" sldId="1242"/>
            <ac:spMk id="2" creationId="{B17419AC-DCE6-4371-8DE2-D617E99D653D}"/>
          </ac:spMkLst>
        </pc:spChg>
        <pc:spChg chg="add del mod">
          <ac:chgData name="Samson Zhou" userId="be955f33642ecbf5" providerId="LiveId" clId="{293CC895-7484-45CE-ABA8-8767714213F2}" dt="2023-10-23T01:13:06.640" v="593" actId="478"/>
          <ac:spMkLst>
            <pc:docMk/>
            <pc:sldMk cId="3110923529" sldId="1242"/>
            <ac:spMk id="6" creationId="{D6B91CC4-BE95-BB40-CF32-068742E22305}"/>
          </ac:spMkLst>
        </pc:spChg>
        <pc:graphicFrameChg chg="del modGraphic">
          <ac:chgData name="Samson Zhou" userId="be955f33642ecbf5" providerId="LiveId" clId="{293CC895-7484-45CE-ABA8-8767714213F2}" dt="2023-10-23T01:11:57.765" v="578" actId="478"/>
          <ac:graphicFrameMkLst>
            <pc:docMk/>
            <pc:sldMk cId="3110923529" sldId="1242"/>
            <ac:graphicFrameMk id="9" creationId="{B198B0E2-CBC6-C01F-7384-E129C7BC245B}"/>
          </ac:graphicFrameMkLst>
        </pc:graphicFrameChg>
        <pc:picChg chg="add mod">
          <ac:chgData name="Samson Zhou" userId="be955f33642ecbf5" providerId="LiveId" clId="{293CC895-7484-45CE-ABA8-8767714213F2}" dt="2023-10-23T01:13:17.051" v="597" actId="1076"/>
          <ac:picMkLst>
            <pc:docMk/>
            <pc:sldMk cId="3110923529" sldId="1242"/>
            <ac:picMk id="4" creationId="{7740AA24-C4C9-418B-EE87-BA36D1B9962C}"/>
          </ac:picMkLst>
        </pc:picChg>
      </pc:sldChg>
      <pc:sldChg chg="addSp delSp modSp add mod">
        <pc:chgData name="Samson Zhou" userId="be955f33642ecbf5" providerId="LiveId" clId="{293CC895-7484-45CE-ABA8-8767714213F2}" dt="2023-10-23T01:14:50.968" v="648" actId="1076"/>
        <pc:sldMkLst>
          <pc:docMk/>
          <pc:sldMk cId="1719255936" sldId="1243"/>
        </pc:sldMkLst>
        <pc:spChg chg="del mod">
          <ac:chgData name="Samson Zhou" userId="be955f33642ecbf5" providerId="LiveId" clId="{293CC895-7484-45CE-ABA8-8767714213F2}" dt="2023-10-23T01:14:16.214" v="602" actId="478"/>
          <ac:spMkLst>
            <pc:docMk/>
            <pc:sldMk cId="1719255936" sldId="1243"/>
            <ac:spMk id="2" creationId="{B17419AC-DCE6-4371-8DE2-D617E99D653D}"/>
          </ac:spMkLst>
        </pc:spChg>
        <pc:spChg chg="add del mod">
          <ac:chgData name="Samson Zhou" userId="be955f33642ecbf5" providerId="LiveId" clId="{293CC895-7484-45CE-ABA8-8767714213F2}" dt="2023-10-23T01:14:17.879" v="603" actId="478"/>
          <ac:spMkLst>
            <pc:docMk/>
            <pc:sldMk cId="1719255936" sldId="1243"/>
            <ac:spMk id="7" creationId="{FBE3113B-8278-5AC0-5BD0-AEE8619391E1}"/>
          </ac:spMkLst>
        </pc:spChg>
        <pc:spChg chg="add mod">
          <ac:chgData name="Samson Zhou" userId="be955f33642ecbf5" providerId="LiveId" clId="{293CC895-7484-45CE-ABA8-8767714213F2}" dt="2023-10-23T01:14:50.968" v="648" actId="1076"/>
          <ac:spMkLst>
            <pc:docMk/>
            <pc:sldMk cId="1719255936" sldId="1243"/>
            <ac:spMk id="8" creationId="{EA8D862B-7DDA-0C44-F348-BD384EA2ACEF}"/>
          </ac:spMkLst>
        </pc:spChg>
        <pc:picChg chg="del">
          <ac:chgData name="Samson Zhou" userId="be955f33642ecbf5" providerId="LiveId" clId="{293CC895-7484-45CE-ABA8-8767714213F2}" dt="2023-10-23T01:14:07.865" v="600" actId="478"/>
          <ac:picMkLst>
            <pc:docMk/>
            <pc:sldMk cId="1719255936" sldId="1243"/>
            <ac:picMk id="4" creationId="{7740AA24-C4C9-418B-EE87-BA36D1B9962C}"/>
          </ac:picMkLst>
        </pc:picChg>
        <pc:picChg chg="add">
          <ac:chgData name="Samson Zhou" userId="be955f33642ecbf5" providerId="LiveId" clId="{293CC895-7484-45CE-ABA8-8767714213F2}" dt="2023-10-23T01:14:08.336" v="601" actId="22"/>
          <ac:picMkLst>
            <pc:docMk/>
            <pc:sldMk cId="1719255936" sldId="1243"/>
            <ac:picMk id="5" creationId="{F4116BC6-7A44-F137-E79C-38C98331A931}"/>
          </ac:picMkLst>
        </pc:picChg>
      </pc:sldChg>
      <pc:sldChg chg="modSp add del mod">
        <pc:chgData name="Samson Zhou" userId="be955f33642ecbf5" providerId="LiveId" clId="{293CC895-7484-45CE-ABA8-8767714213F2}" dt="2023-10-23T01:28:11.406" v="673" actId="47"/>
        <pc:sldMkLst>
          <pc:docMk/>
          <pc:sldMk cId="3755697699" sldId="1244"/>
        </pc:sldMkLst>
        <pc:spChg chg="mod">
          <ac:chgData name="Samson Zhou" userId="be955f33642ecbf5" providerId="LiveId" clId="{293CC895-7484-45CE-ABA8-8767714213F2}" dt="2023-10-23T01:26:54.081" v="670" actId="20577"/>
          <ac:spMkLst>
            <pc:docMk/>
            <pc:sldMk cId="3755697699" sldId="1244"/>
            <ac:spMk id="2" creationId="{B17419AC-DCE6-4371-8DE2-D617E99D653D}"/>
          </ac:spMkLst>
        </pc:spChg>
      </pc:sldChg>
      <pc:sldChg chg="modSp add mod">
        <pc:chgData name="Samson Zhou" userId="be955f33642ecbf5" providerId="LiveId" clId="{293CC895-7484-45CE-ABA8-8767714213F2}" dt="2023-10-23T01:36:54.991" v="855" actId="20577"/>
        <pc:sldMkLst>
          <pc:docMk/>
          <pc:sldMk cId="2122624363" sldId="1245"/>
        </pc:sldMkLst>
        <pc:spChg chg="mod">
          <ac:chgData name="Samson Zhou" userId="be955f33642ecbf5" providerId="LiveId" clId="{293CC895-7484-45CE-ABA8-8767714213F2}" dt="2023-10-23T01:28:10.187" v="672"/>
          <ac:spMkLst>
            <pc:docMk/>
            <pc:sldMk cId="2122624363" sldId="1245"/>
            <ac:spMk id="2" creationId="{6D984B7A-8516-47FC-9176-8158CF0B5C45}"/>
          </ac:spMkLst>
        </pc:spChg>
        <pc:spChg chg="mod">
          <ac:chgData name="Samson Zhou" userId="be955f33642ecbf5" providerId="LiveId" clId="{293CC895-7484-45CE-ABA8-8767714213F2}" dt="2023-10-23T01:36:54.991" v="855" actId="20577"/>
          <ac:spMkLst>
            <pc:docMk/>
            <pc:sldMk cId="2122624363" sldId="1245"/>
            <ac:spMk id="3" creationId="{15255D49-9D60-44DD-910D-2EBD0529DEC9}"/>
          </ac:spMkLst>
        </pc:spChg>
      </pc:sldChg>
      <pc:sldChg chg="add del">
        <pc:chgData name="Samson Zhou" userId="be955f33642ecbf5" providerId="LiveId" clId="{293CC895-7484-45CE-ABA8-8767714213F2}" dt="2023-10-23T01:39:39.980" v="880"/>
        <pc:sldMkLst>
          <pc:docMk/>
          <pc:sldMk cId="1957748961" sldId="1246"/>
        </pc:sldMkLst>
      </pc:sldChg>
      <pc:sldChg chg="addSp delSp modSp add mod">
        <pc:chgData name="Samson Zhou" userId="be955f33642ecbf5" providerId="LiveId" clId="{293CC895-7484-45CE-ABA8-8767714213F2}" dt="2023-10-23T01:41:21.856" v="913" actId="1076"/>
        <pc:sldMkLst>
          <pc:docMk/>
          <pc:sldMk cId="2389143197" sldId="1246"/>
        </pc:sldMkLst>
        <pc:spChg chg="mod">
          <ac:chgData name="Samson Zhou" userId="be955f33642ecbf5" providerId="LiveId" clId="{293CC895-7484-45CE-ABA8-8767714213F2}" dt="2023-10-23T01:41:21.856" v="913" actId="1076"/>
          <ac:spMkLst>
            <pc:docMk/>
            <pc:sldMk cId="2389143197" sldId="1246"/>
            <ac:spMk id="8" creationId="{EA8D862B-7DDA-0C44-F348-BD384EA2ACEF}"/>
          </ac:spMkLst>
        </pc:spChg>
        <pc:picChg chg="add mod ord">
          <ac:chgData name="Samson Zhou" userId="be955f33642ecbf5" providerId="LiveId" clId="{293CC895-7484-45CE-ABA8-8767714213F2}" dt="2023-10-23T01:41:13.571" v="909" actId="1076"/>
          <ac:picMkLst>
            <pc:docMk/>
            <pc:sldMk cId="2389143197" sldId="1246"/>
            <ac:picMk id="3" creationId="{4460831B-7C66-A26B-82BF-ACDDD8D645B7}"/>
          </ac:picMkLst>
        </pc:picChg>
        <pc:picChg chg="del">
          <ac:chgData name="Samson Zhou" userId="be955f33642ecbf5" providerId="LiveId" clId="{293CC895-7484-45CE-ABA8-8767714213F2}" dt="2023-10-23T01:39:43.464" v="882" actId="478"/>
          <ac:picMkLst>
            <pc:docMk/>
            <pc:sldMk cId="2389143197" sldId="1246"/>
            <ac:picMk id="5" creationId="{F4116BC6-7A44-F137-E79C-38C98331A931}"/>
          </ac:picMkLst>
        </pc:picChg>
      </pc:sldChg>
      <pc:sldChg chg="add del">
        <pc:chgData name="Samson Zhou" userId="be955f33642ecbf5" providerId="LiveId" clId="{293CC895-7484-45CE-ABA8-8767714213F2}" dt="2023-10-23T01:39:39.466" v="879"/>
        <pc:sldMkLst>
          <pc:docMk/>
          <pc:sldMk cId="2065423922" sldId="1247"/>
        </pc:sldMkLst>
      </pc:sldChg>
      <pc:sldChg chg="addSp delSp modSp add mod">
        <pc:chgData name="Samson Zhou" userId="be955f33642ecbf5" providerId="LiveId" clId="{293CC895-7484-45CE-ABA8-8767714213F2}" dt="2023-10-23T01:52:38.047" v="1255" actId="20577"/>
        <pc:sldMkLst>
          <pc:docMk/>
          <pc:sldMk cId="2152371836" sldId="1247"/>
        </pc:sldMkLst>
        <pc:spChg chg="add mod">
          <ac:chgData name="Samson Zhou" userId="be955f33642ecbf5" providerId="LiveId" clId="{293CC895-7484-45CE-ABA8-8767714213F2}" dt="2023-10-23T01:43:23.594" v="1047" actId="20577"/>
          <ac:spMkLst>
            <pc:docMk/>
            <pc:sldMk cId="2152371836" sldId="1247"/>
            <ac:spMk id="2" creationId="{AACC8D89-2FD2-37B7-6EF0-6329A9F75CA4}"/>
          </ac:spMkLst>
        </pc:spChg>
        <pc:spChg chg="add mod">
          <ac:chgData name="Samson Zhou" userId="be955f33642ecbf5" providerId="LiveId" clId="{293CC895-7484-45CE-ABA8-8767714213F2}" dt="2023-10-23T01:52:38.047" v="1255" actId="20577"/>
          <ac:spMkLst>
            <pc:docMk/>
            <pc:sldMk cId="2152371836" sldId="1247"/>
            <ac:spMk id="4" creationId="{C619D92C-18DC-C0D1-F761-38BD493BE0F7}"/>
          </ac:spMkLst>
        </pc:spChg>
        <pc:spChg chg="del">
          <ac:chgData name="Samson Zhou" userId="be955f33642ecbf5" providerId="LiveId" clId="{293CC895-7484-45CE-ABA8-8767714213F2}" dt="2023-10-23T01:52:31.286" v="1253" actId="478"/>
          <ac:spMkLst>
            <pc:docMk/>
            <pc:sldMk cId="2152371836" sldId="1247"/>
            <ac:spMk id="8" creationId="{EA8D862B-7DDA-0C44-F348-BD384EA2ACEF}"/>
          </ac:spMkLst>
        </pc:spChg>
        <pc:picChg chg="del">
          <ac:chgData name="Samson Zhou" userId="be955f33642ecbf5" providerId="LiveId" clId="{293CC895-7484-45CE-ABA8-8767714213F2}" dt="2023-10-23T01:41:43.496" v="915" actId="478"/>
          <ac:picMkLst>
            <pc:docMk/>
            <pc:sldMk cId="2152371836" sldId="1247"/>
            <ac:picMk id="3" creationId="{4460831B-7C66-A26B-82BF-ACDDD8D645B7}"/>
          </ac:picMkLst>
        </pc:picChg>
      </pc:sldChg>
      <pc:sldChg chg="addSp modSp add mod">
        <pc:chgData name="Samson Zhou" userId="be955f33642ecbf5" providerId="LiveId" clId="{293CC895-7484-45CE-ABA8-8767714213F2}" dt="2023-10-23T01:55:59.147" v="1467" actId="14100"/>
        <pc:sldMkLst>
          <pc:docMk/>
          <pc:sldMk cId="2813881852" sldId="1248"/>
        </pc:sldMkLst>
        <pc:spChg chg="mod">
          <ac:chgData name="Samson Zhou" userId="be955f33642ecbf5" providerId="LiveId" clId="{293CC895-7484-45CE-ABA8-8767714213F2}" dt="2023-10-23T01:55:59.147" v="1467" actId="14100"/>
          <ac:spMkLst>
            <pc:docMk/>
            <pc:sldMk cId="2813881852" sldId="1248"/>
            <ac:spMk id="4" creationId="{C619D92C-18DC-C0D1-F761-38BD493BE0F7}"/>
          </ac:spMkLst>
        </pc:spChg>
        <pc:picChg chg="add mod">
          <ac:chgData name="Samson Zhou" userId="be955f33642ecbf5" providerId="LiveId" clId="{293CC895-7484-45CE-ABA8-8767714213F2}" dt="2023-10-23T01:55:54.689" v="1466" actId="1076"/>
          <ac:picMkLst>
            <pc:docMk/>
            <pc:sldMk cId="2813881852" sldId="1248"/>
            <ac:picMk id="3074" creationId="{C6D11688-7449-91CF-A652-90BA26988793}"/>
          </ac:picMkLst>
        </pc:picChg>
      </pc:sldChg>
      <pc:sldChg chg="addSp delSp modSp add mod">
        <pc:chgData name="Samson Zhou" userId="be955f33642ecbf5" providerId="LiveId" clId="{293CC895-7484-45CE-ABA8-8767714213F2}" dt="2023-10-23T02:06:08.497" v="1856" actId="20577"/>
        <pc:sldMkLst>
          <pc:docMk/>
          <pc:sldMk cId="1384182866" sldId="1249"/>
        </pc:sldMkLst>
        <pc:spChg chg="mod">
          <ac:chgData name="Samson Zhou" userId="be955f33642ecbf5" providerId="LiveId" clId="{293CC895-7484-45CE-ABA8-8767714213F2}" dt="2023-10-23T01:57:10.083" v="1475" actId="20577"/>
          <ac:spMkLst>
            <pc:docMk/>
            <pc:sldMk cId="1384182866" sldId="1249"/>
            <ac:spMk id="2" creationId="{AACC8D89-2FD2-37B7-6EF0-6329A9F75CA4}"/>
          </ac:spMkLst>
        </pc:spChg>
        <pc:spChg chg="add del mod">
          <ac:chgData name="Samson Zhou" userId="be955f33642ecbf5" providerId="LiveId" clId="{293CC895-7484-45CE-ABA8-8767714213F2}" dt="2023-10-23T01:57:59.949" v="1481" actId="478"/>
          <ac:spMkLst>
            <pc:docMk/>
            <pc:sldMk cId="1384182866" sldId="1249"/>
            <ac:spMk id="3" creationId="{4FFD1914-93F3-A266-BF13-2E02679E48F0}"/>
          </ac:spMkLst>
        </pc:spChg>
        <pc:spChg chg="mod">
          <ac:chgData name="Samson Zhou" userId="be955f33642ecbf5" providerId="LiveId" clId="{293CC895-7484-45CE-ABA8-8767714213F2}" dt="2023-10-23T02:06:08.497" v="1856" actId="20577"/>
          <ac:spMkLst>
            <pc:docMk/>
            <pc:sldMk cId="1384182866" sldId="1249"/>
            <ac:spMk id="4" creationId="{C619D92C-18DC-C0D1-F761-38BD493BE0F7}"/>
          </ac:spMkLst>
        </pc:spChg>
      </pc:sldChg>
      <pc:sldChg chg="addSp modSp add mod">
        <pc:chgData name="Samson Zhou" userId="be955f33642ecbf5" providerId="LiveId" clId="{293CC895-7484-45CE-ABA8-8767714213F2}" dt="2023-10-23T02:27:00.397" v="2764"/>
        <pc:sldMkLst>
          <pc:docMk/>
          <pc:sldMk cId="3926199168" sldId="1250"/>
        </pc:sldMkLst>
        <pc:spChg chg="mod">
          <ac:chgData name="Samson Zhou" userId="be955f33642ecbf5" providerId="LiveId" clId="{293CC895-7484-45CE-ABA8-8767714213F2}" dt="2023-10-23T02:27:00.397" v="2764"/>
          <ac:spMkLst>
            <pc:docMk/>
            <pc:sldMk cId="3926199168" sldId="1250"/>
            <ac:spMk id="2" creationId="{AACC8D89-2FD2-37B7-6EF0-6329A9F75CA4}"/>
          </ac:spMkLst>
        </pc:spChg>
        <pc:spChg chg="mod">
          <ac:chgData name="Samson Zhou" userId="be955f33642ecbf5" providerId="LiveId" clId="{293CC895-7484-45CE-ABA8-8767714213F2}" dt="2023-10-23T02:15:44.189" v="2076"/>
          <ac:spMkLst>
            <pc:docMk/>
            <pc:sldMk cId="3926199168" sldId="1250"/>
            <ac:spMk id="4" creationId="{C619D92C-18DC-C0D1-F761-38BD493BE0F7}"/>
          </ac:spMkLst>
        </pc:spChg>
        <pc:spChg chg="add mod">
          <ac:chgData name="Samson Zhou" userId="be955f33642ecbf5" providerId="LiveId" clId="{293CC895-7484-45CE-ABA8-8767714213F2}" dt="2023-10-23T02:11:21.192" v="1990" actId="1076"/>
          <ac:spMkLst>
            <pc:docMk/>
            <pc:sldMk cId="3926199168" sldId="1250"/>
            <ac:spMk id="6" creationId="{48720A39-8202-BAA2-86C5-27B610A1AEA2}"/>
          </ac:spMkLst>
        </pc:spChg>
        <pc:spChg chg="add mod">
          <ac:chgData name="Samson Zhou" userId="be955f33642ecbf5" providerId="LiveId" clId="{293CC895-7484-45CE-ABA8-8767714213F2}" dt="2023-10-23T02:12:44.146" v="2002" actId="1076"/>
          <ac:spMkLst>
            <pc:docMk/>
            <pc:sldMk cId="3926199168" sldId="1250"/>
            <ac:spMk id="10" creationId="{4C821512-0E77-53B7-4875-D7FFEFFA440D}"/>
          </ac:spMkLst>
        </pc:spChg>
        <pc:spChg chg="add mod">
          <ac:chgData name="Samson Zhou" userId="be955f33642ecbf5" providerId="LiveId" clId="{293CC895-7484-45CE-ABA8-8767714213F2}" dt="2023-10-23T02:16:13.327" v="2141" actId="122"/>
          <ac:spMkLst>
            <pc:docMk/>
            <pc:sldMk cId="3926199168" sldId="1250"/>
            <ac:spMk id="11" creationId="{53F142D7-E8C2-2639-4765-A17F602D7C0F}"/>
          </ac:spMkLst>
        </pc:spChg>
        <pc:spChg chg="add mod">
          <ac:chgData name="Samson Zhou" userId="be955f33642ecbf5" providerId="LiveId" clId="{293CC895-7484-45CE-ABA8-8767714213F2}" dt="2023-10-23T02:15:46.149" v="2078" actId="207"/>
          <ac:spMkLst>
            <pc:docMk/>
            <pc:sldMk cId="3926199168" sldId="1250"/>
            <ac:spMk id="12" creationId="{6DB1A4E2-ECE5-595B-D6EF-A7824D06C509}"/>
          </ac:spMkLst>
        </pc:spChg>
        <pc:spChg chg="add mod">
          <ac:chgData name="Samson Zhou" userId="be955f33642ecbf5" providerId="LiveId" clId="{293CC895-7484-45CE-ABA8-8767714213F2}" dt="2023-10-23T02:16:06.660" v="2124" actId="207"/>
          <ac:spMkLst>
            <pc:docMk/>
            <pc:sldMk cId="3926199168" sldId="1250"/>
            <ac:spMk id="14" creationId="{3ACD9693-02FA-847F-82F8-B4F33B03A214}"/>
          </ac:spMkLst>
        </pc:spChg>
        <pc:picChg chg="add mod">
          <ac:chgData name="Samson Zhou" userId="be955f33642ecbf5" providerId="LiveId" clId="{293CC895-7484-45CE-ABA8-8767714213F2}" dt="2023-10-23T02:09:53.825" v="1986" actId="1076"/>
          <ac:picMkLst>
            <pc:docMk/>
            <pc:sldMk cId="3926199168" sldId="1250"/>
            <ac:picMk id="3" creationId="{D1A7C6AB-DED1-0010-8E15-332D52A0487C}"/>
          </ac:picMkLst>
        </pc:picChg>
        <pc:picChg chg="add mod">
          <ac:chgData name="Samson Zhou" userId="be955f33642ecbf5" providerId="LiveId" clId="{293CC895-7484-45CE-ABA8-8767714213F2}" dt="2023-10-23T02:11:21.192" v="1990" actId="1076"/>
          <ac:picMkLst>
            <pc:docMk/>
            <pc:sldMk cId="3926199168" sldId="1250"/>
            <ac:picMk id="5" creationId="{94C8D25D-6EFA-FE69-F2A8-AA77C1F05999}"/>
          </ac:picMkLst>
        </pc:picChg>
        <pc:picChg chg="add mod">
          <ac:chgData name="Samson Zhou" userId="be955f33642ecbf5" providerId="LiveId" clId="{293CC895-7484-45CE-ABA8-8767714213F2}" dt="2023-10-23T02:12:38.234" v="2001" actId="1076"/>
          <ac:picMkLst>
            <pc:docMk/>
            <pc:sldMk cId="3926199168" sldId="1250"/>
            <ac:picMk id="9" creationId="{D8CF111B-C149-AFF3-93A6-9907F7E88849}"/>
          </ac:picMkLst>
        </pc:picChg>
        <pc:cxnChg chg="add mod">
          <ac:chgData name="Samson Zhou" userId="be955f33642ecbf5" providerId="LiveId" clId="{293CC895-7484-45CE-ABA8-8767714213F2}" dt="2023-10-23T02:11:59.671" v="1994" actId="1582"/>
          <ac:cxnSpMkLst>
            <pc:docMk/>
            <pc:sldMk cId="3926199168" sldId="1250"/>
            <ac:cxnSpMk id="7" creationId="{BFD2025E-F98F-C96D-DE0B-998C46F09906}"/>
          </ac:cxnSpMkLst>
        </pc:cxnChg>
        <pc:cxnChg chg="add mod">
          <ac:chgData name="Samson Zhou" userId="be955f33642ecbf5" providerId="LiveId" clId="{293CC895-7484-45CE-ABA8-8767714213F2}" dt="2023-10-23T02:12:20.689" v="1996" actId="1076"/>
          <ac:cxnSpMkLst>
            <pc:docMk/>
            <pc:sldMk cId="3926199168" sldId="1250"/>
            <ac:cxnSpMk id="8" creationId="{8BE4FC60-D821-060D-417A-77E9592766FB}"/>
          </ac:cxnSpMkLst>
        </pc:cxnChg>
      </pc:sldChg>
      <pc:sldChg chg="modSp add mod ord">
        <pc:chgData name="Samson Zhou" userId="be955f33642ecbf5" providerId="LiveId" clId="{293CC895-7484-45CE-ABA8-8767714213F2}" dt="2023-10-23T02:29:06.522" v="3004" actId="1076"/>
        <pc:sldMkLst>
          <pc:docMk/>
          <pc:sldMk cId="846239150" sldId="1251"/>
        </pc:sldMkLst>
        <pc:spChg chg="mod">
          <ac:chgData name="Samson Zhou" userId="be955f33642ecbf5" providerId="LiveId" clId="{293CC895-7484-45CE-ABA8-8767714213F2}" dt="2023-10-23T02:26:57.078" v="2763" actId="20577"/>
          <ac:spMkLst>
            <pc:docMk/>
            <pc:sldMk cId="846239150" sldId="1251"/>
            <ac:spMk id="2" creationId="{AACC8D89-2FD2-37B7-6EF0-6329A9F75CA4}"/>
          </ac:spMkLst>
        </pc:spChg>
        <pc:spChg chg="mod">
          <ac:chgData name="Samson Zhou" userId="be955f33642ecbf5" providerId="LiveId" clId="{293CC895-7484-45CE-ABA8-8767714213F2}" dt="2023-10-23T02:29:06.522" v="3004" actId="1076"/>
          <ac:spMkLst>
            <pc:docMk/>
            <pc:sldMk cId="846239150" sldId="1251"/>
            <ac:spMk id="4" creationId="{C619D92C-18DC-C0D1-F761-38BD493BE0F7}"/>
          </ac:spMkLst>
        </pc:spChg>
      </pc:sldChg>
      <pc:sldChg chg="addSp delSp modSp add mod">
        <pc:chgData name="Samson Zhou" userId="be955f33642ecbf5" providerId="LiveId" clId="{293CC895-7484-45CE-ABA8-8767714213F2}" dt="2023-10-23T02:27:01.578" v="2765"/>
        <pc:sldMkLst>
          <pc:docMk/>
          <pc:sldMk cId="3666544952" sldId="1252"/>
        </pc:sldMkLst>
        <pc:spChg chg="mod">
          <ac:chgData name="Samson Zhou" userId="be955f33642ecbf5" providerId="LiveId" clId="{293CC895-7484-45CE-ABA8-8767714213F2}" dt="2023-10-23T02:27:01.578" v="2765"/>
          <ac:spMkLst>
            <pc:docMk/>
            <pc:sldMk cId="3666544952" sldId="1252"/>
            <ac:spMk id="2" creationId="{AACC8D89-2FD2-37B7-6EF0-6329A9F75CA4}"/>
          </ac:spMkLst>
        </pc:spChg>
        <pc:spChg chg="mod">
          <ac:chgData name="Samson Zhou" userId="be955f33642ecbf5" providerId="LiveId" clId="{293CC895-7484-45CE-ABA8-8767714213F2}" dt="2023-10-23T02:17:10.611" v="2179" actId="20577"/>
          <ac:spMkLst>
            <pc:docMk/>
            <pc:sldMk cId="3666544952" sldId="1252"/>
            <ac:spMk id="11" creationId="{53F142D7-E8C2-2639-4765-A17F602D7C0F}"/>
          </ac:spMkLst>
        </pc:spChg>
        <pc:spChg chg="mod">
          <ac:chgData name="Samson Zhou" userId="be955f33642ecbf5" providerId="LiveId" clId="{293CC895-7484-45CE-ABA8-8767714213F2}" dt="2023-10-23T02:17:45.405" v="2334" actId="1076"/>
          <ac:spMkLst>
            <pc:docMk/>
            <pc:sldMk cId="3666544952" sldId="1252"/>
            <ac:spMk id="14" creationId="{3ACD9693-02FA-847F-82F8-B4F33B03A214}"/>
          </ac:spMkLst>
        </pc:spChg>
        <pc:picChg chg="del">
          <ac:chgData name="Samson Zhou" userId="be955f33642ecbf5" providerId="LiveId" clId="{293CC895-7484-45CE-ABA8-8767714213F2}" dt="2023-10-23T02:16:35.279" v="2143" actId="478"/>
          <ac:picMkLst>
            <pc:docMk/>
            <pc:sldMk cId="3666544952" sldId="1252"/>
            <ac:picMk id="3" creationId="{D1A7C6AB-DED1-0010-8E15-332D52A0487C}"/>
          </ac:picMkLst>
        </pc:picChg>
        <pc:picChg chg="add mod">
          <ac:chgData name="Samson Zhou" userId="be955f33642ecbf5" providerId="LiveId" clId="{293CC895-7484-45CE-ABA8-8767714213F2}" dt="2023-10-23T02:16:41.132" v="2149" actId="1076"/>
          <ac:picMkLst>
            <pc:docMk/>
            <pc:sldMk cId="3666544952" sldId="1252"/>
            <ac:picMk id="13" creationId="{4B32DE06-B802-AE48-F933-F4EB30204D4C}"/>
          </ac:picMkLst>
        </pc:picChg>
      </pc:sldChg>
      <pc:sldChg chg="add del">
        <pc:chgData name="Samson Zhou" userId="be955f33642ecbf5" providerId="LiveId" clId="{293CC895-7484-45CE-ABA8-8767714213F2}" dt="2023-10-23T02:24:29.473" v="2760" actId="47"/>
        <pc:sldMkLst>
          <pc:docMk/>
          <pc:sldMk cId="568696192" sldId="1253"/>
        </pc:sldMkLst>
      </pc:sldChg>
      <pc:sldChg chg="modSp add mod">
        <pc:chgData name="Samson Zhou" userId="be955f33642ecbf5" providerId="LiveId" clId="{293CC895-7484-45CE-ABA8-8767714213F2}" dt="2023-10-23T02:27:03.270" v="2766"/>
        <pc:sldMkLst>
          <pc:docMk/>
          <pc:sldMk cId="2417131613" sldId="1254"/>
        </pc:sldMkLst>
        <pc:spChg chg="mod">
          <ac:chgData name="Samson Zhou" userId="be955f33642ecbf5" providerId="LiveId" clId="{293CC895-7484-45CE-ABA8-8767714213F2}" dt="2023-10-23T02:27:03.270" v="2766"/>
          <ac:spMkLst>
            <pc:docMk/>
            <pc:sldMk cId="2417131613" sldId="1254"/>
            <ac:spMk id="2" creationId="{AACC8D89-2FD2-37B7-6EF0-6329A9F75CA4}"/>
          </ac:spMkLst>
        </pc:spChg>
        <pc:spChg chg="mod">
          <ac:chgData name="Samson Zhou" userId="be955f33642ecbf5" providerId="LiveId" clId="{293CC895-7484-45CE-ABA8-8767714213F2}" dt="2023-10-23T02:24:26.153" v="2759" actId="207"/>
          <ac:spMkLst>
            <pc:docMk/>
            <pc:sldMk cId="2417131613" sldId="1254"/>
            <ac:spMk id="4" creationId="{C619D92C-18DC-C0D1-F761-38BD493BE0F7}"/>
          </ac:spMkLst>
        </pc:spChg>
      </pc:sldChg>
      <pc:sldChg chg="addSp delSp modSp add mod">
        <pc:chgData name="Samson Zhou" userId="be955f33642ecbf5" providerId="LiveId" clId="{293CC895-7484-45CE-ABA8-8767714213F2}" dt="2023-10-23T02:29:31.891" v="3010" actId="478"/>
        <pc:sldMkLst>
          <pc:docMk/>
          <pc:sldMk cId="3216821491" sldId="1255"/>
        </pc:sldMkLst>
        <pc:spChg chg="mod">
          <ac:chgData name="Samson Zhou" userId="be955f33642ecbf5" providerId="LiveId" clId="{293CC895-7484-45CE-ABA8-8767714213F2}" dt="2023-10-23T02:27:28.251" v="2768" actId="20577"/>
          <ac:spMkLst>
            <pc:docMk/>
            <pc:sldMk cId="3216821491" sldId="1255"/>
            <ac:spMk id="2" creationId="{AACC8D89-2FD2-37B7-6EF0-6329A9F75CA4}"/>
          </ac:spMkLst>
        </pc:spChg>
        <pc:spChg chg="mod">
          <ac:chgData name="Samson Zhou" userId="be955f33642ecbf5" providerId="LiveId" clId="{293CC895-7484-45CE-ABA8-8767714213F2}" dt="2023-10-23T02:28:59.961" v="3002" actId="207"/>
          <ac:spMkLst>
            <pc:docMk/>
            <pc:sldMk cId="3216821491" sldId="1255"/>
            <ac:spMk id="4" creationId="{C619D92C-18DC-C0D1-F761-38BD493BE0F7}"/>
          </ac:spMkLst>
        </pc:spChg>
        <pc:spChg chg="add del mod">
          <ac:chgData name="Samson Zhou" userId="be955f33642ecbf5" providerId="LiveId" clId="{293CC895-7484-45CE-ABA8-8767714213F2}" dt="2023-10-23T02:29:30.878" v="3009" actId="478"/>
          <ac:spMkLst>
            <pc:docMk/>
            <pc:sldMk cId="3216821491" sldId="1255"/>
            <ac:spMk id="6" creationId="{5AAAA2A0-D6E5-1EA4-A422-3A1F5D68E324}"/>
          </ac:spMkLst>
        </pc:spChg>
        <pc:spChg chg="add del mod">
          <ac:chgData name="Samson Zhou" userId="be955f33642ecbf5" providerId="LiveId" clId="{293CC895-7484-45CE-ABA8-8767714213F2}" dt="2023-10-23T02:29:31.891" v="3010" actId="478"/>
          <ac:spMkLst>
            <pc:docMk/>
            <pc:sldMk cId="3216821491" sldId="1255"/>
            <ac:spMk id="9" creationId="{063EA135-831D-0CC7-D92C-3D35C4F7B9DB}"/>
          </ac:spMkLst>
        </pc:spChg>
        <pc:picChg chg="add mod">
          <ac:chgData name="Samson Zhou" userId="be955f33642ecbf5" providerId="LiveId" clId="{293CC895-7484-45CE-ABA8-8767714213F2}" dt="2023-10-23T02:29:12.765" v="3006" actId="1076"/>
          <ac:picMkLst>
            <pc:docMk/>
            <pc:sldMk cId="3216821491" sldId="1255"/>
            <ac:picMk id="3" creationId="{B1BFC1C3-4AB5-D857-4920-9C0F7EB624C3}"/>
          </ac:picMkLst>
        </pc:picChg>
        <pc:picChg chg="add mod">
          <ac:chgData name="Samson Zhou" userId="be955f33642ecbf5" providerId="LiveId" clId="{293CC895-7484-45CE-ABA8-8767714213F2}" dt="2023-10-23T02:29:12.765" v="3006" actId="1076"/>
          <ac:picMkLst>
            <pc:docMk/>
            <pc:sldMk cId="3216821491" sldId="1255"/>
            <ac:picMk id="5" creationId="{0324A769-8455-F55B-9648-BF85B1042D7B}"/>
          </ac:picMkLst>
        </pc:picChg>
        <pc:picChg chg="add mod">
          <ac:chgData name="Samson Zhou" userId="be955f33642ecbf5" providerId="LiveId" clId="{293CC895-7484-45CE-ABA8-8767714213F2}" dt="2023-10-23T02:29:21.779" v="3008" actId="1076"/>
          <ac:picMkLst>
            <pc:docMk/>
            <pc:sldMk cId="3216821491" sldId="1255"/>
            <ac:picMk id="8" creationId="{67A3919E-0481-0479-1DBE-3A43B511E877}"/>
          </ac:picMkLst>
        </pc:picChg>
        <pc:picChg chg="add mod">
          <ac:chgData name="Samson Zhou" userId="be955f33642ecbf5" providerId="LiveId" clId="{293CC895-7484-45CE-ABA8-8767714213F2}" dt="2023-10-23T02:29:21.779" v="3008" actId="1076"/>
          <ac:picMkLst>
            <pc:docMk/>
            <pc:sldMk cId="3216821491" sldId="1255"/>
            <ac:picMk id="11" creationId="{F8EB04F8-B458-2F0D-6331-B354FA1B8E63}"/>
          </ac:picMkLst>
        </pc:picChg>
        <pc:cxnChg chg="add mod">
          <ac:chgData name="Samson Zhou" userId="be955f33642ecbf5" providerId="LiveId" clId="{293CC895-7484-45CE-ABA8-8767714213F2}" dt="2023-10-23T02:29:12.765" v="3006" actId="1076"/>
          <ac:cxnSpMkLst>
            <pc:docMk/>
            <pc:sldMk cId="3216821491" sldId="1255"/>
            <ac:cxnSpMk id="7" creationId="{42CB6717-5C9C-17A3-3797-C1143101E18E}"/>
          </ac:cxnSpMkLst>
        </pc:cxnChg>
        <pc:cxnChg chg="add mod">
          <ac:chgData name="Samson Zhou" userId="be955f33642ecbf5" providerId="LiveId" clId="{293CC895-7484-45CE-ABA8-8767714213F2}" dt="2023-10-23T02:29:21.779" v="3008" actId="1076"/>
          <ac:cxnSpMkLst>
            <pc:docMk/>
            <pc:sldMk cId="3216821491" sldId="1255"/>
            <ac:cxnSpMk id="10" creationId="{49B0EE23-55F8-630F-10E7-C59F644B12ED}"/>
          </ac:cxnSpMkLst>
        </pc:cxnChg>
      </pc:sldChg>
      <pc:sldChg chg="addSp delSp modSp add mod">
        <pc:chgData name="Samson Zhou" userId="be955f33642ecbf5" providerId="LiveId" clId="{293CC895-7484-45CE-ABA8-8767714213F2}" dt="2023-10-23T02:37:09.158" v="3258" actId="20577"/>
        <pc:sldMkLst>
          <pc:docMk/>
          <pc:sldMk cId="749284063" sldId="1256"/>
        </pc:sldMkLst>
        <pc:spChg chg="mod">
          <ac:chgData name="Samson Zhou" userId="be955f33642ecbf5" providerId="LiveId" clId="{293CC895-7484-45CE-ABA8-8767714213F2}" dt="2023-10-23T02:37:09.158" v="3258" actId="20577"/>
          <ac:spMkLst>
            <pc:docMk/>
            <pc:sldMk cId="749284063" sldId="1256"/>
            <ac:spMk id="4" creationId="{C619D92C-18DC-C0D1-F761-38BD493BE0F7}"/>
          </ac:spMkLst>
        </pc:spChg>
        <pc:picChg chg="mod">
          <ac:chgData name="Samson Zhou" userId="be955f33642ecbf5" providerId="LiveId" clId="{293CC895-7484-45CE-ABA8-8767714213F2}" dt="2023-10-23T02:31:36.752" v="3034" actId="1076"/>
          <ac:picMkLst>
            <pc:docMk/>
            <pc:sldMk cId="749284063" sldId="1256"/>
            <ac:picMk id="3" creationId="{B1BFC1C3-4AB5-D857-4920-9C0F7EB624C3}"/>
          </ac:picMkLst>
        </pc:picChg>
        <pc:picChg chg="mod">
          <ac:chgData name="Samson Zhou" userId="be955f33642ecbf5" providerId="LiveId" clId="{293CC895-7484-45CE-ABA8-8767714213F2}" dt="2023-10-23T02:31:42.961" v="3036" actId="1076"/>
          <ac:picMkLst>
            <pc:docMk/>
            <pc:sldMk cId="749284063" sldId="1256"/>
            <ac:picMk id="5" creationId="{0324A769-8455-F55B-9648-BF85B1042D7B}"/>
          </ac:picMkLst>
        </pc:picChg>
        <pc:picChg chg="del">
          <ac:chgData name="Samson Zhou" userId="be955f33642ecbf5" providerId="LiveId" clId="{293CC895-7484-45CE-ABA8-8767714213F2}" dt="2023-10-23T02:31:11.442" v="3029" actId="478"/>
          <ac:picMkLst>
            <pc:docMk/>
            <pc:sldMk cId="749284063" sldId="1256"/>
            <ac:picMk id="8" creationId="{67A3919E-0481-0479-1DBE-3A43B511E877}"/>
          </ac:picMkLst>
        </pc:picChg>
        <pc:picChg chg="mod">
          <ac:chgData name="Samson Zhou" userId="be955f33642ecbf5" providerId="LiveId" clId="{293CC895-7484-45CE-ABA8-8767714213F2}" dt="2023-10-23T02:31:41.371" v="3035" actId="1076"/>
          <ac:picMkLst>
            <pc:docMk/>
            <pc:sldMk cId="749284063" sldId="1256"/>
            <ac:picMk id="11" creationId="{F8EB04F8-B458-2F0D-6331-B354FA1B8E63}"/>
          </ac:picMkLst>
        </pc:picChg>
        <pc:picChg chg="add mod">
          <ac:chgData name="Samson Zhou" userId="be955f33642ecbf5" providerId="LiveId" clId="{293CC895-7484-45CE-ABA8-8767714213F2}" dt="2023-10-23T02:33:28.052" v="3059" actId="1076"/>
          <ac:picMkLst>
            <pc:docMk/>
            <pc:sldMk cId="749284063" sldId="1256"/>
            <ac:picMk id="18" creationId="{AA7B776E-D323-0307-4D9D-B03C926E185F}"/>
          </ac:picMkLst>
        </pc:picChg>
        <pc:picChg chg="add del mod">
          <ac:chgData name="Samson Zhou" userId="be955f33642ecbf5" providerId="LiveId" clId="{293CC895-7484-45CE-ABA8-8767714213F2}" dt="2023-10-23T02:32:52.179" v="3041"/>
          <ac:picMkLst>
            <pc:docMk/>
            <pc:sldMk cId="749284063" sldId="1256"/>
            <ac:picMk id="7170" creationId="{C9FA48C7-C011-F1CD-C6E4-E176C8821CCD}"/>
          </ac:picMkLst>
        </pc:picChg>
        <pc:picChg chg="add mod">
          <ac:chgData name="Samson Zhou" userId="be955f33642ecbf5" providerId="LiveId" clId="{293CC895-7484-45CE-ABA8-8767714213F2}" dt="2023-10-23T02:33:15.600" v="3050" actId="1076"/>
          <ac:picMkLst>
            <pc:docMk/>
            <pc:sldMk cId="749284063" sldId="1256"/>
            <ac:picMk id="7172" creationId="{3E15BA7F-DDD1-DF99-EB49-9D3C7124F5CB}"/>
          </ac:picMkLst>
        </pc:picChg>
        <pc:cxnChg chg="mod">
          <ac:chgData name="Samson Zhou" userId="be955f33642ecbf5" providerId="LiveId" clId="{293CC895-7484-45CE-ABA8-8767714213F2}" dt="2023-10-23T02:31:42.961" v="3036" actId="1076"/>
          <ac:cxnSpMkLst>
            <pc:docMk/>
            <pc:sldMk cId="749284063" sldId="1256"/>
            <ac:cxnSpMk id="7" creationId="{42CB6717-5C9C-17A3-3797-C1143101E18E}"/>
          </ac:cxnSpMkLst>
        </pc:cxnChg>
        <pc:cxnChg chg="mod">
          <ac:chgData name="Samson Zhou" userId="be955f33642ecbf5" providerId="LiveId" clId="{293CC895-7484-45CE-ABA8-8767714213F2}" dt="2023-10-23T02:31:42.961" v="3036" actId="1076"/>
          <ac:cxnSpMkLst>
            <pc:docMk/>
            <pc:sldMk cId="749284063" sldId="1256"/>
            <ac:cxnSpMk id="10" creationId="{49B0EE23-55F8-630F-10E7-C59F644B12ED}"/>
          </ac:cxnSpMkLst>
        </pc:cxnChg>
        <pc:cxnChg chg="add mod">
          <ac:chgData name="Samson Zhou" userId="be955f33642ecbf5" providerId="LiveId" clId="{293CC895-7484-45CE-ABA8-8767714213F2}" dt="2023-10-23T02:33:15.600" v="3050" actId="1076"/>
          <ac:cxnSpMkLst>
            <pc:docMk/>
            <pc:sldMk cId="749284063" sldId="1256"/>
            <ac:cxnSpMk id="15" creationId="{8317A08A-201D-7D6F-7EC9-231E7E8C62A7}"/>
          </ac:cxnSpMkLst>
        </pc:cxnChg>
        <pc:cxnChg chg="add mod">
          <ac:chgData name="Samson Zhou" userId="be955f33642ecbf5" providerId="LiveId" clId="{293CC895-7484-45CE-ABA8-8767714213F2}" dt="2023-10-23T02:33:28.052" v="3059" actId="1076"/>
          <ac:cxnSpMkLst>
            <pc:docMk/>
            <pc:sldMk cId="749284063" sldId="1256"/>
            <ac:cxnSpMk id="29" creationId="{10AD3BE3-4029-6D23-3E88-D9D9F7295244}"/>
          </ac:cxnSpMkLst>
        </pc:cxnChg>
      </pc:sldChg>
      <pc:sldChg chg="addSp delSp modSp add del mod">
        <pc:chgData name="Samson Zhou" userId="be955f33642ecbf5" providerId="LiveId" clId="{293CC895-7484-45CE-ABA8-8767714213F2}" dt="2023-10-23T02:41:57.612" v="3316" actId="47"/>
        <pc:sldMkLst>
          <pc:docMk/>
          <pc:sldMk cId="516991035" sldId="1257"/>
        </pc:sldMkLst>
        <pc:spChg chg="add del mod">
          <ac:chgData name="Samson Zhou" userId="be955f33642ecbf5" providerId="LiveId" clId="{293CC895-7484-45CE-ABA8-8767714213F2}" dt="2023-10-23T02:41:50.626" v="3314" actId="21"/>
          <ac:spMkLst>
            <pc:docMk/>
            <pc:sldMk cId="516991035" sldId="1257"/>
            <ac:spMk id="13" creationId="{319968B5-3505-B9D4-6AE0-38194FBBC035}"/>
          </ac:spMkLst>
        </pc:spChg>
        <pc:spChg chg="add del mod">
          <ac:chgData name="Samson Zhou" userId="be955f33642ecbf5" providerId="LiveId" clId="{293CC895-7484-45CE-ABA8-8767714213F2}" dt="2023-10-23T02:40:25.232" v="3274"/>
          <ac:spMkLst>
            <pc:docMk/>
            <pc:sldMk cId="516991035" sldId="1257"/>
            <ac:spMk id="14" creationId="{CC3B10FE-DC24-3D87-588D-CE1D4117671A}"/>
          </ac:spMkLst>
        </pc:spChg>
        <pc:spChg chg="add del mod">
          <ac:chgData name="Samson Zhou" userId="be955f33642ecbf5" providerId="LiveId" clId="{293CC895-7484-45CE-ABA8-8767714213F2}" dt="2023-10-23T02:41:50.626" v="3314" actId="21"/>
          <ac:spMkLst>
            <pc:docMk/>
            <pc:sldMk cId="516991035" sldId="1257"/>
            <ac:spMk id="16" creationId="{60E35A49-C2CF-DB96-F9D7-04B9BC85CC8E}"/>
          </ac:spMkLst>
        </pc:spChg>
        <pc:spChg chg="add del mod">
          <ac:chgData name="Samson Zhou" userId="be955f33642ecbf5" providerId="LiveId" clId="{293CC895-7484-45CE-ABA8-8767714213F2}" dt="2023-10-23T02:41:50.626" v="3314" actId="21"/>
          <ac:spMkLst>
            <pc:docMk/>
            <pc:sldMk cId="516991035" sldId="1257"/>
            <ac:spMk id="17" creationId="{1A23DF14-1412-1C94-0F16-E05BFEF3A105}"/>
          </ac:spMkLst>
        </pc:spChg>
        <pc:picChg chg="del">
          <ac:chgData name="Samson Zhou" userId="be955f33642ecbf5" providerId="LiveId" clId="{293CC895-7484-45CE-ABA8-8767714213F2}" dt="2023-10-23T02:41:50.626" v="3314" actId="21"/>
          <ac:picMkLst>
            <pc:docMk/>
            <pc:sldMk cId="516991035" sldId="1257"/>
            <ac:picMk id="3" creationId="{B1BFC1C3-4AB5-D857-4920-9C0F7EB624C3}"/>
          </ac:picMkLst>
        </pc:picChg>
        <pc:picChg chg="del">
          <ac:chgData name="Samson Zhou" userId="be955f33642ecbf5" providerId="LiveId" clId="{293CC895-7484-45CE-ABA8-8767714213F2}" dt="2023-10-23T02:41:50.626" v="3314" actId="21"/>
          <ac:picMkLst>
            <pc:docMk/>
            <pc:sldMk cId="516991035" sldId="1257"/>
            <ac:picMk id="5" creationId="{0324A769-8455-F55B-9648-BF85B1042D7B}"/>
          </ac:picMkLst>
        </pc:picChg>
        <pc:picChg chg="add del mod ord">
          <ac:chgData name="Samson Zhou" userId="be955f33642ecbf5" providerId="LiveId" clId="{293CC895-7484-45CE-ABA8-8767714213F2}" dt="2023-10-23T02:41:50.626" v="3314" actId="21"/>
          <ac:picMkLst>
            <pc:docMk/>
            <pc:sldMk cId="516991035" sldId="1257"/>
            <ac:picMk id="8" creationId="{B887702F-B3D9-D985-0F7B-01D5AB889C20}"/>
          </ac:picMkLst>
        </pc:picChg>
        <pc:picChg chg="del">
          <ac:chgData name="Samson Zhou" userId="be955f33642ecbf5" providerId="LiveId" clId="{293CC895-7484-45CE-ABA8-8767714213F2}" dt="2023-10-23T02:41:50.626" v="3314" actId="21"/>
          <ac:picMkLst>
            <pc:docMk/>
            <pc:sldMk cId="516991035" sldId="1257"/>
            <ac:picMk id="11" creationId="{F8EB04F8-B458-2F0D-6331-B354FA1B8E63}"/>
          </ac:picMkLst>
        </pc:picChg>
        <pc:picChg chg="del">
          <ac:chgData name="Samson Zhou" userId="be955f33642ecbf5" providerId="LiveId" clId="{293CC895-7484-45CE-ABA8-8767714213F2}" dt="2023-10-23T02:39:01.573" v="3260" actId="478"/>
          <ac:picMkLst>
            <pc:docMk/>
            <pc:sldMk cId="516991035" sldId="1257"/>
            <ac:picMk id="18" creationId="{AA7B776E-D323-0307-4D9D-B03C926E185F}"/>
          </ac:picMkLst>
        </pc:picChg>
        <pc:picChg chg="del mod">
          <ac:chgData name="Samson Zhou" userId="be955f33642ecbf5" providerId="LiveId" clId="{293CC895-7484-45CE-ABA8-8767714213F2}" dt="2023-10-23T02:41:50.626" v="3314" actId="21"/>
          <ac:picMkLst>
            <pc:docMk/>
            <pc:sldMk cId="516991035" sldId="1257"/>
            <ac:picMk id="7172" creationId="{3E15BA7F-DDD1-DF99-EB49-9D3C7124F5CB}"/>
          </ac:picMkLst>
        </pc:picChg>
        <pc:cxnChg chg="del">
          <ac:chgData name="Samson Zhou" userId="be955f33642ecbf5" providerId="LiveId" clId="{293CC895-7484-45CE-ABA8-8767714213F2}" dt="2023-10-23T02:41:50.626" v="3314" actId="21"/>
          <ac:cxnSpMkLst>
            <pc:docMk/>
            <pc:sldMk cId="516991035" sldId="1257"/>
            <ac:cxnSpMk id="7" creationId="{42CB6717-5C9C-17A3-3797-C1143101E18E}"/>
          </ac:cxnSpMkLst>
        </pc:cxnChg>
        <pc:cxnChg chg="del">
          <ac:chgData name="Samson Zhou" userId="be955f33642ecbf5" providerId="LiveId" clId="{293CC895-7484-45CE-ABA8-8767714213F2}" dt="2023-10-23T02:41:50.626" v="3314" actId="21"/>
          <ac:cxnSpMkLst>
            <pc:docMk/>
            <pc:sldMk cId="516991035" sldId="1257"/>
            <ac:cxnSpMk id="10" creationId="{49B0EE23-55F8-630F-10E7-C59F644B12ED}"/>
          </ac:cxnSpMkLst>
        </pc:cxnChg>
        <pc:cxnChg chg="del mod">
          <ac:chgData name="Samson Zhou" userId="be955f33642ecbf5" providerId="LiveId" clId="{293CC895-7484-45CE-ABA8-8767714213F2}" dt="2023-10-23T02:41:50.626" v="3314" actId="21"/>
          <ac:cxnSpMkLst>
            <pc:docMk/>
            <pc:sldMk cId="516991035" sldId="1257"/>
            <ac:cxnSpMk id="15" creationId="{8317A08A-201D-7D6F-7EC9-231E7E8C62A7}"/>
          </ac:cxnSpMkLst>
        </pc:cxnChg>
        <pc:cxnChg chg="del mod">
          <ac:chgData name="Samson Zhou" userId="be955f33642ecbf5" providerId="LiveId" clId="{293CC895-7484-45CE-ABA8-8767714213F2}" dt="2023-10-23T02:41:50.626" v="3314" actId="21"/>
          <ac:cxnSpMkLst>
            <pc:docMk/>
            <pc:sldMk cId="516991035" sldId="1257"/>
            <ac:cxnSpMk id="29" creationId="{10AD3BE3-4029-6D23-3E88-D9D9F7295244}"/>
          </ac:cxnSpMkLst>
        </pc:cxnChg>
      </pc:sldChg>
      <pc:sldChg chg="addSp delSp modSp add mod">
        <pc:chgData name="Samson Zhou" userId="be955f33642ecbf5" providerId="LiveId" clId="{293CC895-7484-45CE-ABA8-8767714213F2}" dt="2023-10-23T02:46:14.194" v="3323"/>
        <pc:sldMkLst>
          <pc:docMk/>
          <pc:sldMk cId="1783152872" sldId="1258"/>
        </pc:sldMkLst>
        <pc:spChg chg="del">
          <ac:chgData name="Samson Zhou" userId="be955f33642ecbf5" providerId="LiveId" clId="{293CC895-7484-45CE-ABA8-8767714213F2}" dt="2023-10-23T02:41:46.845" v="3313" actId="478"/>
          <ac:spMkLst>
            <pc:docMk/>
            <pc:sldMk cId="1783152872" sldId="1258"/>
            <ac:spMk id="4" creationId="{D12D7605-326C-B9CF-1D08-12A96ADC35A9}"/>
          </ac:spMkLst>
        </pc:spChg>
        <pc:spChg chg="mod">
          <ac:chgData name="Samson Zhou" userId="be955f33642ecbf5" providerId="LiveId" clId="{293CC895-7484-45CE-ABA8-8767714213F2}" dt="2023-10-23T02:46:14.194" v="3323"/>
          <ac:spMkLst>
            <pc:docMk/>
            <pc:sldMk cId="1783152872" sldId="1258"/>
            <ac:spMk id="5" creationId="{46EDD9D9-1338-4BC5-9D28-964A84C143C2}"/>
          </ac:spMkLst>
        </pc:spChg>
        <pc:spChg chg="add mod">
          <ac:chgData name="Samson Zhou" userId="be955f33642ecbf5" providerId="LiveId" clId="{293CC895-7484-45CE-ABA8-8767714213F2}" dt="2023-10-23T02:41:51.485" v="3315"/>
          <ac:spMkLst>
            <pc:docMk/>
            <pc:sldMk cId="1783152872" sldId="1258"/>
            <ac:spMk id="20" creationId="{7A8536B3-92D8-7120-6172-E8D0FD4F334B}"/>
          </ac:spMkLst>
        </pc:spChg>
        <pc:spChg chg="add mod">
          <ac:chgData name="Samson Zhou" userId="be955f33642ecbf5" providerId="LiveId" clId="{293CC895-7484-45CE-ABA8-8767714213F2}" dt="2023-10-23T02:41:51.485" v="3315"/>
          <ac:spMkLst>
            <pc:docMk/>
            <pc:sldMk cId="1783152872" sldId="1258"/>
            <ac:spMk id="22" creationId="{6430CD2F-DEF9-411B-D4A2-61219862A6DC}"/>
          </ac:spMkLst>
        </pc:spChg>
        <pc:spChg chg="add mod">
          <ac:chgData name="Samson Zhou" userId="be955f33642ecbf5" providerId="LiveId" clId="{293CC895-7484-45CE-ABA8-8767714213F2}" dt="2023-10-23T02:41:51.485" v="3315"/>
          <ac:spMkLst>
            <pc:docMk/>
            <pc:sldMk cId="1783152872" sldId="1258"/>
            <ac:spMk id="23" creationId="{24710D65-B959-CBF4-7588-7EEBA816DD05}"/>
          </ac:spMkLst>
        </pc:spChg>
        <pc:picChg chg="add mod">
          <ac:chgData name="Samson Zhou" userId="be955f33642ecbf5" providerId="LiveId" clId="{293CC895-7484-45CE-ABA8-8767714213F2}" dt="2023-10-23T02:41:51.485" v="3315"/>
          <ac:picMkLst>
            <pc:docMk/>
            <pc:sldMk cId="1783152872" sldId="1258"/>
            <ac:picMk id="3" creationId="{FFB5EAF2-524F-2E80-45D2-940409F5FAAA}"/>
          </ac:picMkLst>
        </pc:picChg>
        <pc:picChg chg="del">
          <ac:chgData name="Samson Zhou" userId="be955f33642ecbf5" providerId="LiveId" clId="{293CC895-7484-45CE-ABA8-8767714213F2}" dt="2023-10-23T02:41:46.845" v="3313" actId="478"/>
          <ac:picMkLst>
            <pc:docMk/>
            <pc:sldMk cId="1783152872" sldId="1258"/>
            <ac:picMk id="7" creationId="{8012F46F-3E33-F607-244B-C989DDF5CF05}"/>
          </ac:picMkLst>
        </pc:picChg>
        <pc:picChg chg="add mod ord">
          <ac:chgData name="Samson Zhou" userId="be955f33642ecbf5" providerId="LiveId" clId="{293CC895-7484-45CE-ABA8-8767714213F2}" dt="2023-10-23T02:46:05.390" v="3322" actId="167"/>
          <ac:picMkLst>
            <pc:docMk/>
            <pc:sldMk cId="1783152872" sldId="1258"/>
            <ac:picMk id="8" creationId="{7BAEBCAF-62A1-DCEC-691F-CC0AE7B0C954}"/>
          </ac:picMkLst>
        </pc:picChg>
        <pc:picChg chg="add mod">
          <ac:chgData name="Samson Zhou" userId="be955f33642ecbf5" providerId="LiveId" clId="{293CC895-7484-45CE-ABA8-8767714213F2}" dt="2023-10-23T02:41:51.485" v="3315"/>
          <ac:picMkLst>
            <pc:docMk/>
            <pc:sldMk cId="1783152872" sldId="1258"/>
            <ac:picMk id="9" creationId="{13218FC4-563E-F871-52BC-3B6203AD6114}"/>
          </ac:picMkLst>
        </pc:picChg>
        <pc:picChg chg="del">
          <ac:chgData name="Samson Zhou" userId="be955f33642ecbf5" providerId="LiveId" clId="{293CC895-7484-45CE-ABA8-8767714213F2}" dt="2023-10-23T02:41:46.845" v="3313" actId="478"/>
          <ac:picMkLst>
            <pc:docMk/>
            <pc:sldMk cId="1783152872" sldId="1258"/>
            <ac:picMk id="10" creationId="{78119EAB-42C0-ACD0-92F7-C5E19438EB07}"/>
          </ac:picMkLst>
        </pc:picChg>
        <pc:picChg chg="del">
          <ac:chgData name="Samson Zhou" userId="be955f33642ecbf5" providerId="LiveId" clId="{293CC895-7484-45CE-ABA8-8767714213F2}" dt="2023-10-23T02:41:46.845" v="3313" actId="478"/>
          <ac:picMkLst>
            <pc:docMk/>
            <pc:sldMk cId="1783152872" sldId="1258"/>
            <ac:picMk id="12" creationId="{BC21EC0E-C239-569F-05AA-0E349989D9B3}"/>
          </ac:picMkLst>
        </pc:picChg>
        <pc:picChg chg="del">
          <ac:chgData name="Samson Zhou" userId="be955f33642ecbf5" providerId="LiveId" clId="{293CC895-7484-45CE-ABA8-8767714213F2}" dt="2023-10-23T02:41:46.845" v="3313" actId="478"/>
          <ac:picMkLst>
            <pc:docMk/>
            <pc:sldMk cId="1783152872" sldId="1258"/>
            <ac:picMk id="13" creationId="{AB4B1481-5582-1114-61C0-C9FA5B082E44}"/>
          </ac:picMkLst>
        </pc:picChg>
        <pc:picChg chg="add mod">
          <ac:chgData name="Samson Zhou" userId="be955f33642ecbf5" providerId="LiveId" clId="{293CC895-7484-45CE-ABA8-8767714213F2}" dt="2023-10-23T02:41:51.485" v="3315"/>
          <ac:picMkLst>
            <pc:docMk/>
            <pc:sldMk cId="1783152872" sldId="1258"/>
            <ac:picMk id="15" creationId="{236D5A8E-CDEB-F478-454D-CFE5512B1DCC}"/>
          </ac:picMkLst>
        </pc:picChg>
        <pc:picChg chg="del">
          <ac:chgData name="Samson Zhou" userId="be955f33642ecbf5" providerId="LiveId" clId="{293CC895-7484-45CE-ABA8-8767714213F2}" dt="2023-10-23T02:41:46.845" v="3313" actId="478"/>
          <ac:picMkLst>
            <pc:docMk/>
            <pc:sldMk cId="1783152872" sldId="1258"/>
            <ac:picMk id="17" creationId="{5F9EDE6D-58FA-1653-F062-0EA7B4853C14}"/>
          </ac:picMkLst>
        </pc:picChg>
        <pc:picChg chg="add mod">
          <ac:chgData name="Samson Zhou" userId="be955f33642ecbf5" providerId="LiveId" clId="{293CC895-7484-45CE-ABA8-8767714213F2}" dt="2023-10-23T02:41:51.485" v="3315"/>
          <ac:picMkLst>
            <pc:docMk/>
            <pc:sldMk cId="1783152872" sldId="1258"/>
            <ac:picMk id="18" creationId="{A373E79A-65EE-EDAB-366C-4C324C5D495E}"/>
          </ac:picMkLst>
        </pc:picChg>
        <pc:picChg chg="del">
          <ac:chgData name="Samson Zhou" userId="be955f33642ecbf5" providerId="LiveId" clId="{293CC895-7484-45CE-ABA8-8767714213F2}" dt="2023-10-23T02:41:46.845" v="3313" actId="478"/>
          <ac:picMkLst>
            <pc:docMk/>
            <pc:sldMk cId="1783152872" sldId="1258"/>
            <ac:picMk id="21" creationId="{BE679284-A918-37F2-95E3-63743A74E421}"/>
          </ac:picMkLst>
        </pc:picChg>
        <pc:cxnChg chg="add mod">
          <ac:chgData name="Samson Zhou" userId="be955f33642ecbf5" providerId="LiveId" clId="{293CC895-7484-45CE-ABA8-8767714213F2}" dt="2023-10-23T02:41:51.485" v="3315"/>
          <ac:cxnSpMkLst>
            <pc:docMk/>
            <pc:sldMk cId="1783152872" sldId="1258"/>
            <ac:cxnSpMk id="11" creationId="{F4728454-93D1-85FC-19BD-305830767AF3}"/>
          </ac:cxnSpMkLst>
        </pc:cxnChg>
        <pc:cxnChg chg="add mod">
          <ac:chgData name="Samson Zhou" userId="be955f33642ecbf5" providerId="LiveId" clId="{293CC895-7484-45CE-ABA8-8767714213F2}" dt="2023-10-23T02:41:51.485" v="3315"/>
          <ac:cxnSpMkLst>
            <pc:docMk/>
            <pc:sldMk cId="1783152872" sldId="1258"/>
            <ac:cxnSpMk id="14" creationId="{859E571E-3AD0-2F00-BE8D-F0C39DBA763B}"/>
          </ac:cxnSpMkLst>
        </pc:cxnChg>
        <pc:cxnChg chg="add mod">
          <ac:chgData name="Samson Zhou" userId="be955f33642ecbf5" providerId="LiveId" clId="{293CC895-7484-45CE-ABA8-8767714213F2}" dt="2023-10-23T02:41:51.485" v="3315"/>
          <ac:cxnSpMkLst>
            <pc:docMk/>
            <pc:sldMk cId="1783152872" sldId="1258"/>
            <ac:cxnSpMk id="16" creationId="{699F6024-8461-A534-4C84-9D449F85C315}"/>
          </ac:cxnSpMkLst>
        </pc:cxnChg>
        <pc:cxnChg chg="add mod">
          <ac:chgData name="Samson Zhou" userId="be955f33642ecbf5" providerId="LiveId" clId="{293CC895-7484-45CE-ABA8-8767714213F2}" dt="2023-10-23T02:41:51.485" v="3315"/>
          <ac:cxnSpMkLst>
            <pc:docMk/>
            <pc:sldMk cId="1783152872" sldId="1258"/>
            <ac:cxnSpMk id="19" creationId="{48767C19-09F3-8036-C662-A97EB882815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14E3D-3A79-4B78-A1ED-5B5722099A8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BC82E-106B-4490-8F2A-C5B94E241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21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2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54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5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32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37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79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17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5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83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29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56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11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85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464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206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94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309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978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266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611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846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8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181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7479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728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697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241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038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136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247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433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153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53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708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693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497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488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228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113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69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287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316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547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71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75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293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372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4372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9308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4983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5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61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7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73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3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8923-EA7A-7555-2FEB-5FCF97E5B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8E84A-1A18-3B0E-8977-B837E37BE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AC008-A897-A16A-5405-A3AB3F84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5FDFB-A3A9-FCB2-0341-F825F5C8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B4D32-BB54-DB0A-D879-0A9742290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2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A5E4-D895-7B1A-A177-B9923928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61A63-44C8-4A81-65D4-8D06B3E0D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13B62-E796-65FF-62DA-6746E237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854F6-37F1-24E9-3DB1-CB6033A8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D1979-FC94-14AA-2443-466CC1D7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D60EB-270E-BE8E-401E-184426DCF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CE997-FE0C-9A70-489F-11C347179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CD2CA-E68E-43FA-3A31-F1696403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586B3-493F-20F3-07E7-AC5FEDE5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3F793-B0E6-E26C-9267-9305D633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0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F988-FAEA-B100-4E0E-026E6685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0635F-D58D-82AF-1781-052FA1C1A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44074-EDD5-8B39-95DD-D8B0A67E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F6036-C768-BDEE-67A0-C1CF9393A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65A7E-1B41-7780-F787-C77B25EB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0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D80D-B114-5EC6-3002-1249528B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5B978-02BD-86B5-1FF1-E511D4211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7D40A-B10D-2A5A-A7C8-62D9F355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C8605-C184-90ED-67C3-EBA1F42A9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314BA-7E70-055E-D304-7B9FD58D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0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203B-FE19-8D3C-D16D-D6E71B6B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F34F2-6D2F-9E39-CE23-32CE1ABA6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EB9F1-B910-064A-260C-558D440B2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6C477-FD49-F523-AF2D-B076E343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B0DEA-26C3-8A2D-3DE2-92C849AD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BE95C-E8FA-B79D-B685-CD2D73A6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3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7C7C-2FEE-37C5-300E-1340B3FE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E4CA9-0816-59F1-6C44-CAF468653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CA4F6-4D02-8B60-41CE-0DAD013A2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821D75-A9F8-7013-249F-F8F6DAF6B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6A78A-03A7-32E1-7CE1-42F3036BD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40969-24EF-717A-BA83-69863165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FF404-132C-F1E3-5441-EBD14EB6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6C49E-B58D-3A3E-CBE5-A7111602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4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4075-A30F-9F07-B7B1-760B11F8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93AEF-9C77-F63C-4189-D124DAE8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129D5-E9A0-7BA7-9841-602B42DA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685E8-AA2B-0679-777C-2B0AB8CC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0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342A4-7892-339F-DF10-73578FDB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87B-86E2-A476-CA34-4EFCE455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2C99E-A2FA-D3A8-BFD7-262A2A1E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5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4EF1-5E66-3D43-A345-F9D41ADF8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F1B9D-D423-DE29-D90A-9D285B824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66B6E-2362-FBC0-EF00-8D40A95FA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F4DF4-45E3-F263-81F1-9FA7118C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B004D-130A-7E0B-8F78-7A26747B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7FC30-217A-43F9-0111-68B1EC9F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7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FD70D-D6EA-4516-B717-1CF6DCB0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F55B4-BDEF-5484-7709-0785067ED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84080-90AA-70A5-03B9-CFEE65D25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D524B-9016-5B41-BB1D-C4F8D51E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A39AF-F985-76D3-C650-D9B1FC68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2E08C-2CB7-CD3B-5748-344DEC97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5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27B21-2C4B-6A0B-3362-A588BD95D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4306F-EEAD-81A0-F590-D17E2BC8D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DAF62-872C-BF6E-78E9-65CB14E9A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78BD8-BBC1-42A4-988A-59C603168E4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C0A1C-BA57-4D61-7126-1156D28D0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E1A9F-A41E-0515-11D2-E166477EA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0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2.png"/><Relationship Id="rId7" Type="http://schemas.openxmlformats.org/officeDocument/2006/relationships/image" Target="../media/image16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5" Type="http://schemas.openxmlformats.org/officeDocument/2006/relationships/image" Target="../media/image142.png"/><Relationship Id="rId10" Type="http://schemas.openxmlformats.org/officeDocument/2006/relationships/image" Target="../media/image192.png"/><Relationship Id="rId4" Type="http://schemas.openxmlformats.org/officeDocument/2006/relationships/image" Target="../media/image132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1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image" Target="../media/image32.png"/><Relationship Id="rId15" Type="http://schemas.openxmlformats.org/officeDocument/2006/relationships/image" Target="../media/image45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42.png"/><Relationship Id="rId2" Type="http://schemas.openxmlformats.org/officeDocument/2006/relationships/image" Target="../media/image37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image" Target="../media/image32.png"/><Relationship Id="rId15" Type="http://schemas.openxmlformats.org/officeDocument/2006/relationships/image" Target="../media/image45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42.png"/><Relationship Id="rId2" Type="http://schemas.openxmlformats.org/officeDocument/2006/relationships/image" Target="../media/image37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image" Target="../media/image32.png"/><Relationship Id="rId15" Type="http://schemas.openxmlformats.org/officeDocument/2006/relationships/image" Target="../media/image45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42.png"/><Relationship Id="rId17" Type="http://schemas.openxmlformats.org/officeDocument/2006/relationships/image" Target="../media/image49.png"/><Relationship Id="rId2" Type="http://schemas.openxmlformats.org/officeDocument/2006/relationships/image" Target="../media/image37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image" Target="../media/image32.png"/><Relationship Id="rId15" Type="http://schemas.openxmlformats.org/officeDocument/2006/relationships/image" Target="../media/image45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0.png"/><Relationship Id="rId4" Type="http://schemas.openxmlformats.org/officeDocument/2006/relationships/image" Target="../media/image1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2.png"/><Relationship Id="rId4" Type="http://schemas.openxmlformats.org/officeDocument/2006/relationships/image" Target="../media/image20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1.png"/><Relationship Id="rId4" Type="http://schemas.openxmlformats.org/officeDocument/2006/relationships/image" Target="../media/image2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NUL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51.png"/><Relationship Id="rId7" Type="http://schemas.openxmlformats.org/officeDocument/2006/relationships/image" Target="NUL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51.png"/><Relationship Id="rId7" Type="http://schemas.openxmlformats.org/officeDocument/2006/relationships/image" Target="NUL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51.png"/><Relationship Id="rId7" Type="http://schemas.openxmlformats.org/officeDocument/2006/relationships/image" Target="NUL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410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gif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g"/><Relationship Id="rId4" Type="http://schemas.openxmlformats.org/officeDocument/2006/relationships/image" Target="../media/image19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3.jpg"/><Relationship Id="rId4" Type="http://schemas.openxmlformats.org/officeDocument/2006/relationships/image" Target="../media/image17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g"/><Relationship Id="rId3" Type="http://schemas.openxmlformats.org/officeDocument/2006/relationships/image" Target="../media/image281.png"/><Relationship Id="rId7" Type="http://schemas.openxmlformats.org/officeDocument/2006/relationships/image" Target="../media/image52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0.png"/><Relationship Id="rId5" Type="http://schemas.openxmlformats.org/officeDocument/2006/relationships/image" Target="NULL"/><Relationship Id="rId10" Type="http://schemas.openxmlformats.org/officeDocument/2006/relationships/image" Target="../media/image56.png"/><Relationship Id="rId9" Type="http://schemas.openxmlformats.org/officeDocument/2006/relationships/image" Target="../media/image55.jp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g"/><Relationship Id="rId3" Type="http://schemas.openxmlformats.org/officeDocument/2006/relationships/image" Target="../media/image52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NULL"/><Relationship Id="rId4" Type="http://schemas.openxmlformats.org/officeDocument/2006/relationships/image" Target="../media/image281.png"/><Relationship Id="rId9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22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Assign a “center”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each cluster</a:t>
                </a:r>
                <a:endParaRPr lang="en-US" i="1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Assume points are in metric space with distance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dist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⋅,⋅)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203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the set of centers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36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23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E1C6B7-C8FC-D24F-FBB0-4570907C7667}"/>
              </a:ext>
            </a:extLst>
          </p:cNvPr>
          <p:cNvCxnSpPr>
            <a:stCxn id="11" idx="3"/>
            <a:endCxn id="8" idx="0"/>
          </p:cNvCxnSpPr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325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687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/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/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/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/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/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/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/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565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/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/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/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/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/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/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/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152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Euclidean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Euclidean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-clustering, input points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b="0" dirty="0"/>
                  <a:t> are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(for us, they will be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1,2,…,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)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3200" b="0" i="1" dirty="0"/>
                  <a:t> </a:t>
                </a:r>
                <a:r>
                  <a:rPr lang="en-US" sz="3200" b="0" dirty="0"/>
                  <a:t>is the Euclidean distance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problem: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 r="-1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305CF-D10E-0138-0157-660FF7386B89}"/>
                  </a:ext>
                </a:extLst>
              </p:cNvPr>
              <p:cNvSpPr txBox="1"/>
              <p:nvPr/>
            </p:nvSpPr>
            <p:spPr>
              <a:xfrm>
                <a:off x="1470211" y="5653568"/>
                <a:ext cx="8794377" cy="12044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305CF-D10E-0138-0157-660FF7386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211" y="5653568"/>
                <a:ext cx="8794377" cy="12044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60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763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27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27</a:t>
            </a:r>
            <a:r>
              <a:rPr lang="en-US" dirty="0"/>
              <a:t>: </a:t>
            </a:r>
            <a:r>
              <a:rPr lang="en-US" dirty="0" err="1"/>
              <a:t>Chunkai</a:t>
            </a:r>
            <a:r>
              <a:rPr lang="en-US" dirty="0"/>
              <a:t>, Jung, Galaxy AI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29</a:t>
            </a:r>
            <a:r>
              <a:rPr lang="en-US" dirty="0"/>
              <a:t>: STMI, Anmol,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December 1</a:t>
            </a:r>
            <a:r>
              <a:rPr lang="en-US" dirty="0"/>
              <a:t>: </a:t>
            </a:r>
            <a:r>
              <a:rPr lang="en-US" dirty="0" err="1"/>
              <a:t>Bokun</a:t>
            </a:r>
            <a:r>
              <a:rPr lang="en-US" dirty="0"/>
              <a:t>, Ayesha, </a:t>
            </a:r>
            <a:r>
              <a:rPr lang="en-US" dirty="0" err="1"/>
              <a:t>Dawei</a:t>
            </a:r>
            <a:r>
              <a:rPr lang="en-US" dirty="0"/>
              <a:t>, </a:t>
            </a:r>
            <a:r>
              <a:rPr lang="en-US" dirty="0" err="1"/>
              <a:t>Lipai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/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/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/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/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/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/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045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/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/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/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/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/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/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/>
              <p:nvPr/>
            </p:nvSpPr>
            <p:spPr>
              <a:xfrm>
                <a:off x="205657" y="653919"/>
                <a:ext cx="10484083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=5</m:t>
                        </m:r>
                      </m:e>
                    </m:func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57" y="653919"/>
                <a:ext cx="10484083" cy="656013"/>
              </a:xfrm>
              <a:prstGeom prst="rect">
                <a:avLst/>
              </a:prstGeom>
              <a:blipFill>
                <a:blip r:embed="rId16"/>
                <a:stretch>
                  <a:fillRect t="-8333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722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/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/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/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/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/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/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/>
              <p:nvPr/>
            </p:nvSpPr>
            <p:spPr>
              <a:xfrm>
                <a:off x="205657" y="653919"/>
                <a:ext cx="117891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=4+5+5+3+4+5=26</m:t>
                    </m:r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57" y="653919"/>
                <a:ext cx="11789119" cy="523220"/>
              </a:xfrm>
              <a:prstGeom prst="rect">
                <a:avLst/>
              </a:prstGeom>
              <a:blipFill>
                <a:blip r:embed="rId16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565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/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/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/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/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/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/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/>
              <p:nvPr/>
            </p:nvSpPr>
            <p:spPr>
              <a:xfrm>
                <a:off x="205657" y="653919"/>
                <a:ext cx="11789119" cy="663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=16+25+25+9+16+25</m:t>
                    </m:r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57" y="653919"/>
                <a:ext cx="11789119" cy="663771"/>
              </a:xfrm>
              <a:prstGeom prst="rect">
                <a:avLst/>
              </a:prstGeom>
              <a:blipFill>
                <a:blip r:embed="rId16"/>
                <a:stretch>
                  <a:fillRect b="-22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6E7D14-902B-BE8E-2052-F25ABB9361EC}"/>
                  </a:ext>
                </a:extLst>
              </p:cNvPr>
              <p:cNvSpPr txBox="1"/>
              <p:nvPr/>
            </p:nvSpPr>
            <p:spPr>
              <a:xfrm>
                <a:off x="6523844" y="1424153"/>
                <a:ext cx="80954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=116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6E7D14-902B-BE8E-2052-F25ABB936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844" y="1424153"/>
                <a:ext cx="809545" cy="523220"/>
              </a:xfrm>
              <a:prstGeom prst="rect">
                <a:avLst/>
              </a:prstGeom>
              <a:blipFill>
                <a:blip r:embed="rId17"/>
                <a:stretch>
                  <a:fillRect r="-27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807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333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C31AD6-8D9C-7A46-E8DE-EF1CC181D880}"/>
              </a:ext>
            </a:extLst>
          </p:cNvPr>
          <p:cNvSpPr/>
          <p:nvPr/>
        </p:nvSpPr>
        <p:spPr>
          <a:xfrm>
            <a:off x="10457377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43FCA1-ADFC-5453-8CDD-D9E467D995AF}"/>
              </a:ext>
            </a:extLst>
          </p:cNvPr>
          <p:cNvSpPr/>
          <p:nvPr/>
        </p:nvSpPr>
        <p:spPr>
          <a:xfrm>
            <a:off x="6270707" y="31767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53D42B-6F77-E1F9-00B5-00E6DBC1CBA4}"/>
              </a:ext>
            </a:extLst>
          </p:cNvPr>
          <p:cNvSpPr/>
          <p:nvPr/>
        </p:nvSpPr>
        <p:spPr>
          <a:xfrm>
            <a:off x="11092884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2456FC-C3F3-CC13-F190-39BCE5EACD2E}"/>
              </a:ext>
            </a:extLst>
          </p:cNvPr>
          <p:cNvSpPr/>
          <p:nvPr/>
        </p:nvSpPr>
        <p:spPr>
          <a:xfrm>
            <a:off x="10581313" y="27645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D2D58F-34FE-A5AC-DD17-942F04AB89AF}"/>
              </a:ext>
            </a:extLst>
          </p:cNvPr>
          <p:cNvSpPr/>
          <p:nvPr/>
        </p:nvSpPr>
        <p:spPr>
          <a:xfrm>
            <a:off x="10791983" y="34050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2A99B5-94FD-9265-FBD8-432E6C1ACF0C}"/>
              </a:ext>
            </a:extLst>
          </p:cNvPr>
          <p:cNvSpPr/>
          <p:nvPr/>
        </p:nvSpPr>
        <p:spPr>
          <a:xfrm>
            <a:off x="6508400" y="35218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8348FC-B426-840E-98E9-81D6E15B6917}"/>
              </a:ext>
            </a:extLst>
          </p:cNvPr>
          <p:cNvSpPr/>
          <p:nvPr/>
        </p:nvSpPr>
        <p:spPr>
          <a:xfrm>
            <a:off x="6942833" y="29169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508C21-919A-02F1-0F67-17E194572D8E}"/>
              </a:ext>
            </a:extLst>
          </p:cNvPr>
          <p:cNvSpPr/>
          <p:nvPr/>
        </p:nvSpPr>
        <p:spPr>
          <a:xfrm>
            <a:off x="11194410" y="336696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F5BC45-14BC-A875-7CE3-FC52DAEAB6F3}"/>
              </a:ext>
            </a:extLst>
          </p:cNvPr>
          <p:cNvSpPr/>
          <p:nvPr/>
        </p:nvSpPr>
        <p:spPr>
          <a:xfrm>
            <a:off x="6655202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130B78-40E2-3D0F-E1D1-34D5E9A17AD3}"/>
              </a:ext>
            </a:extLst>
          </p:cNvPr>
          <p:cNvSpPr/>
          <p:nvPr/>
        </p:nvSpPr>
        <p:spPr>
          <a:xfrm>
            <a:off x="6892540" y="34144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C4AAA8-0081-C2C0-2D40-B3408327AFDD}"/>
              </a:ext>
            </a:extLst>
          </p:cNvPr>
          <p:cNvSpPr/>
          <p:nvPr/>
        </p:nvSpPr>
        <p:spPr>
          <a:xfrm>
            <a:off x="6430097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F826F0-18B7-7FA5-023C-D01DBC5FD980}"/>
              </a:ext>
            </a:extLst>
          </p:cNvPr>
          <p:cNvSpPr/>
          <p:nvPr/>
        </p:nvSpPr>
        <p:spPr>
          <a:xfrm>
            <a:off x="10837351" y="306475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88BC61-22FE-9174-C538-A1EF7F743DC3}"/>
              </a:ext>
            </a:extLst>
          </p:cNvPr>
          <p:cNvSpPr/>
          <p:nvPr/>
        </p:nvSpPr>
        <p:spPr>
          <a:xfrm>
            <a:off x="8214962" y="19729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1DFB1B-8A9C-27BC-19C5-FC3395E0EE69}"/>
              </a:ext>
            </a:extLst>
          </p:cNvPr>
          <p:cNvSpPr/>
          <p:nvPr/>
        </p:nvSpPr>
        <p:spPr>
          <a:xfrm>
            <a:off x="9145382" y="197220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5A1981-49EC-0100-519B-FB6CA821B39F}"/>
              </a:ext>
            </a:extLst>
          </p:cNvPr>
          <p:cNvSpPr/>
          <p:nvPr/>
        </p:nvSpPr>
        <p:spPr>
          <a:xfrm>
            <a:off x="8887088" y="171316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92D0D2-1F57-3477-87B4-6804BA92F28E}"/>
              </a:ext>
            </a:extLst>
          </p:cNvPr>
          <p:cNvSpPr/>
          <p:nvPr/>
        </p:nvSpPr>
        <p:spPr>
          <a:xfrm>
            <a:off x="8599457" y="193947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7F3727-8F12-17A8-BDF0-2C9F50C90A67}"/>
              </a:ext>
            </a:extLst>
          </p:cNvPr>
          <p:cNvSpPr/>
          <p:nvPr/>
        </p:nvSpPr>
        <p:spPr>
          <a:xfrm>
            <a:off x="8836795" y="221065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DE7EB2-F57C-2401-42B0-99F9358D30B4}"/>
              </a:ext>
            </a:extLst>
          </p:cNvPr>
          <p:cNvSpPr/>
          <p:nvPr/>
        </p:nvSpPr>
        <p:spPr>
          <a:xfrm>
            <a:off x="8374352" y="16392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4DEBEC-287E-2912-0C62-A494F601619E}"/>
              </a:ext>
            </a:extLst>
          </p:cNvPr>
          <p:cNvSpPr/>
          <p:nvPr/>
        </p:nvSpPr>
        <p:spPr>
          <a:xfrm>
            <a:off x="8693062" y="141303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15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C31AD6-8D9C-7A46-E8DE-EF1CC181D880}"/>
              </a:ext>
            </a:extLst>
          </p:cNvPr>
          <p:cNvSpPr/>
          <p:nvPr/>
        </p:nvSpPr>
        <p:spPr>
          <a:xfrm>
            <a:off x="10457377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43FCA1-ADFC-5453-8CDD-D9E467D995AF}"/>
              </a:ext>
            </a:extLst>
          </p:cNvPr>
          <p:cNvSpPr/>
          <p:nvPr/>
        </p:nvSpPr>
        <p:spPr>
          <a:xfrm>
            <a:off x="6270707" y="31767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53D42B-6F77-E1F9-00B5-00E6DBC1CBA4}"/>
              </a:ext>
            </a:extLst>
          </p:cNvPr>
          <p:cNvSpPr/>
          <p:nvPr/>
        </p:nvSpPr>
        <p:spPr>
          <a:xfrm>
            <a:off x="11092884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2456FC-C3F3-CC13-F190-39BCE5EACD2E}"/>
              </a:ext>
            </a:extLst>
          </p:cNvPr>
          <p:cNvSpPr/>
          <p:nvPr/>
        </p:nvSpPr>
        <p:spPr>
          <a:xfrm>
            <a:off x="10581313" y="27645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D2D58F-34FE-A5AC-DD17-942F04AB89AF}"/>
              </a:ext>
            </a:extLst>
          </p:cNvPr>
          <p:cNvSpPr/>
          <p:nvPr/>
        </p:nvSpPr>
        <p:spPr>
          <a:xfrm>
            <a:off x="10791983" y="34050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2A99B5-94FD-9265-FBD8-432E6C1ACF0C}"/>
              </a:ext>
            </a:extLst>
          </p:cNvPr>
          <p:cNvSpPr/>
          <p:nvPr/>
        </p:nvSpPr>
        <p:spPr>
          <a:xfrm>
            <a:off x="6508400" y="35218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8348FC-B426-840E-98E9-81D6E15B6917}"/>
              </a:ext>
            </a:extLst>
          </p:cNvPr>
          <p:cNvSpPr/>
          <p:nvPr/>
        </p:nvSpPr>
        <p:spPr>
          <a:xfrm>
            <a:off x="6942833" y="29169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508C21-919A-02F1-0F67-17E194572D8E}"/>
              </a:ext>
            </a:extLst>
          </p:cNvPr>
          <p:cNvSpPr/>
          <p:nvPr/>
        </p:nvSpPr>
        <p:spPr>
          <a:xfrm>
            <a:off x="11194410" y="336696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F5BC45-14BC-A875-7CE3-FC52DAEAB6F3}"/>
              </a:ext>
            </a:extLst>
          </p:cNvPr>
          <p:cNvSpPr/>
          <p:nvPr/>
        </p:nvSpPr>
        <p:spPr>
          <a:xfrm>
            <a:off x="6657689" y="3143236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130B78-40E2-3D0F-E1D1-34D5E9A17AD3}"/>
              </a:ext>
            </a:extLst>
          </p:cNvPr>
          <p:cNvSpPr/>
          <p:nvPr/>
        </p:nvSpPr>
        <p:spPr>
          <a:xfrm>
            <a:off x="6892540" y="34144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C4AAA8-0081-C2C0-2D40-B3408327AFDD}"/>
              </a:ext>
            </a:extLst>
          </p:cNvPr>
          <p:cNvSpPr/>
          <p:nvPr/>
        </p:nvSpPr>
        <p:spPr>
          <a:xfrm>
            <a:off x="6430097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F826F0-18B7-7FA5-023C-D01DBC5FD980}"/>
              </a:ext>
            </a:extLst>
          </p:cNvPr>
          <p:cNvSpPr/>
          <p:nvPr/>
        </p:nvSpPr>
        <p:spPr>
          <a:xfrm>
            <a:off x="10837351" y="3064751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88BC61-22FE-9174-C538-A1EF7F743DC3}"/>
              </a:ext>
            </a:extLst>
          </p:cNvPr>
          <p:cNvSpPr/>
          <p:nvPr/>
        </p:nvSpPr>
        <p:spPr>
          <a:xfrm>
            <a:off x="8214962" y="19729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1DFB1B-8A9C-27BC-19C5-FC3395E0EE69}"/>
              </a:ext>
            </a:extLst>
          </p:cNvPr>
          <p:cNvSpPr/>
          <p:nvPr/>
        </p:nvSpPr>
        <p:spPr>
          <a:xfrm>
            <a:off x="9145382" y="197220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5A1981-49EC-0100-519B-FB6CA821B39F}"/>
              </a:ext>
            </a:extLst>
          </p:cNvPr>
          <p:cNvSpPr/>
          <p:nvPr/>
        </p:nvSpPr>
        <p:spPr>
          <a:xfrm>
            <a:off x="8887088" y="1713163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92D0D2-1F57-3477-87B4-6804BA92F28E}"/>
              </a:ext>
            </a:extLst>
          </p:cNvPr>
          <p:cNvSpPr/>
          <p:nvPr/>
        </p:nvSpPr>
        <p:spPr>
          <a:xfrm>
            <a:off x="8599457" y="1939478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7F3727-8F12-17A8-BDF0-2C9F50C90A67}"/>
              </a:ext>
            </a:extLst>
          </p:cNvPr>
          <p:cNvSpPr/>
          <p:nvPr/>
        </p:nvSpPr>
        <p:spPr>
          <a:xfrm>
            <a:off x="8836795" y="221065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DE7EB2-F57C-2401-42B0-99F9358D30B4}"/>
              </a:ext>
            </a:extLst>
          </p:cNvPr>
          <p:cNvSpPr/>
          <p:nvPr/>
        </p:nvSpPr>
        <p:spPr>
          <a:xfrm>
            <a:off x="8374352" y="16392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4DEBEC-287E-2912-0C62-A494F601619E}"/>
              </a:ext>
            </a:extLst>
          </p:cNvPr>
          <p:cNvSpPr/>
          <p:nvPr/>
        </p:nvSpPr>
        <p:spPr>
          <a:xfrm>
            <a:off x="8693062" y="141303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23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 (Formal Definition)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an accuracy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we say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i="1" dirty="0"/>
                  <a:t>-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multiplicative coreset</a:t>
                </a:r>
                <a:r>
                  <a:rPr lang="en-US" sz="3200" dirty="0"/>
                  <a:t> for a cost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</m:oMath>
                </a14:m>
                <a:r>
                  <a:rPr lang="en-US" sz="3200" dirty="0"/>
                  <a:t>, if for all queries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, we have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0A669-0136-6FD7-41FB-FE8CF150D649}"/>
                  </a:ext>
                </a:extLst>
              </p:cNvPr>
              <p:cNvSpPr txBox="1"/>
              <p:nvPr/>
            </p:nvSpPr>
            <p:spPr>
              <a:xfrm>
                <a:off x="838200" y="4114449"/>
                <a:ext cx="1063241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0A669-0136-6FD7-41FB-FE8CF150D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14449"/>
                <a:ext cx="1063241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D5302-FE2C-BE47-CF4D-E6463B7022C0}"/>
                  </a:ext>
                </a:extLst>
              </p:cNvPr>
              <p:cNvSpPr txBox="1"/>
              <p:nvPr/>
            </p:nvSpPr>
            <p:spPr>
              <a:xfrm>
                <a:off x="1413910" y="5550958"/>
                <a:ext cx="9301967" cy="626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D5302-FE2C-BE47-CF4D-E6463B702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910" y="5550958"/>
                <a:ext cx="9301967" cy="626005"/>
              </a:xfrm>
              <a:prstGeom prst="rect">
                <a:avLst/>
              </a:prstGeom>
              <a:blipFill>
                <a:blip r:embed="rId5"/>
                <a:stretch>
                  <a:fillRect b="-2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F34725-1923-857C-C5CA-77E438F1117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154407" y="4699224"/>
            <a:ext cx="0" cy="851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628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Merge-and-reduce framework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exists a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input points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/>
              <p:nvPr/>
            </p:nvSpPr>
            <p:spPr>
              <a:xfrm>
                <a:off x="6840070" y="4111565"/>
                <a:ext cx="923364" cy="79002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70" y="4111565"/>
                <a:ext cx="923364" cy="7900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104E6C-D424-07BF-2736-314B07BAF3AC}"/>
              </a:ext>
            </a:extLst>
          </p:cNvPr>
          <p:cNvCxnSpPr>
            <a:stCxn id="5" idx="1"/>
          </p:cNvCxnSpPr>
          <p:nvPr/>
        </p:nvCxnSpPr>
        <p:spPr>
          <a:xfrm flipH="1">
            <a:off x="6320118" y="4506577"/>
            <a:ext cx="5199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47BF53-5E10-12C4-FBE7-B4048FF5BAC7}"/>
              </a:ext>
            </a:extLst>
          </p:cNvPr>
          <p:cNvCxnSpPr>
            <a:cxnSpLocks/>
          </p:cNvCxnSpPr>
          <p:nvPr/>
        </p:nvCxnSpPr>
        <p:spPr>
          <a:xfrm flipV="1">
            <a:off x="6320118" y="4111565"/>
            <a:ext cx="0" cy="39501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517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3AD941-8EF2-9D20-37D5-E4BFABC9F3D5}"/>
              </a:ext>
            </a:extLst>
          </p:cNvPr>
          <p:cNvCxnSpPr>
            <a:cxnSpLocks/>
          </p:cNvCxnSpPr>
          <p:nvPr/>
        </p:nvCxnSpPr>
        <p:spPr>
          <a:xfrm flipV="1">
            <a:off x="6154407" y="4699224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0A806F-3E3D-9A61-4B40-9637D24DAAD7}"/>
              </a:ext>
            </a:extLst>
          </p:cNvPr>
          <p:cNvSpPr txBox="1"/>
          <p:nvPr/>
        </p:nvSpPr>
        <p:spPr>
          <a:xfrm>
            <a:off x="5569528" y="5602350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Merge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F1C13D-E523-BBC1-B8CC-B73D3F517DBC}"/>
              </a:ext>
            </a:extLst>
          </p:cNvPr>
          <p:cNvSpPr txBox="1"/>
          <p:nvPr/>
        </p:nvSpPr>
        <p:spPr>
          <a:xfrm>
            <a:off x="299233" y="5015881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Reduce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FA5362-15DF-94BE-9510-E9A30CCA000F}"/>
              </a:ext>
            </a:extLst>
          </p:cNvPr>
          <p:cNvCxnSpPr>
            <a:cxnSpLocks/>
          </p:cNvCxnSpPr>
          <p:nvPr/>
        </p:nvCxnSpPr>
        <p:spPr>
          <a:xfrm flipV="1">
            <a:off x="489527" y="4001294"/>
            <a:ext cx="591128" cy="10145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2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1C6D47-78CF-C07E-71E3-8C646E6BB91F}"/>
              </a:ext>
            </a:extLst>
          </p:cNvPr>
          <p:cNvSpPr txBox="1"/>
          <p:nvPr/>
        </p:nvSpPr>
        <p:spPr>
          <a:xfrm>
            <a:off x="701040" y="2967335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49719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There are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levels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coreset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of two coresets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approximation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=(1+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47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exists a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input points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space is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85FBF-2C07-3AF3-7E1D-8AC826260B2A}"/>
                  </a:ext>
                </a:extLst>
              </p:cNvPr>
              <p:cNvSpPr txBox="1"/>
              <p:nvPr/>
            </p:nvSpPr>
            <p:spPr>
              <a:xfrm>
                <a:off x="1246909" y="5206265"/>
                <a:ext cx="9753600" cy="87261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 clustering, this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85FBF-2C07-3AF3-7E1D-8AC826260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09" y="5206265"/>
                <a:ext cx="9753600" cy="872611"/>
              </a:xfrm>
              <a:prstGeom prst="rect">
                <a:avLst/>
              </a:prstGeom>
              <a:blipFill>
                <a:blip r:embed="rId5"/>
                <a:stretch>
                  <a:fillRect b="-7383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4E8EBE-C5B1-3B10-DA94-3D7D5FC8179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123709" y="4580965"/>
            <a:ext cx="0" cy="625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144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Bernstein’s Inequality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6063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717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simple way to obtain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3200" dirty="0"/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is to uniformly sample points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50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the same cost,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points do I need to sample to approximate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930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cost either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points do I need to sample to approximate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within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-factor?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311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cost between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points do I need to sample to approximate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within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-factor?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2271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Uniform sampling needs a lot of samples if there is a single point that greatly contributes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4855CE-734E-A596-2499-A04FCD850303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699E54-F407-4A1B-9479-A06C22BB57A6}"/>
              </a:ext>
            </a:extLst>
          </p:cNvPr>
          <p:cNvCxnSpPr>
            <a:cxnSpLocks/>
          </p:cNvCxnSpPr>
          <p:nvPr/>
        </p:nvCxnSpPr>
        <p:spPr>
          <a:xfrm flipV="1">
            <a:off x="10408817" y="4646389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78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54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Fix</a:t>
                </a:r>
                <a:r>
                  <a:rPr lang="en-US" sz="3200" dirty="0"/>
                  <a:t>: Importance sampling, sample each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4855CE-734E-A596-2499-A04FCD850303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699E54-F407-4A1B-9479-A06C22BB57A6}"/>
              </a:ext>
            </a:extLst>
          </p:cNvPr>
          <p:cNvCxnSpPr>
            <a:cxnSpLocks/>
          </p:cNvCxnSpPr>
          <p:nvPr/>
        </p:nvCxnSpPr>
        <p:spPr>
          <a:xfrm flipV="1">
            <a:off x="10408817" y="4646389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985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Fix</a:t>
                </a:r>
                <a:r>
                  <a:rPr lang="en-US" sz="3200" dirty="0"/>
                  <a:t>: Importance sampling, sample each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6410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B4E9F7CD-162E-80B0-AA46-F762DEFB34B8}"/>
              </a:ext>
            </a:extLst>
          </p:cNvPr>
          <p:cNvSpPr/>
          <p:nvPr/>
        </p:nvSpPr>
        <p:spPr>
          <a:xfrm>
            <a:off x="2840580" y="5048204"/>
            <a:ext cx="1492667" cy="141036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about a different choice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centers?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9F759BCA-DA72-87C6-1313-0F89DDA72CF6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DB7D49-9294-E8B0-E577-3F398B28152F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1AFB97-9938-5200-384E-2C379792E097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E7BA44-4AD1-A2B1-3022-1F92C016690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1437D2-9F36-549C-D613-3815E41C5201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84106A-1B76-2645-001E-77352867BEE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6E6F7B-2FE7-E8EF-6255-E796EF948FFA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6E64DC-F2BA-A0A2-BD17-8A7979466915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901255-938C-F9E5-0DE6-DC6D6C945C2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8A3E8C-7EBD-0243-CE70-DC572C87F3E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40695D8-9F5B-0E34-1E8D-EB38BBF8BA81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F2CA1B-846C-8885-47B4-DF3D14040D1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65062F-A6C9-A1C4-7F3A-869226F31489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A05421-E5BC-AC60-049C-96D0F428919F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24263CD-AA73-31E5-953C-5264E47DB45A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AB068C-78E1-9439-E45C-9DEF879B7557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ADC1BC-0556-AEF0-A54E-C61263031D67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1C41E4-5EEA-A2FB-4691-528A21AA6C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74B7B4F-8FE7-F4D2-7BC8-48D068635C5D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9B293F6-1D59-212B-7ECC-3E426A8B0076}"/>
              </a:ext>
            </a:extLst>
          </p:cNvPr>
          <p:cNvSpPr/>
          <p:nvPr/>
        </p:nvSpPr>
        <p:spPr>
          <a:xfrm>
            <a:off x="9812528" y="4167576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1413F17-BFAE-95C9-54B8-D399839BF1F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19ABAAC-2D62-97CB-9723-79D20CDC2BB5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360C9A8-056D-9C25-DCEB-CF0819E6EDE7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186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handle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union bound over a net of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7840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handle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union bound over a net of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/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>
                    <a:solidFill>
                      <a:srgbClr val="FF0000"/>
                    </a:solidFill>
                  </a:rPr>
                  <a:t>Net with size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blipFill>
                <a:blip r:embed="rId4"/>
                <a:stretch>
                  <a:fillRect l="-2797" b="-7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9AA723-ECFC-41B1-B8C3-27B1281526DC}"/>
              </a:ext>
            </a:extLst>
          </p:cNvPr>
          <p:cNvCxnSpPr>
            <a:cxnSpLocks/>
          </p:cNvCxnSpPr>
          <p:nvPr/>
        </p:nvCxnSpPr>
        <p:spPr>
          <a:xfrm flipV="1">
            <a:off x="7082118" y="5262282"/>
            <a:ext cx="0" cy="6544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0738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quantity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is called 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intuitively measures how “important” the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total 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and quantifies how many points will be sampled into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through importance/sensitivity sampling (before the union bound)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6624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53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4079270" y="383866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5346911" y="281068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6890779" y="379552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706924" y="557190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2194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5346911" y="281068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6890779" y="379552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706924" y="557190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2683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6890779" y="379552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706924" y="557190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16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980B61-3EFF-4398-AB0A-B413B98DC0D0}"/>
              </a:ext>
            </a:extLst>
          </p:cNvPr>
          <p:cNvSpPr/>
          <p:nvPr/>
        </p:nvSpPr>
        <p:spPr>
          <a:xfrm>
            <a:off x="7776885" y="361233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C048D4-19FF-97E9-C51A-8EB9D790C2E4}"/>
              </a:ext>
            </a:extLst>
          </p:cNvPr>
          <p:cNvSpPr/>
          <p:nvPr/>
        </p:nvSpPr>
        <p:spPr>
          <a:xfrm>
            <a:off x="3590215" y="36458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8A84D7-2513-96A6-5E3E-6CC85283C905}"/>
              </a:ext>
            </a:extLst>
          </p:cNvPr>
          <p:cNvSpPr/>
          <p:nvPr/>
        </p:nvSpPr>
        <p:spPr>
          <a:xfrm>
            <a:off x="8412392" y="331210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98A97-0FDD-367F-8D1C-68D44F5AA45A}"/>
              </a:ext>
            </a:extLst>
          </p:cNvPr>
          <p:cNvSpPr/>
          <p:nvPr/>
        </p:nvSpPr>
        <p:spPr>
          <a:xfrm>
            <a:off x="7900821" y="323361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98E0BC-D585-AD4C-3295-41521953FEE5}"/>
              </a:ext>
            </a:extLst>
          </p:cNvPr>
          <p:cNvSpPr/>
          <p:nvPr/>
        </p:nvSpPr>
        <p:spPr>
          <a:xfrm>
            <a:off x="8111491" y="387415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D0ADF-36D0-892D-D8D9-928A5F78F6CB}"/>
              </a:ext>
            </a:extLst>
          </p:cNvPr>
          <p:cNvSpPr/>
          <p:nvPr/>
        </p:nvSpPr>
        <p:spPr>
          <a:xfrm>
            <a:off x="3827908" y="39909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53238E-A558-12CE-9543-3169AD0E90E0}"/>
              </a:ext>
            </a:extLst>
          </p:cNvPr>
          <p:cNvSpPr/>
          <p:nvPr/>
        </p:nvSpPr>
        <p:spPr>
          <a:xfrm>
            <a:off x="4262341" y="338601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D260F2-25FA-3A81-53BF-A948734A6C25}"/>
              </a:ext>
            </a:extLst>
          </p:cNvPr>
          <p:cNvSpPr/>
          <p:nvPr/>
        </p:nvSpPr>
        <p:spPr>
          <a:xfrm>
            <a:off x="8513918" y="383606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80B09-9401-D1AC-8FBD-F68830574D9C}"/>
              </a:ext>
            </a:extLst>
          </p:cNvPr>
          <p:cNvSpPr/>
          <p:nvPr/>
        </p:nvSpPr>
        <p:spPr>
          <a:xfrm>
            <a:off x="3974710" y="361233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D5D0F3E-6218-F6C8-4B22-36237DA80DAC}"/>
              </a:ext>
            </a:extLst>
          </p:cNvPr>
          <p:cNvSpPr/>
          <p:nvPr/>
        </p:nvSpPr>
        <p:spPr>
          <a:xfrm>
            <a:off x="4212048" y="38835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7F64DD-4A97-B501-473A-CDAAF2866413}"/>
              </a:ext>
            </a:extLst>
          </p:cNvPr>
          <p:cNvSpPr/>
          <p:nvPr/>
        </p:nvSpPr>
        <p:spPr>
          <a:xfrm>
            <a:off x="3749605" y="331210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6C74A8-5CAD-A24F-8E94-7E7CADD092DE}"/>
              </a:ext>
            </a:extLst>
          </p:cNvPr>
          <p:cNvSpPr/>
          <p:nvPr/>
        </p:nvSpPr>
        <p:spPr>
          <a:xfrm>
            <a:off x="8156859" y="353384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3FFC0F-B47A-09EA-FFEA-B8AA9744A771}"/>
              </a:ext>
            </a:extLst>
          </p:cNvPr>
          <p:cNvSpPr/>
          <p:nvPr/>
        </p:nvSpPr>
        <p:spPr>
          <a:xfrm>
            <a:off x="5488221" y="23028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0AF078-90E4-8BAB-FC34-540AA68D2937}"/>
              </a:ext>
            </a:extLst>
          </p:cNvPr>
          <p:cNvSpPr/>
          <p:nvPr/>
        </p:nvSpPr>
        <p:spPr>
          <a:xfrm>
            <a:off x="6418641" y="23020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870DAE7-2969-2779-71EB-EB440FC2973B}"/>
              </a:ext>
            </a:extLst>
          </p:cNvPr>
          <p:cNvSpPr/>
          <p:nvPr/>
        </p:nvSpPr>
        <p:spPr>
          <a:xfrm>
            <a:off x="6160347" y="2042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8DFE85-90A9-59C5-007D-197CEAA76477}"/>
              </a:ext>
            </a:extLst>
          </p:cNvPr>
          <p:cNvSpPr/>
          <p:nvPr/>
        </p:nvSpPr>
        <p:spPr>
          <a:xfrm>
            <a:off x="5872716" y="22693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8B5684-828B-FA49-6C81-A28114E7EEEA}"/>
              </a:ext>
            </a:extLst>
          </p:cNvPr>
          <p:cNvSpPr/>
          <p:nvPr/>
        </p:nvSpPr>
        <p:spPr>
          <a:xfrm>
            <a:off x="6110054" y="25404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311CFD-C8A7-0FAA-5715-87C0ACA69B2D}"/>
              </a:ext>
            </a:extLst>
          </p:cNvPr>
          <p:cNvSpPr/>
          <p:nvPr/>
        </p:nvSpPr>
        <p:spPr>
          <a:xfrm>
            <a:off x="5647611" y="196907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3643B8-1F0B-57B2-2160-C66AA6F086E6}"/>
              </a:ext>
            </a:extLst>
          </p:cNvPr>
          <p:cNvSpPr/>
          <p:nvPr/>
        </p:nvSpPr>
        <p:spPr>
          <a:xfrm>
            <a:off x="5966321" y="17428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0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5346911" y="280832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706924" y="557190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/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blipFill>
                <a:blip r:embed="rId7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908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5346911" y="280832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988700" y="378476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/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blipFill>
                <a:blip r:embed="rId7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/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blipFill>
                <a:blip r:embed="rId8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6912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5346911" y="280832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988700" y="378476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6702658" y="557429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/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blipFill>
                <a:blip r:embed="rId7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/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blipFill>
                <a:blip r:embed="rId8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EBED82-15B4-C372-87D0-1FDBB279DE60}"/>
                  </a:ext>
                </a:extLst>
              </p:cNvPr>
              <p:cNvSpPr txBox="1"/>
              <p:nvPr/>
            </p:nvSpPr>
            <p:spPr>
              <a:xfrm>
                <a:off x="4079270" y="581592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EBED82-15B4-C372-87D0-1FDBB27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270" y="5815920"/>
                <a:ext cx="2959669" cy="461665"/>
              </a:xfrm>
              <a:prstGeom prst="rect">
                <a:avLst/>
              </a:prstGeom>
              <a:blipFill>
                <a:blip r:embed="rId9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4686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5346911" y="280832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988700" y="378476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6702658" y="557429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5384308" y="552195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/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blipFill>
                <a:blip r:embed="rId7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/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blipFill>
                <a:blip r:embed="rId8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EBED82-15B4-C372-87D0-1FDBB279DE60}"/>
                  </a:ext>
                </a:extLst>
              </p:cNvPr>
              <p:cNvSpPr txBox="1"/>
              <p:nvPr/>
            </p:nvSpPr>
            <p:spPr>
              <a:xfrm>
                <a:off x="4079270" y="581592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EBED82-15B4-C372-87D0-1FDBB27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270" y="5815920"/>
                <a:ext cx="2959669" cy="461665"/>
              </a:xfrm>
              <a:prstGeom prst="rect">
                <a:avLst/>
              </a:prstGeom>
              <a:blipFill>
                <a:blip r:embed="rId9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537CD7-2222-C952-D5B2-E93972617DC7}"/>
                  </a:ext>
                </a:extLst>
              </p:cNvPr>
              <p:cNvSpPr txBox="1"/>
              <p:nvPr/>
            </p:nvSpPr>
            <p:spPr>
              <a:xfrm>
                <a:off x="1199296" y="5090462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537CD7-2222-C952-D5B2-E93972617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5090462"/>
                <a:ext cx="2959669" cy="461665"/>
              </a:xfrm>
              <a:prstGeom prst="rect">
                <a:avLst/>
              </a:prstGeom>
              <a:blipFill>
                <a:blip r:embed="rId10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9394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 of Online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Sum of online sensitivities can be at least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large can it be?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0893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4ED96B82-8A33-1A88-635B-359B65852979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300A568-EA77-59B3-436E-F78245B39B06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CD459F2-E2FA-A117-2C4F-FA4D80C708FB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62EA93-430C-444F-3401-F5BCF5C18999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9ED3F98-1804-67CA-8948-204D2D996DC1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6DE711-659B-1700-78B7-5AC18F1C215D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44B6E2-6555-204F-FC81-7883C8169CAC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314DF24-64EA-5A50-B489-9C2B3744E6C4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D362A4E-1907-D326-B55F-9DF6DCF69D64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189E1C6-5C8E-775E-4498-C67A02601979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40D4DE6-4ECB-8E24-6259-2108489F9AA8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A8CFC9F-9A3F-01B1-888D-8FBB7BF134C9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BDB8CCF-59EF-3B26-1F78-DF0DCC10EEC3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1CDB84-72BE-A6FB-126D-CD3EF4C96A91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0F1B524-3108-0F1D-C5B0-92BDC19E7820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3688E5F-F262-7139-8251-F9385289F47B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903EB63-CE03-BD86-EC09-3B1F353E7657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A9B68E5-AB7E-D534-E14B-56FD635746BD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4FD9E60-B445-D806-EDB9-F665FDA688AB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586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24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A99870-F4A0-F5C2-7B4A-BEC0DF970B7A}"/>
              </a:ext>
            </a:extLst>
          </p:cNvPr>
          <p:cNvCxnSpPr>
            <a:cxnSpLocks/>
          </p:cNvCxnSpPr>
          <p:nvPr/>
        </p:nvCxnSpPr>
        <p:spPr>
          <a:xfrm flipH="1" flipV="1">
            <a:off x="2749722" y="4761233"/>
            <a:ext cx="415644" cy="936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2947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3257C73-DF66-3029-AAB2-24137AF78CBD}"/>
              </a:ext>
            </a:extLst>
          </p:cNvPr>
          <p:cNvSpPr/>
          <p:nvPr/>
        </p:nvSpPr>
        <p:spPr>
          <a:xfrm>
            <a:off x="3525200" y="5091352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AE8EE23-E2FE-D7D4-DC90-7B7FFFD34117}"/>
              </a:ext>
            </a:extLst>
          </p:cNvPr>
          <p:cNvSpPr/>
          <p:nvPr/>
        </p:nvSpPr>
        <p:spPr>
          <a:xfrm>
            <a:off x="6016699" y="4055214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20EAC56A-1315-8F3A-A004-41BFF0DEDB50}"/>
              </a:ext>
            </a:extLst>
          </p:cNvPr>
          <p:cNvSpPr/>
          <p:nvPr/>
        </p:nvSpPr>
        <p:spPr>
          <a:xfrm>
            <a:off x="8176120" y="5518653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DF3143-18C9-AA44-5946-DA56D4D8763F}"/>
              </a:ext>
            </a:extLst>
          </p:cNvPr>
          <p:cNvCxnSpPr>
            <a:cxnSpLocks/>
          </p:cNvCxnSpPr>
          <p:nvPr/>
        </p:nvCxnSpPr>
        <p:spPr>
          <a:xfrm flipH="1" flipV="1">
            <a:off x="2749722" y="4761233"/>
            <a:ext cx="415644" cy="936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8494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3257C73-DF66-3029-AAB2-24137AF78CBD}"/>
              </a:ext>
            </a:extLst>
          </p:cNvPr>
          <p:cNvSpPr/>
          <p:nvPr/>
        </p:nvSpPr>
        <p:spPr>
          <a:xfrm>
            <a:off x="3525200" y="5091352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AE8EE23-E2FE-D7D4-DC90-7B7FFFD34117}"/>
              </a:ext>
            </a:extLst>
          </p:cNvPr>
          <p:cNvSpPr/>
          <p:nvPr/>
        </p:nvSpPr>
        <p:spPr>
          <a:xfrm>
            <a:off x="6016699" y="4055214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20EAC56A-1315-8F3A-A004-41BFF0DEDB50}"/>
              </a:ext>
            </a:extLst>
          </p:cNvPr>
          <p:cNvSpPr/>
          <p:nvPr/>
        </p:nvSpPr>
        <p:spPr>
          <a:xfrm>
            <a:off x="8176120" y="5518653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DF3143-18C9-AA44-5946-DA56D4D8763F}"/>
              </a:ext>
            </a:extLst>
          </p:cNvPr>
          <p:cNvCxnSpPr>
            <a:cxnSpLocks/>
          </p:cNvCxnSpPr>
          <p:nvPr/>
        </p:nvCxnSpPr>
        <p:spPr>
          <a:xfrm flipH="1" flipV="1">
            <a:off x="2749722" y="4761233"/>
            <a:ext cx="415644" cy="936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6E309D1-811A-A10E-AF12-76DD1DE95D14}"/>
              </a:ext>
            </a:extLst>
          </p:cNvPr>
          <p:cNvSpPr txBox="1"/>
          <p:nvPr/>
        </p:nvSpPr>
        <p:spPr>
          <a:xfrm>
            <a:off x="2070343" y="2451306"/>
            <a:ext cx="88571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Partition the sum of the sensitivities by each cluster</a:t>
            </a:r>
          </a:p>
        </p:txBody>
      </p:sp>
    </p:spTree>
    <p:extLst>
      <p:ext uri="{BB962C8B-B14F-4D97-AF65-F5344CB8AC3E}">
        <p14:creationId xmlns:p14="http://schemas.microsoft.com/office/powerpoint/2010/main" val="2424905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9560320-4E9A-F429-95E9-096D87151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39" y="3057525"/>
            <a:ext cx="64389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470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3257C73-DF66-3029-AAB2-24137AF78CBD}"/>
              </a:ext>
            </a:extLst>
          </p:cNvPr>
          <p:cNvSpPr/>
          <p:nvPr/>
        </p:nvSpPr>
        <p:spPr>
          <a:xfrm>
            <a:off x="3525200" y="5091352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AE8EE23-E2FE-D7D4-DC90-7B7FFFD34117}"/>
              </a:ext>
            </a:extLst>
          </p:cNvPr>
          <p:cNvSpPr/>
          <p:nvPr/>
        </p:nvSpPr>
        <p:spPr>
          <a:xfrm>
            <a:off x="6016699" y="4055214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20EAC56A-1315-8F3A-A004-41BFF0DEDB50}"/>
              </a:ext>
            </a:extLst>
          </p:cNvPr>
          <p:cNvSpPr/>
          <p:nvPr/>
        </p:nvSpPr>
        <p:spPr>
          <a:xfrm>
            <a:off x="8176120" y="5518653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CEBC01-855F-2C91-D232-6B09539E2DE7}"/>
              </a:ext>
            </a:extLst>
          </p:cNvPr>
          <p:cNvCxnSpPr>
            <a:cxnSpLocks/>
            <a:stCxn id="5" idx="1"/>
            <a:endCxn id="23" idx="4"/>
          </p:cNvCxnSpPr>
          <p:nvPr/>
        </p:nvCxnSpPr>
        <p:spPr>
          <a:xfrm flipH="1" flipV="1">
            <a:off x="2749722" y="4761233"/>
            <a:ext cx="415644" cy="936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11D7633-4E04-C727-7642-A07B8AE71586}"/>
              </a:ext>
            </a:extLst>
          </p:cNvPr>
          <p:cNvCxnSpPr>
            <a:cxnSpLocks/>
          </p:cNvCxnSpPr>
          <p:nvPr/>
        </p:nvCxnSpPr>
        <p:spPr>
          <a:xfrm flipH="1" flipV="1">
            <a:off x="2614551" y="4570585"/>
            <a:ext cx="1054946" cy="52076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D5B66D-CE6E-81EC-B3EC-74D4464A95B0}"/>
              </a:ext>
            </a:extLst>
          </p:cNvPr>
          <p:cNvCxnSpPr>
            <a:cxnSpLocks/>
            <a:stCxn id="25" idx="2"/>
            <a:endCxn id="5" idx="7"/>
          </p:cNvCxnSpPr>
          <p:nvPr/>
        </p:nvCxnSpPr>
        <p:spPr>
          <a:xfrm flipH="1">
            <a:off x="3278072" y="5326087"/>
            <a:ext cx="305272" cy="37180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5FF822-959F-11C0-AFDB-9F00579D4B51}"/>
                  </a:ext>
                </a:extLst>
              </p:cNvPr>
              <p:cNvSpPr txBox="1"/>
              <p:nvPr/>
            </p:nvSpPr>
            <p:spPr>
              <a:xfrm flipH="1">
                <a:off x="4304460" y="5378232"/>
                <a:ext cx="21603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Charge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5FF822-959F-11C0-AFDB-9F00579D4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304460" y="5378232"/>
                <a:ext cx="2160304" cy="461665"/>
              </a:xfrm>
              <a:prstGeom prst="rect">
                <a:avLst/>
              </a:prstGeom>
              <a:blipFill>
                <a:blip r:embed="rId4"/>
                <a:stretch>
                  <a:fillRect l="-423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9F1D04-EB44-ADE6-32A5-A7A0FDB31058}"/>
                  </a:ext>
                </a:extLst>
              </p:cNvPr>
              <p:cNvSpPr txBox="1"/>
              <p:nvPr/>
            </p:nvSpPr>
            <p:spPr>
              <a:xfrm flipH="1">
                <a:off x="2782613" y="4204244"/>
                <a:ext cx="21603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Charge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9F1D04-EB44-ADE6-32A5-A7A0FDB31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82613" y="4204244"/>
                <a:ext cx="2160304" cy="461665"/>
              </a:xfrm>
              <a:prstGeom prst="rect">
                <a:avLst/>
              </a:prstGeom>
              <a:blipFill>
                <a:blip r:embed="rId5"/>
                <a:stretch>
                  <a:fillRect l="-422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673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 of Online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Intuition</a:t>
                </a:r>
                <a:r>
                  <a:rPr lang="en-US" sz="3200" dirty="0"/>
                  <a:t>: The sum of the sensitivities in each cluster induced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n-US" sz="3200" dirty="0"/>
                  <a:t> is at most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there are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clusters, the sum of the sensitivities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625" r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4093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317F70-4CA1-46E7-7020-06AA71798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52" y="2577297"/>
            <a:ext cx="11531505" cy="3795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F2E66-9F02-BB6F-F96F-3BAC1F28C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48" y="663854"/>
            <a:ext cx="2171700" cy="2105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9DA869-16BB-67DE-522C-FCC43E9EB789}"/>
              </a:ext>
            </a:extLst>
          </p:cNvPr>
          <p:cNvSpPr txBox="1"/>
          <p:nvPr/>
        </p:nvSpPr>
        <p:spPr>
          <a:xfrm>
            <a:off x="434252" y="1131591"/>
            <a:ext cx="2366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census.gov</a:t>
            </a:r>
            <a:r>
              <a:rPr lang="en-US" sz="3600" dirty="0"/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A4DCC4-52FB-CA79-A6FD-6094B8E5560A}"/>
              </a:ext>
            </a:extLst>
          </p:cNvPr>
          <p:cNvSpPr/>
          <p:nvPr/>
        </p:nvSpPr>
        <p:spPr>
          <a:xfrm>
            <a:off x="226243" y="4551903"/>
            <a:ext cx="11739514" cy="552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951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Private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04117"/>
            <a:ext cx="11066929" cy="20887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Analysis of medical datasets to predict possible issues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Pattern detection for social networks or epidemic spread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US Census information for apportionment</a:t>
            </a:r>
          </a:p>
        </p:txBody>
      </p:sp>
      <p:pic>
        <p:nvPicPr>
          <p:cNvPr id="1028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CED05864-259D-7712-1D15-03813D33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20" y="1757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B03DF-E90A-F1F2-3701-2C4AAB6286AD}"/>
              </a:ext>
            </a:extLst>
          </p:cNvPr>
          <p:cNvCxnSpPr/>
          <p:nvPr/>
        </p:nvCxnSpPr>
        <p:spPr>
          <a:xfrm>
            <a:off x="5436066" y="2793534"/>
            <a:ext cx="15184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12CC9F-9DBD-1C79-9C08-FCF0F92E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257" y="1633248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37C412-E016-188D-C53E-3744A9CE2ECD}"/>
              </a:ext>
            </a:extLst>
          </p:cNvPr>
          <p:cNvSpPr txBox="1"/>
          <p:nvPr/>
        </p:nvSpPr>
        <p:spPr>
          <a:xfrm>
            <a:off x="455070" y="2626523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5379F-2887-798A-9376-ED41968A029E}"/>
              </a:ext>
            </a:extLst>
          </p:cNvPr>
          <p:cNvSpPr txBox="1"/>
          <p:nvPr/>
        </p:nvSpPr>
        <p:spPr>
          <a:xfrm>
            <a:off x="10321921" y="2626523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25419645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Anonymization</a:t>
            </a:r>
          </a:p>
        </p:txBody>
      </p:sp>
      <p:pic>
        <p:nvPicPr>
          <p:cNvPr id="1028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CED05864-259D-7712-1D15-03813D33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20" y="1757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B03DF-E90A-F1F2-3701-2C4AAB6286AD}"/>
              </a:ext>
            </a:extLst>
          </p:cNvPr>
          <p:cNvCxnSpPr/>
          <p:nvPr/>
        </p:nvCxnSpPr>
        <p:spPr>
          <a:xfrm>
            <a:off x="5436066" y="2793534"/>
            <a:ext cx="15184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12CC9F-9DBD-1C79-9C08-FCF0F92E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60" y="4134235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ata encryption icon">
            <a:extLst>
              <a:ext uri="{FF2B5EF4-FFF2-40B4-BE49-F238E27FC236}">
                <a16:creationId xmlns:a16="http://schemas.microsoft.com/office/drawing/2014/main" id="{D991DB60-8523-169B-65C5-7A87C5C7D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60" y="1924724"/>
            <a:ext cx="1975475" cy="197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22131-281F-FEC9-2CC9-91D4A1E18503}"/>
              </a:ext>
            </a:extLst>
          </p:cNvPr>
          <p:cNvSpPr txBox="1"/>
          <p:nvPr/>
        </p:nvSpPr>
        <p:spPr>
          <a:xfrm>
            <a:off x="455070" y="2626523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91E9F-0F3B-BA8F-886A-C15B8B5E517A}"/>
              </a:ext>
            </a:extLst>
          </p:cNvPr>
          <p:cNvSpPr txBox="1"/>
          <p:nvPr/>
        </p:nvSpPr>
        <p:spPr>
          <a:xfrm>
            <a:off x="10372255" y="5329622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1AAF6E-D1D0-0C09-3F04-1C98A7E5AC7E}"/>
              </a:ext>
            </a:extLst>
          </p:cNvPr>
          <p:cNvSpPr txBox="1"/>
          <p:nvPr/>
        </p:nvSpPr>
        <p:spPr>
          <a:xfrm>
            <a:off x="10008066" y="2626523"/>
            <a:ext cx="17288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Anonymized dataset</a:t>
            </a:r>
          </a:p>
        </p:txBody>
      </p:sp>
    </p:spTree>
    <p:extLst>
      <p:ext uri="{BB962C8B-B14F-4D97-AF65-F5344CB8AC3E}">
        <p14:creationId xmlns:p14="http://schemas.microsoft.com/office/powerpoint/2010/main" val="32356336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1874869" y="2019744"/>
          <a:ext cx="37640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4108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1874869" y="2019744"/>
          <a:ext cx="37640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3CBFBB7A-91BF-2C19-47CC-57B76D82194E}"/>
              </a:ext>
            </a:extLst>
          </p:cNvPr>
          <p:cNvGraphicFramePr>
            <a:graphicFrameLocks noGrp="1"/>
          </p:cNvGraphicFramePr>
          <p:nvPr/>
        </p:nvGraphicFramePr>
        <p:xfrm>
          <a:off x="7040481" y="2019744"/>
          <a:ext cx="36974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8257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6122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Reconstruction Attack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3241757" y="2131060"/>
          <a:ext cx="57084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058257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7020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0AA24-C4C9-418B-EE87-BA36D1B99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711" y="1723530"/>
            <a:ext cx="6814577" cy="476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235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116BC6-7A44-F137-E79C-38C98331A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66" y="0"/>
            <a:ext cx="85174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D862B-7DDA-0C44-F348-BD384EA2ACEF}"/>
              </a:ext>
            </a:extLst>
          </p:cNvPr>
          <p:cNvSpPr txBox="1"/>
          <p:nvPr/>
        </p:nvSpPr>
        <p:spPr>
          <a:xfrm>
            <a:off x="67142" y="6385723"/>
            <a:ext cx="3091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Image from Arvind Narayanan</a:t>
            </a:r>
          </a:p>
        </p:txBody>
      </p:sp>
    </p:spTree>
    <p:extLst>
      <p:ext uri="{BB962C8B-B14F-4D97-AF65-F5344CB8AC3E}">
        <p14:creationId xmlns:p14="http://schemas.microsoft.com/office/powerpoint/2010/main" val="171925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There can be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9602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Differencing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How many people in this classroom went to Kyle Field last weekend?</a:t>
            </a:r>
            <a:endParaRPr lang="en-US" sz="3200" b="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How many people in this classroom besides the instructor went to Kyle Field last weekend?</a:t>
            </a:r>
          </a:p>
        </p:txBody>
      </p:sp>
    </p:spTree>
    <p:extLst>
      <p:ext uri="{BB962C8B-B14F-4D97-AF65-F5344CB8AC3E}">
        <p14:creationId xmlns:p14="http://schemas.microsoft.com/office/powerpoint/2010/main" val="21226243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60831B-7C66-A26B-82BF-ACDDD8D64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6" y="107103"/>
            <a:ext cx="11393707" cy="6750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D862B-7DDA-0C44-F348-BD384EA2ACEF}"/>
              </a:ext>
            </a:extLst>
          </p:cNvPr>
          <p:cNvSpPr txBox="1"/>
          <p:nvPr/>
        </p:nvSpPr>
        <p:spPr>
          <a:xfrm>
            <a:off x="9859168" y="107103"/>
            <a:ext cx="2240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Slide from Steven Wu</a:t>
            </a:r>
          </a:p>
        </p:txBody>
      </p:sp>
    </p:spTree>
    <p:extLst>
      <p:ext uri="{BB962C8B-B14F-4D97-AF65-F5344CB8AC3E}">
        <p14:creationId xmlns:p14="http://schemas.microsoft.com/office/powerpoint/2010/main" val="23891431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2010 US Census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308,745,738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people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variables =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1,852,473,228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measurements collected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Total statistics: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5,578,897,932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Create a system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5.5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billion equations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1.8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billion unknowns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500" b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3718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2010 US Census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28128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Reconstruction attack on 2010 US Census by researchers recovered information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308,745,538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people using census block and tract summary tables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28128" cy="4871010"/>
              </a:xfrm>
              <a:blipFill>
                <a:blip r:embed="rId3"/>
                <a:stretch>
                  <a:fillRect l="-3100" t="-2625" r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Tracts and Block Numbering Areas - History - U.S. Census Bureau">
            <a:extLst>
              <a:ext uri="{FF2B5EF4-FFF2-40B4-BE49-F238E27FC236}">
                <a16:creationId xmlns:a16="http://schemas.microsoft.com/office/drawing/2014/main" id="{C6D11688-7449-91CF-A652-90BA26988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445" y="238232"/>
            <a:ext cx="4930918" cy="63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8818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“Ad-hoc” privacy procedures like anonymization/deidentification often fails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Publishing too many queries on a sensitive database with too much accuracy can compromise the privacy of the database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Need a formal mathematical notion for measuring privacy</a:t>
            </a:r>
          </a:p>
        </p:txBody>
      </p:sp>
    </p:spTree>
    <p:extLst>
      <p:ext uri="{BB962C8B-B14F-4D97-AF65-F5344CB8AC3E}">
        <p14:creationId xmlns:p14="http://schemas.microsoft.com/office/powerpoint/2010/main" val="138418286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“The data analyst cannot learn anything about Alice”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7C6AB-DED1-0010-8E15-332D52A0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36" y="2885812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8462391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>
                <a:solidFill>
                  <a:schemeClr val="tx1"/>
                </a:solidFill>
              </a:rPr>
              <a:t>“The data analyst cannot learn anything about Alice”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7C6AB-DED1-0010-8E15-332D52A0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36" y="2885812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142D7-E8C2-2639-4765-A17F602D7C0F}"/>
              </a:ext>
            </a:extLst>
          </p:cNvPr>
          <p:cNvSpPr txBox="1"/>
          <p:nvPr/>
        </p:nvSpPr>
        <p:spPr>
          <a:xfrm>
            <a:off x="1069114" y="5165046"/>
            <a:ext cx="2413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Alice is known to be an Aggie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6DB1A4E2-ECE5-595B-D6EF-A7824D06C509}"/>
              </a:ext>
            </a:extLst>
          </p:cNvPr>
          <p:cNvSpPr/>
          <p:nvPr/>
        </p:nvSpPr>
        <p:spPr>
          <a:xfrm>
            <a:off x="9415677" y="2197664"/>
            <a:ext cx="2403773" cy="123133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Aggies like Reveille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D9693-02FA-847F-82F8-B4F33B03A214}"/>
              </a:ext>
            </a:extLst>
          </p:cNvPr>
          <p:cNvSpPr txBox="1"/>
          <p:nvPr/>
        </p:nvSpPr>
        <p:spPr>
          <a:xfrm>
            <a:off x="3760364" y="6093584"/>
            <a:ext cx="4368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Was Alice’s privacy violated?</a:t>
            </a:r>
          </a:p>
        </p:txBody>
      </p:sp>
    </p:spTree>
    <p:extLst>
      <p:ext uri="{BB962C8B-B14F-4D97-AF65-F5344CB8AC3E}">
        <p14:creationId xmlns:p14="http://schemas.microsoft.com/office/powerpoint/2010/main" val="39261991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“The data analyst cannot learn anything about Alice”</a:t>
            </a:r>
          </a:p>
        </p:txBody>
      </p:sp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142D7-E8C2-2639-4765-A17F602D7C0F}"/>
              </a:ext>
            </a:extLst>
          </p:cNvPr>
          <p:cNvSpPr txBox="1"/>
          <p:nvPr/>
        </p:nvSpPr>
        <p:spPr>
          <a:xfrm>
            <a:off x="1069114" y="5165046"/>
            <a:ext cx="2413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Bob participates in the survey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6DB1A4E2-ECE5-595B-D6EF-A7824D06C509}"/>
              </a:ext>
            </a:extLst>
          </p:cNvPr>
          <p:cNvSpPr/>
          <p:nvPr/>
        </p:nvSpPr>
        <p:spPr>
          <a:xfrm>
            <a:off x="9415677" y="2197664"/>
            <a:ext cx="2403773" cy="123133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Aggies like Reveille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D9693-02FA-847F-82F8-B4F33B03A214}"/>
              </a:ext>
            </a:extLst>
          </p:cNvPr>
          <p:cNvSpPr txBox="1"/>
          <p:nvPr/>
        </p:nvSpPr>
        <p:spPr>
          <a:xfrm>
            <a:off x="3521628" y="5962785"/>
            <a:ext cx="51487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Even though Alice is not in the survey, it is still known that Alice is an Aggie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32DE06-B802-AE48-F933-F4EB30204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45" y="2742322"/>
            <a:ext cx="1176785" cy="2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449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Suppose a survey is conducted on a sensitive dataset and concludes that “most Aggies like Reveille”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Alice is a known Aggie, and so a data analyst infers that Alice is more likely to be a dog owner and asks for higher apartment cleaning rates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FF0000"/>
                </a:solidFill>
              </a:rPr>
              <a:t>Was Alice’s privacy violated by this study?</a:t>
            </a:r>
          </a:p>
        </p:txBody>
      </p:sp>
    </p:spTree>
    <p:extLst>
      <p:ext uri="{BB962C8B-B14F-4D97-AF65-F5344CB8AC3E}">
        <p14:creationId xmlns:p14="http://schemas.microsoft.com/office/powerpoint/2010/main" val="24171316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“A study is private…if the data analyst gains </a:t>
            </a:r>
            <a:r>
              <a:rPr lang="en-US" sz="3200" i="1" dirty="0">
                <a:solidFill>
                  <a:srgbClr val="FF0000"/>
                </a:solidFill>
              </a:rPr>
              <a:t>almost no additional information</a:t>
            </a:r>
            <a:r>
              <a:rPr lang="en-US" sz="3200" dirty="0">
                <a:solidFill>
                  <a:schemeClr val="tx1"/>
                </a:solidFill>
              </a:rPr>
              <a:t> about Alice from the study than if the same study was performed </a:t>
            </a:r>
            <a:r>
              <a:rPr lang="en-US" sz="3200" i="1" dirty="0">
                <a:solidFill>
                  <a:srgbClr val="FF0000"/>
                </a:solidFill>
              </a:rPr>
              <a:t>without Alice’s data</a:t>
            </a:r>
            <a:r>
              <a:rPr lang="en-US" sz="3200" dirty="0">
                <a:solidFill>
                  <a:schemeClr val="tx1"/>
                </a:solidFill>
              </a:rPr>
              <a:t>”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C1C3-4AB5-D857-4920-9C0F7EB6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8" y="3751975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0324A769-8455-F55B-9648-BF85B104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659" y="37079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B6717-5C9C-17A3-3797-C1143101E18E}"/>
              </a:ext>
            </a:extLst>
          </p:cNvPr>
          <p:cNvCxnSpPr/>
          <p:nvPr/>
        </p:nvCxnSpPr>
        <p:spPr>
          <a:xfrm>
            <a:off x="1764593" y="4825767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67A3919E-0481-0479-1DBE-3A43B511E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042" y="37079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B0EE23-55F8-630F-10E7-C59F644B12ED}"/>
              </a:ext>
            </a:extLst>
          </p:cNvPr>
          <p:cNvCxnSpPr/>
          <p:nvPr/>
        </p:nvCxnSpPr>
        <p:spPr>
          <a:xfrm>
            <a:off x="7999976" y="4825767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B04F8-B458-2F0D-6331-B354FA1B8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850" y="3608485"/>
            <a:ext cx="1176785" cy="2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21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Question</a:t>
            </a:r>
            <a:r>
              <a:rPr lang="en-US" dirty="0"/>
              <a:t>: How do we measure the “quality” of each clustering?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5" y="2965698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0436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Stability</a:t>
            </a:r>
            <a:r>
              <a:rPr lang="en-US" sz="3200" dirty="0">
                <a:solidFill>
                  <a:schemeClr val="tx1"/>
                </a:solidFill>
              </a:rPr>
              <a:t>: the data analyst reaches roughly similar conclusions if any individual data point is replaced by another data point of the population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C1C3-4AB5-D857-4920-9C0F7EB6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0324A769-8455-F55B-9648-BF85B104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B6717-5C9C-17A3-3797-C1143101E18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B0EE23-55F8-630F-10E7-C59F644B12ED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B04F8-B458-2F0D-6331-B354FA1B8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17A08A-201D-7D6F-7EC9-231E7E8C62A7}"/>
              </a:ext>
            </a:extLst>
          </p:cNvPr>
          <p:cNvCxnSpPr>
            <a:cxnSpLocks/>
            <a:stCxn id="5" idx="3"/>
            <a:endCxn id="7172" idx="1"/>
          </p:cNvCxnSpPr>
          <p:nvPr/>
        </p:nvCxnSpPr>
        <p:spPr>
          <a:xfrm flipV="1">
            <a:off x="4944051" y="4895308"/>
            <a:ext cx="1564519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AA7B776E-D323-0307-4D9D-B03C926E1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323" y="3823745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lgorithm - Free computer icons">
            <a:extLst>
              <a:ext uri="{FF2B5EF4-FFF2-40B4-BE49-F238E27FC236}">
                <a16:creationId xmlns:a16="http://schemas.microsoft.com/office/drawing/2014/main" id="{3E15BA7F-DDD1-DF99-EB49-9D3C7124F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570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AD3BE3-4029-6D23-3E88-D9D9F7295244}"/>
              </a:ext>
            </a:extLst>
          </p:cNvPr>
          <p:cNvCxnSpPr>
            <a:cxnSpLocks/>
            <a:stCxn id="7172" idx="3"/>
            <a:endCxn id="18" idx="1"/>
          </p:cNvCxnSpPr>
          <p:nvPr/>
        </p:nvCxnSpPr>
        <p:spPr>
          <a:xfrm>
            <a:off x="8110938" y="4895308"/>
            <a:ext cx="1871385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2840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/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8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012F46F-3E33-F607-244B-C989DDF5CF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11" y="4688992"/>
            <a:ext cx="839248" cy="1571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19EAB-42C0-ACD0-92F7-C5E19438EB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38" y="4575870"/>
            <a:ext cx="927876" cy="1803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1EC0E-C239-569F-05AA-0E349989D9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3" y="4626549"/>
            <a:ext cx="927876" cy="1636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4B1481-5582-1114-61C0-C9FA5B082E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97" y="4688992"/>
            <a:ext cx="839248" cy="1571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EDE6D-58FA-1653-F062-0EA7B4853C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28" y="4575870"/>
            <a:ext cx="927876" cy="18038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79284-A918-37F2-95E3-63743A74E4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87" y="4659101"/>
            <a:ext cx="1102068" cy="15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656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AEBCAF-62A1-DCEC-691F-CC0AE7B0C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4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FB5EAF2-524F-2E80-45D2-940409F5F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8109" y="4155172"/>
            <a:ext cx="2683700" cy="1480272"/>
          </a:xfrm>
          <a:prstGeom prst="rect">
            <a:avLst/>
          </a:prstGeom>
        </p:spPr>
      </p:pic>
      <p:pic>
        <p:nvPicPr>
          <p:cNvPr id="9" name="Picture 8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13218FC4-563E-F871-52BC-3B6203AD6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728454-93D1-85FC-19BD-305830767AF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9E571E-3AD0-2F00-BE8D-F0C39DBA763B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36D5A8E-CDEB-F478-454D-CFE5512B1D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9F6024-8461-A534-4C84-9D449F85C315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4944051" y="4895308"/>
            <a:ext cx="1076986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4" descr="Algorithm - Free computer icons">
            <a:extLst>
              <a:ext uri="{FF2B5EF4-FFF2-40B4-BE49-F238E27FC236}">
                <a16:creationId xmlns:a16="http://schemas.microsoft.com/office/drawing/2014/main" id="{A373E79A-65EE-EDAB-366C-4C324C5D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37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767C19-09F3-8036-C662-A97EB882815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7623405" y="4895308"/>
            <a:ext cx="1734704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8536B3-92D8-7120-6172-E8D0FD4F334B}"/>
              </a:ext>
            </a:extLst>
          </p:cNvPr>
          <p:cNvSpPr txBox="1"/>
          <p:nvPr/>
        </p:nvSpPr>
        <p:spPr>
          <a:xfrm>
            <a:off x="3009587" y="5812181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30CD2F-DEF9-411B-D4A2-61219862A6DC}"/>
              </a:ext>
            </a:extLst>
          </p:cNvPr>
          <p:cNvSpPr txBox="1"/>
          <p:nvPr/>
        </p:nvSpPr>
        <p:spPr>
          <a:xfrm>
            <a:off x="6096000" y="5812180"/>
            <a:ext cx="1527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Algorithm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710D65-B959-CBF4-7588-7EEBA816DD05}"/>
              </a:ext>
            </a:extLst>
          </p:cNvPr>
          <p:cNvSpPr txBox="1"/>
          <p:nvPr/>
        </p:nvSpPr>
        <p:spPr>
          <a:xfrm>
            <a:off x="9135690" y="5812180"/>
            <a:ext cx="2683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Output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8315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Assign a “center”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each cluster</a:t>
                </a:r>
                <a:endParaRPr lang="en-US" i="1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980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3000</Words>
  <Application>Microsoft Office PowerPoint</Application>
  <PresentationFormat>Widescreen</PresentationFormat>
  <Paragraphs>582</Paragraphs>
  <Slides>82</Slides>
  <Notes>55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7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Presentation Schedule</vt:lpstr>
      <vt:lpstr>PowerPoint Presentation</vt:lpstr>
      <vt:lpstr>PowerPoint Presentation</vt:lpstr>
      <vt:lpstr>PowerPoint Presentation</vt:lpstr>
      <vt:lpstr>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Euclidean k-Clustering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Coreset</vt:lpstr>
      <vt:lpstr>Coreset</vt:lpstr>
      <vt:lpstr>Coreset</vt:lpstr>
      <vt:lpstr>Coreset (Formal Definition)</vt:lpstr>
      <vt:lpstr>(k,z)-Clustering in the Streaming Model</vt:lpstr>
      <vt:lpstr>(k,z)-Clustering in the Streaming Model</vt:lpstr>
      <vt:lpstr>(k,z)-Clustering in the Streaming Model</vt:lpstr>
      <vt:lpstr>(k,z)-Clustering in the Streaming Model</vt:lpstr>
      <vt:lpstr>(k,z)-Clustering in the Streaming Model</vt:lpstr>
      <vt:lpstr>Previously: Bernstein’s Inequality</vt:lpstr>
      <vt:lpstr>Coreset Construction and Sampling</vt:lpstr>
      <vt:lpstr>Coreset Construction and Sampling</vt:lpstr>
      <vt:lpstr>Coreset Construction and Uniform Sampling</vt:lpstr>
      <vt:lpstr>Coreset Construction and Uniform Sampling</vt:lpstr>
      <vt:lpstr>Coreset Construction and Uniform Sampling</vt:lpstr>
      <vt:lpstr>Coreset Construction and Sampling</vt:lpstr>
      <vt:lpstr>Coreset Construction and Sampling</vt:lpstr>
      <vt:lpstr>Coreset Construction and Sampling</vt:lpstr>
      <vt:lpstr>Coreset Construction and Sampling</vt:lpstr>
      <vt:lpstr>Coreset Construction and Sampling</vt:lpstr>
      <vt:lpstr>Coreset Construction and Sampling</vt:lpstr>
      <vt:lpstr>Sensitivity Sampling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 of Online Sensitivity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 of Online Sensitivity</vt:lpstr>
      <vt:lpstr>PowerPoint Presentation</vt:lpstr>
      <vt:lpstr>Private Data Analysis</vt:lpstr>
      <vt:lpstr>Anonymization</vt:lpstr>
      <vt:lpstr>Anonymizing Data</vt:lpstr>
      <vt:lpstr>Anonymizing Data</vt:lpstr>
      <vt:lpstr>Reconstruction Attack</vt:lpstr>
      <vt:lpstr>Anonymizing Data</vt:lpstr>
      <vt:lpstr>PowerPoint Presentation</vt:lpstr>
      <vt:lpstr>Differencing Attacks</vt:lpstr>
      <vt:lpstr>PowerPoint Presentation</vt:lpstr>
      <vt:lpstr>2010 US Census</vt:lpstr>
      <vt:lpstr>2010 US Census</vt:lpstr>
      <vt:lpstr>Summary</vt:lpstr>
      <vt:lpstr>Possible Notion for Privacy #1</vt:lpstr>
      <vt:lpstr>Possible Notion for Privacy #1</vt:lpstr>
      <vt:lpstr>Possible Notion for Privacy #1</vt:lpstr>
      <vt:lpstr>Possible Notion for Privacy #1</vt:lpstr>
      <vt:lpstr>Possible Notion for Privacy #2</vt:lpstr>
      <vt:lpstr>Possible Notion for Privacy #2</vt:lpstr>
      <vt:lpstr>Differential Privacy</vt:lpstr>
      <vt:lpstr>Differential Privacy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4</cp:revision>
  <dcterms:created xsi:type="dcterms:W3CDTF">2023-10-20T20:23:23Z</dcterms:created>
  <dcterms:modified xsi:type="dcterms:W3CDTF">2023-10-23T18:33:44Z</dcterms:modified>
</cp:coreProperties>
</file>