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861" r:id="rId2"/>
    <p:sldId id="989" r:id="rId3"/>
    <p:sldId id="1122" r:id="rId4"/>
    <p:sldId id="1124" r:id="rId5"/>
    <p:sldId id="1125" r:id="rId6"/>
    <p:sldId id="1126" r:id="rId7"/>
    <p:sldId id="1103" r:id="rId8"/>
    <p:sldId id="1102" r:id="rId9"/>
    <p:sldId id="1105" r:id="rId10"/>
    <p:sldId id="1209" r:id="rId11"/>
    <p:sldId id="1210" r:id="rId12"/>
    <p:sldId id="1104" r:id="rId13"/>
    <p:sldId id="1212" r:id="rId14"/>
    <p:sldId id="1213" r:id="rId15"/>
    <p:sldId id="1106" r:id="rId16"/>
    <p:sldId id="1107" r:id="rId17"/>
    <p:sldId id="1123" r:id="rId18"/>
    <p:sldId id="1108" r:id="rId19"/>
    <p:sldId id="1111" r:id="rId20"/>
    <p:sldId id="1112" r:id="rId21"/>
    <p:sldId id="1113" r:id="rId22"/>
    <p:sldId id="1115" r:id="rId23"/>
    <p:sldId id="1116" r:id="rId24"/>
    <p:sldId id="1117" r:id="rId25"/>
    <p:sldId id="1098" r:id="rId26"/>
    <p:sldId id="1101" r:id="rId27"/>
    <p:sldId id="1099" r:id="rId28"/>
    <p:sldId id="1100" r:id="rId29"/>
    <p:sldId id="257" r:id="rId30"/>
    <p:sldId id="258" r:id="rId31"/>
    <p:sldId id="635" r:id="rId32"/>
    <p:sldId id="636" r:id="rId33"/>
    <p:sldId id="634" r:id="rId34"/>
    <p:sldId id="637" r:id="rId35"/>
    <p:sldId id="643" r:id="rId36"/>
    <p:sldId id="665" r:id="rId37"/>
    <p:sldId id="644" r:id="rId38"/>
    <p:sldId id="639" r:id="rId39"/>
    <p:sldId id="641" r:id="rId40"/>
    <p:sldId id="649" r:id="rId41"/>
    <p:sldId id="642" r:id="rId42"/>
    <p:sldId id="645" r:id="rId43"/>
    <p:sldId id="647" r:id="rId44"/>
    <p:sldId id="652" r:id="rId45"/>
    <p:sldId id="648" r:id="rId46"/>
    <p:sldId id="651" r:id="rId47"/>
    <p:sldId id="654" r:id="rId48"/>
    <p:sldId id="653" r:id="rId49"/>
    <p:sldId id="646" r:id="rId50"/>
    <p:sldId id="650" r:id="rId51"/>
    <p:sldId id="655" r:id="rId52"/>
    <p:sldId id="664" r:id="rId53"/>
    <p:sldId id="656" r:id="rId54"/>
    <p:sldId id="657" r:id="rId55"/>
    <p:sldId id="662" r:id="rId56"/>
    <p:sldId id="663" r:id="rId57"/>
    <p:sldId id="658" r:id="rId58"/>
    <p:sldId id="659" r:id="rId59"/>
    <p:sldId id="660" r:id="rId60"/>
    <p:sldId id="66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EA65-F4DE-48D3-9109-813EF84776F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CEB-F925-45BB-8F32-584C250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3101</Words>
  <Application>Microsoft Office PowerPoint</Application>
  <PresentationFormat>Widescreen</PresentationFormat>
  <Paragraphs>572</Paragraphs>
  <Slides>60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Semi-streaming Model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3</cp:revision>
  <dcterms:created xsi:type="dcterms:W3CDTF">2023-10-18T21:03:28Z</dcterms:created>
  <dcterms:modified xsi:type="dcterms:W3CDTF">2023-10-20T01:40:30Z</dcterms:modified>
</cp:coreProperties>
</file>