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501" r:id="rId27"/>
    <p:sldId id="503" r:id="rId28"/>
    <p:sldId id="502" r:id="rId29"/>
    <p:sldId id="584" r:id="rId30"/>
    <p:sldId id="586" r:id="rId31"/>
    <p:sldId id="587" r:id="rId32"/>
    <p:sldId id="589" r:id="rId33"/>
    <p:sldId id="590" r:id="rId34"/>
    <p:sldId id="591" r:id="rId35"/>
    <p:sldId id="592" r:id="rId36"/>
    <p:sldId id="594" r:id="rId37"/>
    <p:sldId id="595" r:id="rId38"/>
    <p:sldId id="596" r:id="rId39"/>
    <p:sldId id="597" r:id="rId40"/>
    <p:sldId id="599" r:id="rId41"/>
    <p:sldId id="600" r:id="rId42"/>
    <p:sldId id="601" r:id="rId43"/>
    <p:sldId id="602" r:id="rId44"/>
    <p:sldId id="603" r:id="rId45"/>
    <p:sldId id="605" r:id="rId46"/>
    <p:sldId id="604" r:id="rId47"/>
    <p:sldId id="606" r:id="rId48"/>
    <p:sldId id="607" r:id="rId49"/>
    <p:sldId id="609" r:id="rId50"/>
    <p:sldId id="608" r:id="rId51"/>
    <p:sldId id="611" r:id="rId52"/>
    <p:sldId id="612" r:id="rId53"/>
    <p:sldId id="622" r:id="rId54"/>
    <p:sldId id="614" r:id="rId55"/>
    <p:sldId id="620" r:id="rId56"/>
    <p:sldId id="621" r:id="rId57"/>
    <p:sldId id="615" r:id="rId58"/>
    <p:sldId id="616" r:id="rId59"/>
    <p:sldId id="613" r:id="rId60"/>
    <p:sldId id="618" r:id="rId61"/>
    <p:sldId id="624" r:id="rId62"/>
    <p:sldId id="300" r:id="rId63"/>
    <p:sldId id="265" r:id="rId64"/>
    <p:sldId id="294" r:id="rId65"/>
    <p:sldId id="266" r:id="rId66"/>
    <p:sldId id="267" r:id="rId67"/>
    <p:sldId id="492" r:id="rId68"/>
    <p:sldId id="585" r:id="rId69"/>
    <p:sldId id="268" r:id="rId70"/>
    <p:sldId id="269" r:id="rId71"/>
    <p:sldId id="270" r:id="rId72"/>
    <p:sldId id="271" r:id="rId73"/>
    <p:sldId id="27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6E46E-9DF9-472C-9070-1427854C7C8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4B69C-A94C-49A3-874F-0DC394D2019E}" type="slidenum">
              <a:rPr lang="en-US" smtClean="0"/>
              <a:t>‹#›</a:t>
            </a:fld>
            <a:endParaRPr lang="en-US"/>
          </a:p>
        </p:txBody>
      </p:sp>
    </p:spTree>
    <p:extLst>
      <p:ext uri="{BB962C8B-B14F-4D97-AF65-F5344CB8AC3E}">
        <p14:creationId xmlns:p14="http://schemas.microsoft.com/office/powerpoint/2010/main" val="319569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52</a:t>
            </a:fld>
            <a:endParaRPr lang="en-US"/>
          </a:p>
        </p:txBody>
      </p:sp>
    </p:spTree>
    <p:extLst>
      <p:ext uri="{BB962C8B-B14F-4D97-AF65-F5344CB8AC3E}">
        <p14:creationId xmlns:p14="http://schemas.microsoft.com/office/powerpoint/2010/main" val="204144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2487394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3561841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24035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128573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1206417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2920265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919784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46150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EAB-CA46-8EE3-F64E-62E0F2CCD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814D95-9745-ED6F-C08A-7A6A2B4C1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BD66A-EA44-7632-E843-0D7A8D833E6A}"/>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3EE3AA5B-98F2-37E4-BC0F-380784CBF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AD98C-EF4C-EB7B-BCB4-01FE0DD1A066}"/>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0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D174-0C6A-7754-E724-46011A3831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E050C-9C10-02AA-9A2F-2F8FEC2C1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19FC0-0636-2DFB-ADE5-AF893BB67C3A}"/>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9A43E2F1-7551-CB39-E82D-F6B396F24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A52F4-81E3-406E-0F37-CA5F4E8C117B}"/>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91615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2C6AD-58AB-6A8F-F647-BEF554BC74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FF8B0-B3E7-B7F6-5B24-F71E6AC45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91BD1-B1D9-647F-6527-32785CE6BC2E}"/>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B8ABD9CC-2CB2-FD61-830E-7CA343664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7D95-A58C-A663-A871-D1A0787D8D30}"/>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83046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4D21-5EE3-2414-AB16-DBD18D27A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BA89A-EEBF-9EC0-A2C7-11EFDCFB7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AE138-9CF1-18E2-EBD1-126E0BD94DE8}"/>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4408DF05-36A9-0D3D-CDF6-D8A8788DB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AB4E-9DD8-52CC-4825-5255B27FD9C8}"/>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58978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E9A-CB41-BA83-17AD-A99BD6CA1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A52C8B-BD9D-EAEC-5F7F-5288FA2D86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766AC-F36D-395C-4026-6718FDDD020A}"/>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C65E5210-93F6-40D2-C7D3-4D48A940F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C2155-97FA-6269-EC1E-0100DD49AE6F}"/>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95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199B-C436-39DF-FA50-8942128F3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61884-ED64-7F22-314D-DD240A448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D0D90-25A1-BEE1-B5AF-A5FF1DD49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60A3-A6E8-0B86-3370-AAF0CC990412}"/>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6" name="Footer Placeholder 5">
            <a:extLst>
              <a:ext uri="{FF2B5EF4-FFF2-40B4-BE49-F238E27FC236}">
                <a16:creationId xmlns:a16="http://schemas.microsoft.com/office/drawing/2014/main" id="{FB033B28-6EA6-246A-550F-ABA221DAB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94160-D8CB-1FC8-04BC-8B9BDE2FC18B}"/>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65015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A2EA-E03C-F90F-4E50-37701972A0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18A7B-EA52-B5C1-84A4-8B92D76F5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0EF25-E7E7-4BA2-FE9D-E066427544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B9D265-FAA0-7BEE-0826-40635E86A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CF320-A07F-95E5-EB21-8E831CA30F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D5B3C-6602-AD6B-76B0-45129CE40CD8}"/>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8" name="Footer Placeholder 7">
            <a:extLst>
              <a:ext uri="{FF2B5EF4-FFF2-40B4-BE49-F238E27FC236}">
                <a16:creationId xmlns:a16="http://schemas.microsoft.com/office/drawing/2014/main" id="{8A67BBAF-0E86-9EBC-FD51-EB8748BFD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6D704-E10D-7432-E7C0-CB77C15C8FAD}"/>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32749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599A-E581-A065-2F33-8A5AFDE5C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8D3BD-5CBC-BFE7-5421-CD9F0E322A24}"/>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4" name="Footer Placeholder 3">
            <a:extLst>
              <a:ext uri="{FF2B5EF4-FFF2-40B4-BE49-F238E27FC236}">
                <a16:creationId xmlns:a16="http://schemas.microsoft.com/office/drawing/2014/main" id="{A12EE3F8-BC4D-3A90-9BD0-663C80209F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D7775-E8B9-2D2A-E886-5BC4AC1BBDD0}"/>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6773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FA6E1-88F8-54C5-7610-71FA4FD07099}"/>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3" name="Footer Placeholder 2">
            <a:extLst>
              <a:ext uri="{FF2B5EF4-FFF2-40B4-BE49-F238E27FC236}">
                <a16:creationId xmlns:a16="http://schemas.microsoft.com/office/drawing/2014/main" id="{0EEDB9A4-35B6-04B9-ABFC-4AA89D172B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FF831-C64B-7243-F71D-F2D491881E82}"/>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22393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C7FD-52BF-21D7-CBE1-DBF5B667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F2DEF-CED6-8889-4EBB-74A921346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A2521B-CDB0-E3D7-2A62-C44E85A30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E8EA8-EF3B-046A-7648-169200459959}"/>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6" name="Footer Placeholder 5">
            <a:extLst>
              <a:ext uri="{FF2B5EF4-FFF2-40B4-BE49-F238E27FC236}">
                <a16:creationId xmlns:a16="http://schemas.microsoft.com/office/drawing/2014/main" id="{8484D0AB-C072-5E1B-DF0A-061A2F017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92AD5-9CBC-BD5A-E27F-4E7BC5F9602F}"/>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71094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442B-95B7-0D5C-F301-94C798646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9AFFA-C988-824E-63D0-6DEE85E2C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5355CC-9AE0-8B3F-7723-EEDD8518B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93D8F-A353-100E-34FB-2B6B8BC78D92}"/>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6" name="Footer Placeholder 5">
            <a:extLst>
              <a:ext uri="{FF2B5EF4-FFF2-40B4-BE49-F238E27FC236}">
                <a16:creationId xmlns:a16="http://schemas.microsoft.com/office/drawing/2014/main" id="{761526C2-0291-46F4-271D-3E4D79BFC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3FD22-7B92-009F-0889-B8FD978A37F9}"/>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76816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7FD05-E86D-4E28-00ED-6F0F285A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2D7ED1-6FF8-EA4D-DDA0-98B8CAEE2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A48D8-E355-05EB-5E67-455945C8E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7FAC85BF-A708-89F4-ACE6-C18BF383A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C14729-BD49-7CE6-9A14-9F74C52F3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D6F24-24CE-4884-B24F-B44F8697D765}" type="slidenum">
              <a:rPr lang="en-US" smtClean="0"/>
              <a:t>‹#›</a:t>
            </a:fld>
            <a:endParaRPr lang="en-US"/>
          </a:p>
        </p:txBody>
      </p:sp>
    </p:spTree>
    <p:extLst>
      <p:ext uri="{BB962C8B-B14F-4D97-AF65-F5344CB8AC3E}">
        <p14:creationId xmlns:p14="http://schemas.microsoft.com/office/powerpoint/2010/main" val="193135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4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89.png"/></Relationships>
</file>

<file path=ppt/slides/_rels/slide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7.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4.gif"/></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21" y="5393496"/>
            <a:ext cx="1973951" cy="12574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0F4B571-C238-78CC-9D6D-82529F6D45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0408" y="5193511"/>
            <a:ext cx="1815182" cy="1815182"/>
          </a:xfrm>
          <a:prstGeom prst="rect">
            <a:avLst/>
          </a:prstGeom>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𝜀</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factors!</a:t>
                </a:r>
              </a:p>
            </p:txBody>
          </p:sp>
        </mc:Choice>
        <mc:Fallback>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[BravermanGrigorescuLangWoodruffZhou18]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[BravermanGrigorescuLangWoodruffZhou18]</a:t>
                </a:r>
                <a:r>
                  <a:rPr lang="en-US" dirty="0"/>
                  <a:t> </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times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174"/>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110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𝜀</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Tree>
    <p:extLst>
      <p:ext uri="{BB962C8B-B14F-4D97-AF65-F5344CB8AC3E}">
        <p14:creationId xmlns:p14="http://schemas.microsoft.com/office/powerpoint/2010/main" val="3005875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t>-approximations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𝜀</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𝜀</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4197907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410608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r>
                  <a:rPr lang="en-US" dirty="0"/>
                  <a:t> How to use approach of </a:t>
                </a:r>
                <a:r>
                  <a:rPr lang="en-US" dirty="0">
                    <a:solidFill>
                      <a:srgbClr val="00B0F0"/>
                    </a:solidFill>
                  </a:rPr>
                  <a:t>[BlasiokDingNelson17]</a:t>
                </a:r>
                <a:r>
                  <a:rPr lang="en-US" dirty="0"/>
                  <a:t>?</a:t>
                </a:r>
              </a:p>
              <a:p>
                <a:pPr>
                  <a:buClr>
                    <a:schemeClr val="tx1"/>
                  </a:buClr>
                  <a:buFont typeface="Wingdings" panose="05000000000000000000" pitchFamily="2" charset="2"/>
                  <a:buChar char="v"/>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47288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1036139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9541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3650328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4168003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6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Other applications of difference estimators?</a:t>
                </a:r>
              </a:p>
              <a:p>
                <a:pPr>
                  <a:buClr>
                    <a:schemeClr val="tx1"/>
                  </a:buClr>
                  <a:buFont typeface="Wingdings" panose="05000000000000000000" pitchFamily="2" charset="2"/>
                  <a:buChar char="v"/>
                </a:pPr>
                <a:r>
                  <a:rPr lang="en-US" dirty="0"/>
                  <a:t> Tighter bounds for difference estimators</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Other </a:t>
                </a:r>
                <a:r>
                  <a:rPr lang="en-US" dirty="0" err="1"/>
                  <a:t>adversarially</a:t>
                </a:r>
                <a:r>
                  <a:rPr lang="en-US" dirty="0"/>
                  <a:t> robust algorithms?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658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Streaming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12"/>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5160</Words>
  <Application>Microsoft Office PowerPoint</Application>
  <PresentationFormat>Widescreen</PresentationFormat>
  <Paragraphs>646</Paragraphs>
  <Slides>73</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Cambria Math</vt:lpstr>
      <vt:lpstr>Wingdings</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(1+ε)-Robust Algorithms [Ben-EliezerJayaramWoodruffYogev20]</vt:lpstr>
      <vt:lpstr>“What’s an epsilon between friends?</vt:lpstr>
      <vt:lpstr>(1+ε)-Robust Algorithms [HassidimKaplanMansourMatiasStemmer20]</vt:lpstr>
      <vt:lpstr>Our Results: (1+ε)-Robust Algorithms </vt:lpstr>
      <vt:lpstr>Summary: (1+ε)-Robust Algorithms </vt:lpstr>
      <vt:lpstr>Model #3: Sliding Window Model</vt:lpstr>
      <vt:lpstr>Model #3: Sliding Window Model</vt:lpstr>
      <vt:lpstr>Model #3: Sliding Window Model</vt:lpstr>
      <vt:lpstr>Model #3: Sliding Window Model</vt:lpstr>
      <vt:lpstr>(1+ε)-Approximation Sliding Window Algorithms</vt:lpstr>
      <vt:lpstr>(1+ε)-Approximation Sliding Window Algorithms</vt:lpstr>
      <vt:lpstr>Our Results: (1+ε)-Approximation Sliding Window Algorithms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Granularity Change</vt:lpstr>
      <vt:lpstr>Granularity Change</vt:lpstr>
      <vt:lpstr>Granularity Change</vt:lpstr>
      <vt:lpstr>Framework</vt:lpstr>
      <vt:lpstr>Difference Estimator </vt:lpstr>
      <vt:lpstr>Difference Estimator </vt:lpstr>
      <vt:lpstr>Our Results: Difference Estimators</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PowerPoint Presentation</vt:lpstr>
      <vt:lpstr>Future Directions</vt:lpstr>
      <vt:lpstr>Robust vs. Sliding Window</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2</cp:revision>
  <dcterms:created xsi:type="dcterms:W3CDTF">2023-11-06T05:55:30Z</dcterms:created>
  <dcterms:modified xsi:type="dcterms:W3CDTF">2023-11-06T15:59:04Z</dcterms:modified>
</cp:coreProperties>
</file>