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788" r:id="rId2"/>
    <p:sldId id="989" r:id="rId3"/>
    <p:sldId id="865" r:id="rId4"/>
    <p:sldId id="970" r:id="rId5"/>
    <p:sldId id="787" r:id="rId6"/>
    <p:sldId id="1309" r:id="rId7"/>
    <p:sldId id="1310" r:id="rId8"/>
    <p:sldId id="1311" r:id="rId9"/>
    <p:sldId id="1312" r:id="rId10"/>
    <p:sldId id="1313" r:id="rId11"/>
    <p:sldId id="1314" r:id="rId12"/>
    <p:sldId id="1122" r:id="rId13"/>
    <p:sldId id="1259" r:id="rId14"/>
    <p:sldId id="1214" r:id="rId15"/>
    <p:sldId id="1216" r:id="rId16"/>
    <p:sldId id="1218" r:id="rId17"/>
    <p:sldId id="1217" r:id="rId18"/>
    <p:sldId id="1215" r:id="rId19"/>
    <p:sldId id="1238" r:id="rId20"/>
    <p:sldId id="1239" r:id="rId21"/>
    <p:sldId id="1219" r:id="rId22"/>
    <p:sldId id="1220" r:id="rId23"/>
    <p:sldId id="1222" r:id="rId24"/>
    <p:sldId id="1223" r:id="rId25"/>
    <p:sldId id="1224" r:id="rId26"/>
    <p:sldId id="1225" r:id="rId27"/>
    <p:sldId id="1226" r:id="rId28"/>
    <p:sldId id="1228" r:id="rId29"/>
    <p:sldId id="1221" r:id="rId30"/>
    <p:sldId id="1230" r:id="rId31"/>
    <p:sldId id="1315" r:id="rId32"/>
    <p:sldId id="1231" r:id="rId33"/>
    <p:sldId id="1261" r:id="rId34"/>
    <p:sldId id="1124" r:id="rId35"/>
    <p:sldId id="1125" r:id="rId36"/>
    <p:sldId id="1126" r:id="rId37"/>
    <p:sldId id="1103" r:id="rId38"/>
    <p:sldId id="1102" r:id="rId39"/>
    <p:sldId id="1105" r:id="rId40"/>
    <p:sldId id="1209" r:id="rId41"/>
    <p:sldId id="1210" r:id="rId42"/>
    <p:sldId id="1104" r:id="rId43"/>
    <p:sldId id="1212" r:id="rId44"/>
    <p:sldId id="1213" r:id="rId45"/>
    <p:sldId id="1106" r:id="rId46"/>
    <p:sldId id="1233" r:id="rId47"/>
    <p:sldId id="1232" r:id="rId48"/>
    <p:sldId id="1234" r:id="rId49"/>
    <p:sldId id="1235" r:id="rId50"/>
    <p:sldId id="1236" r:id="rId51"/>
    <p:sldId id="1237" r:id="rId52"/>
    <p:sldId id="1107" r:id="rId53"/>
    <p:sldId id="1123" r:id="rId54"/>
    <p:sldId id="1108" r:id="rId55"/>
    <p:sldId id="1111" r:id="rId56"/>
    <p:sldId id="1112" r:id="rId57"/>
    <p:sldId id="1113" r:id="rId58"/>
    <p:sldId id="1115" r:id="rId59"/>
    <p:sldId id="1116" r:id="rId60"/>
    <p:sldId id="11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FF04595A-A511-449E-9F58-775F6E0E3602}"/>
    <pc:docChg chg="delSld">
      <pc:chgData name="Samson Zhou" userId="be955f33642ecbf5" providerId="LiveId" clId="{FF04595A-A511-449E-9F58-775F6E0E3602}" dt="2024-02-23T10:23:33.666" v="0" actId="2696"/>
      <pc:docMkLst>
        <pc:docMk/>
      </pc:docMkLst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660606361" sldId="83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39810350" sldId="127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123529962" sldId="127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674019585" sldId="127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689498040" sldId="127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7247634" sldId="127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40175561" sldId="127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976026112" sldId="128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824091200" sldId="128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459824471" sldId="128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213149576" sldId="128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784850104" sldId="128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505142841" sldId="128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386554548" sldId="128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827078012" sldId="128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686272635" sldId="1289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664537609" sldId="129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754794875" sldId="129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517355752" sldId="129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481238487" sldId="1293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515533798" sldId="129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85614225" sldId="129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98147936" sldId="129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427051973" sldId="129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778248128" sldId="129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268776523" sldId="1299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556392065" sldId="130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416461391" sldId="130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4074475769" sldId="130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461172896" sldId="1303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29800698" sldId="130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04941359" sldId="130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211649022" sldId="130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287432192" sldId="130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903381469" sldId="1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67AB-BE08-43A1-B57A-6E40BF25399E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FBA6-5460-45EA-9C02-B2620447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D219-D04E-8BFA-0DFB-F14AF594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CFE07-3BA5-5B4D-E82C-4C025797B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73AC5-7125-C8A6-AA63-9B2229EE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2C0DC-A757-4ABE-8B98-18A537DFA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55E-8BC6-5F12-21E3-C767ABA2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80CF-5CB7-F9E0-2C64-01CD5AFC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37CE-9FE4-45DA-6BE8-D3DA0BA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4007-5C12-497E-8112-70A4B28A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9B3-B99E-A868-9C6A-3FACC04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8EDA-C306-12FE-895E-795753D3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DB40-51B3-F901-5DDF-56CB7C8F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5A1-D617-55A2-6856-18FBC61A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A73-3B80-E359-A49F-A66E60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449-31D4-F24E-9A03-81DA840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2425-27A5-379E-1F26-827D2B42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FFEF-2D7C-6D3C-EF90-1223AE7B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D64-64E8-2EB0-90BB-949B7F1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A5C-2C26-5D7B-9564-FC3F0CC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EE0B-C99D-246A-9445-111276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415-0890-9710-1DBE-B7BCD36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68E-2FB6-C3A2-63BA-08F1FC3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879C-C4E4-2266-E56D-12C2C89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CFE-2643-A15D-8AFE-297EDB1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A9C-96A4-E7B0-71ED-AC489B1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753-C144-B876-B7DB-BE2CB2B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22B-8240-B561-73D5-1EC207D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557B-A039-95D5-945C-543551E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AD1-C6DA-6714-1379-CCA7B7A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0D60-AAEC-CB4A-BF97-764772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43D-DEA2-0A94-986A-D65939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F693-141A-3FD0-2725-01BAF9F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1B0C-72F8-DCDA-5DCD-91EEE691A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A52D-7E05-4449-E041-B62BE4D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DA38-28BE-BEE7-63F5-AEE9996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70B5-DEBA-15C5-47EE-37135EE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880-9756-85D3-23BA-8544593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DC89-72FC-559E-D60B-E97CFFCE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A151-0354-8025-0FCD-247B9C95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E402-F0B6-340B-D2D1-E39E78AC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66B7-9F15-A881-73D7-A9957B0C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3CAA-2306-B325-F77A-096DA4D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82A-7AED-D428-BD8D-0ECBF05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FA16-29E1-BC2F-229E-A8DA8941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211-017A-18C6-6C5B-AA66CF3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ACAC-A5AC-3802-25AE-28D446E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E295-4133-36F4-E25A-24DDF91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C4C2-3D72-41B5-3348-96F836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B5F-7BFB-57EA-8A60-826DDDA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97649-5AA1-ED99-0701-ED513A5D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1497-41C7-9500-B6FE-6DAC85B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BA2-5D71-E3E9-E415-916F14A2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E4-8FF1-D6F1-0BE4-4D8678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E604-82D9-E822-6710-56B9089B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835-F526-7ED8-1C8D-F20DB54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E294-02AF-65A0-1EAE-888BFFE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07DA-E6F4-A446-9D31-366BFF2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739-A477-5A11-D9A6-3A6FEBFE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72D-2660-638A-38A3-CF66C9E44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A9BD-D5E5-D532-5746-A5B0397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17C-9E13-1519-B25C-B44F7D1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2D4-52FB-5EB0-93C2-349393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805-5599-E70E-AD6A-E128BAE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F0B8-995E-5175-769C-861AEB9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4B25-391C-BEA5-3F0F-E760A6C3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0DCA-543F-4819-0714-089AA4CF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3BE-04DF-4CDE-A6ED-7B028034F5C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C18-828A-3A30-586C-A040D3DD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668-B572-39FB-5383-47B5084E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things like a matching, a spanning tree,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2712606" y="2013965"/>
            <a:ext cx="576969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Graph coloring</a:t>
            </a:r>
            <a:r>
              <a:rPr lang="en-US" dirty="0"/>
              <a:t>: You want to color a graph such that no neighboring items share the same color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0EB3-E845-0C11-148C-176C0BBF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988855"/>
            <a:ext cx="5289176" cy="359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2A1C-0BE0-4759-D3D8-74A785C1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58" y="2919553"/>
            <a:ext cx="367244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Circuit design</a:t>
            </a:r>
            <a:r>
              <a:rPr lang="en-US" dirty="0"/>
              <a:t>: In electrical engineering and VLSI (Very Large Scale Integration) design, you may want to know if a circuit can be optimally partitioned into two complementary parts, which can be achieved by testing the bipartiteness of the circuit's dependency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1FB1-0796-8D68-017B-418AB86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3729546"/>
            <a:ext cx="3345796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212A7-8C17-71D6-3236-FD2EFC5F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FE17B-BDCB-1886-0C18-C24D463A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3C76-FE91-63FE-4A4B-C743B69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Algorithm maintains a tree (because it does not add any edges that would create cycles)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How many edges does the algorithm keep?</a:t>
            </a:r>
          </a:p>
        </p:txBody>
      </p:sp>
    </p:spTree>
    <p:extLst>
      <p:ext uri="{BB962C8B-B14F-4D97-AF65-F5344CB8AC3E}">
        <p14:creationId xmlns:p14="http://schemas.microsoft.com/office/powerpoint/2010/main" val="35479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2296</Words>
  <Application>Microsoft Office PowerPoint</Application>
  <PresentationFormat>Widescreen</PresentationFormat>
  <Paragraphs>425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Previously in the Streaming Model</vt:lpstr>
      <vt:lpstr>Reservoir Sampling</vt:lpstr>
      <vt:lpstr>Heavy-Hitters (Frequent Items)</vt:lpstr>
      <vt:lpstr>Frequency Moments (L_p Norm)</vt:lpstr>
      <vt:lpstr>The Streaming Model</vt:lpstr>
      <vt:lpstr>The Streaming Model</vt:lpstr>
      <vt:lpstr>The Streaming Model</vt:lpstr>
      <vt:lpstr>Graph Theory</vt:lpstr>
      <vt:lpstr>Graph Theory</vt:lpstr>
      <vt:lpstr>Semi-streaming Model</vt:lpstr>
      <vt:lpstr>PowerPoint Presentation</vt:lpstr>
      <vt:lpstr>Bipartiteness</vt:lpstr>
      <vt:lpstr>PowerPoint Presentation</vt:lpstr>
      <vt:lpstr>PowerPoint Presentation</vt:lpstr>
      <vt:lpstr>PowerPoint Presentation</vt:lpstr>
      <vt:lpstr>PowerPoint Presentation</vt:lpstr>
      <vt:lpstr>Applications for Bipartiteness Testing</vt:lpstr>
      <vt:lpstr>Applications for Bipartiteness Testing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2024-02-21T20:27:06Z</dcterms:created>
  <dcterms:modified xsi:type="dcterms:W3CDTF">2024-02-23T10:23:47Z</dcterms:modified>
</cp:coreProperties>
</file>