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88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72" r:id="rId12"/>
    <p:sldId id="1275" r:id="rId13"/>
    <p:sldId id="1274" r:id="rId14"/>
    <p:sldId id="1276" r:id="rId15"/>
    <p:sldId id="1277" r:id="rId16"/>
    <p:sldId id="1278" r:id="rId17"/>
    <p:sldId id="1281" r:id="rId18"/>
    <p:sldId id="1280" r:id="rId19"/>
    <p:sldId id="1282" r:id="rId20"/>
    <p:sldId id="1285" r:id="rId21"/>
    <p:sldId id="1284" r:id="rId22"/>
    <p:sldId id="1286" r:id="rId23"/>
    <p:sldId id="1287" r:id="rId24"/>
    <p:sldId id="1288" r:id="rId25"/>
    <p:sldId id="1289" r:id="rId26"/>
    <p:sldId id="1290" r:id="rId27"/>
    <p:sldId id="1291" r:id="rId28"/>
    <p:sldId id="1292" r:id="rId29"/>
    <p:sldId id="1293" r:id="rId30"/>
    <p:sldId id="1294" r:id="rId31"/>
    <p:sldId id="1295" r:id="rId32"/>
    <p:sldId id="1296" r:id="rId33"/>
    <p:sldId id="1297" r:id="rId34"/>
    <p:sldId id="1298" r:id="rId35"/>
    <p:sldId id="1299" r:id="rId36"/>
    <p:sldId id="1301" r:id="rId37"/>
    <p:sldId id="1302" r:id="rId38"/>
    <p:sldId id="1300" r:id="rId39"/>
    <p:sldId id="1303" r:id="rId40"/>
    <p:sldId id="1304" r:id="rId41"/>
    <p:sldId id="1305" r:id="rId42"/>
    <p:sldId id="1306" r:id="rId43"/>
    <p:sldId id="1307" r:id="rId44"/>
    <p:sldId id="1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CF98-E56F-4FC4-81ED-AC14B23999CA}" v="2" dt="2024-02-23T10:25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02BCF98-E56F-4FC4-81ED-AC14B23999CA}"/>
    <pc:docChg chg="addSld modSld">
      <pc:chgData name="Samson Zhou" userId="be955f33642ecbf5" providerId="LiveId" clId="{202BCF98-E56F-4FC4-81ED-AC14B23999CA}" dt="2024-02-23T10:25:29.056" v="1"/>
      <pc:docMkLst>
        <pc:docMk/>
      </pc:docMkLst>
      <pc:sldChg chg="add">
        <pc:chgData name="Samson Zhou" userId="be955f33642ecbf5" providerId="LiveId" clId="{202BCF98-E56F-4FC4-81ED-AC14B23999CA}" dt="2024-02-23T10:25:29.056" v="1"/>
        <pc:sldMkLst>
          <pc:docMk/>
          <pc:sldMk cId="3156464587" sldId="989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206517476" sldId="1112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72823870" sldId="11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8771537" sldId="111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471647270" sldId="1116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802960277" sldId="112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957152180" sldId="12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582504237" sldId="1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D37F-E1AC-4C36-B9B8-3FE3782590B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3A00-30B1-42E8-829D-5C798845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9F5-E2D4-E1EB-0D49-38EDFE52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9D031-0D71-F437-574A-A6F82DC8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C76B-DA1E-71AE-D3F9-B726A4C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04A9-4583-BBB1-424E-6A84378B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8D11-327C-9F3A-95D8-62252AC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68F-1F4B-79EB-8908-26D3F27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0CA02-C30D-FBFC-A242-645458E0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A799-2ABE-0488-EE76-70837B9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5BB2-D77A-7E0C-4F81-627411DF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706F-EE9D-E6EA-C63D-2A69CDE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7936-948F-C543-6866-39ADD47A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52A6D-873E-EBB6-6DBD-250F674C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614-D09B-BA93-AF0E-5CCF87B8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A05B-8EC1-05A4-3419-29C206C7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DC09-8B45-6EF7-E33B-7F07EAA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D9B-EA62-327B-5FE3-03809C34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A796-5E86-5406-4AC8-D5533019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5BBF-B473-F6D1-8589-44FA3D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EA56-6946-E530-33AB-578F2AA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7250-2B93-73F5-7F82-17C0F1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5D5-61BC-99FC-DE77-4B9CD50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B5DD-D3E3-F3C0-04EA-1F581F27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FDD6-E4AC-F925-14C2-788EBE7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549F-98BD-8D14-2879-F1BA249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EB8B-3DDB-D2D6-F1EB-A9407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865-C439-3291-61B6-E383C3D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4B9A-5D5E-109A-CE73-4CB95AAB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7B01-2473-767E-50E1-CD40F176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635B-AF8B-5ABE-F285-54847302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7EF1-E53D-562A-CE18-547F3525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B97A-BEA1-B1B2-56E0-7D6AE85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130-4164-7471-09F1-3D7140DF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E0E8-E33B-6BB1-F264-6D2E8BD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1974-397F-9387-4778-539B4442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222A-1442-0AB3-A4C0-7326A97F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3967-1C48-EAA5-9F9D-503B67AA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80AA-9A84-039F-25FF-6D31F33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9CC8-533D-408B-ABEF-64FB1C2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85E08-5C2B-A8B3-8BA6-3112D3F4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A0F0-1587-717C-1F8C-142E94C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95E3-AC49-6C43-F18D-7F9C8F6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4CF6-16F1-3414-B0A7-FB72BD9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38CA-E3D2-984D-821C-C5D375B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3C02-EF47-62AD-26F5-9350DC72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D8FEA-1C04-8B8C-DEF3-97699BCF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E370-4894-C367-CD8B-8163D1C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B30-DFF3-123A-6586-BA96D6E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564C-87B6-462E-3497-77A6668A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43B5-5B74-00D6-BD73-C1D748D4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217C-8F6A-F515-0B4F-7C2513C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D4A4-EF1E-B21D-0BF7-3E1C39C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7CC0-D238-A049-2FAF-E5B09C8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9D5-F389-B38D-A940-08E1F9F2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FEC35-1CCC-1790-6DD0-8810EADE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6902-6EB9-CE5A-7BB4-2F2F8CB9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175-B782-0822-111D-46861B57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620-1A6A-0C7A-C285-076E1F0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CFC5-6955-82CE-09C8-C39625F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1F96-C622-BA36-AA49-66B9A56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4130-CEF8-FF67-4FB1-83F0EE1B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71CE-C5A7-DC5B-1D1E-DE20F254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8F55-E54F-4F1E-9666-12BA9D0D10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1171-C55C-EF38-2DE5-98782C10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25FE-8834-F260-242B-A27BA3AE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2069</Words>
  <Application>Microsoft Office PowerPoint</Application>
  <PresentationFormat>Widescreen</PresentationFormat>
  <Paragraphs>301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2024-02-23T10:23:36Z</dcterms:created>
  <dcterms:modified xsi:type="dcterms:W3CDTF">2024-02-23T10:25:42Z</dcterms:modified>
</cp:coreProperties>
</file>