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861" r:id="rId2"/>
    <p:sldId id="989" r:id="rId3"/>
    <p:sldId id="1260" r:id="rId4"/>
    <p:sldId id="1259" r:id="rId5"/>
    <p:sldId id="1261" r:id="rId6"/>
    <p:sldId id="1124" r:id="rId7"/>
    <p:sldId id="1125" r:id="rId8"/>
    <p:sldId id="1126" r:id="rId9"/>
    <p:sldId id="1103" r:id="rId10"/>
    <p:sldId id="1102" r:id="rId11"/>
    <p:sldId id="1105" r:id="rId12"/>
    <p:sldId id="1209" r:id="rId13"/>
    <p:sldId id="1210" r:id="rId14"/>
    <p:sldId id="1104" r:id="rId15"/>
    <p:sldId id="1212" r:id="rId16"/>
    <p:sldId id="1213" r:id="rId17"/>
    <p:sldId id="1106" r:id="rId18"/>
    <p:sldId id="1233" r:id="rId19"/>
    <p:sldId id="1232" r:id="rId20"/>
    <p:sldId id="1234" r:id="rId21"/>
    <p:sldId id="1235" r:id="rId22"/>
    <p:sldId id="1236" r:id="rId23"/>
    <p:sldId id="1237" r:id="rId24"/>
    <p:sldId id="1107" r:id="rId25"/>
    <p:sldId id="1123" r:id="rId26"/>
    <p:sldId id="1108" r:id="rId27"/>
    <p:sldId id="1111" r:id="rId28"/>
    <p:sldId id="1112" r:id="rId29"/>
    <p:sldId id="1113" r:id="rId30"/>
    <p:sldId id="1115" r:id="rId31"/>
    <p:sldId id="1116" r:id="rId32"/>
    <p:sldId id="111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CC895-7484-45CE-ABA8-8767714213F2}" v="459" dt="2023-10-23T02:46:14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293CC895-7484-45CE-ABA8-8767714213F2}"/>
    <pc:docChg chg="undo redo custSel addSld delSld modSld sldOrd">
      <pc:chgData name="Samson Zhou" userId="be955f33642ecbf5" providerId="LiveId" clId="{293CC895-7484-45CE-ABA8-8767714213F2}" dt="2023-10-23T02:46:14.194" v="3323"/>
      <pc:docMkLst>
        <pc:docMk/>
      </pc:docMkLst>
      <pc:sldChg chg="modSp add mod">
        <pc:chgData name="Samson Zhou" userId="be955f33642ecbf5" providerId="LiveId" clId="{293CC895-7484-45CE-ABA8-8767714213F2}" dt="2023-10-23T02:45:56.984" v="3320" actId="403"/>
        <pc:sldMkLst>
          <pc:docMk/>
          <pc:sldMk cId="1917765613" sldId="673"/>
        </pc:sldMkLst>
        <pc:spChg chg="mod">
          <ac:chgData name="Samson Zhou" userId="be955f33642ecbf5" providerId="LiveId" clId="{293CC895-7484-45CE-ABA8-8767714213F2}" dt="2023-10-23T02:09:46.813" v="1983" actId="20577"/>
          <ac:spMkLst>
            <pc:docMk/>
            <pc:sldMk cId="1917765613" sldId="673"/>
            <ac:spMk id="2" creationId="{B17419AC-DCE6-4371-8DE2-D617E99D653D}"/>
          </ac:spMkLst>
        </pc:spChg>
        <pc:spChg chg="mod">
          <ac:chgData name="Samson Zhou" userId="be955f33642ecbf5" providerId="LiveId" clId="{293CC895-7484-45CE-ABA8-8767714213F2}" dt="2023-10-23T02:45:56.984" v="3320" actId="403"/>
          <ac:spMkLst>
            <pc:docMk/>
            <pc:sldMk cId="1917765613" sldId="673"/>
            <ac:spMk id="5" creationId="{46EDD9D9-1338-4BC5-9D28-964A84C143C2}"/>
          </ac:spMkLst>
        </pc:spChg>
      </pc:sldChg>
      <pc:sldChg chg="modSp add mod">
        <pc:chgData name="Samson Zhou" userId="be955f33642ecbf5" providerId="LiveId" clId="{293CC895-7484-45CE-ABA8-8767714213F2}" dt="2023-10-23T01:37:45.757" v="876" actId="20577"/>
        <pc:sldMkLst>
          <pc:docMk/>
          <pc:sldMk cId="767702035" sldId="731"/>
        </pc:sldMkLst>
        <pc:spChg chg="mod">
          <ac:chgData name="Samson Zhou" userId="be955f33642ecbf5" providerId="LiveId" clId="{293CC895-7484-45CE-ABA8-8767714213F2}" dt="2023-10-23T01:37:45.757" v="876" actId="20577"/>
          <ac:spMkLst>
            <pc:docMk/>
            <pc:sldMk cId="767702035" sldId="731"/>
            <ac:spMk id="2" creationId="{B17419AC-DCE6-4371-8DE2-D617E99D653D}"/>
          </ac:spMkLst>
        </pc:spChg>
      </pc:sldChg>
      <pc:sldChg chg="add">
        <pc:chgData name="Samson Zhou" userId="be955f33642ecbf5" providerId="LiveId" clId="{293CC895-7484-45CE-ABA8-8767714213F2}" dt="2023-10-22T21:42:09.861" v="0"/>
        <pc:sldMkLst>
          <pc:docMk/>
          <pc:sldMk cId="2879612233" sldId="732"/>
        </pc:sldMkLst>
      </pc:sldChg>
      <pc:sldChg chg="add">
        <pc:chgData name="Samson Zhou" userId="be955f33642ecbf5" providerId="LiveId" clId="{293CC895-7484-45CE-ABA8-8767714213F2}" dt="2023-10-22T21:42:09.861" v="0"/>
        <pc:sldMkLst>
          <pc:docMk/>
          <pc:sldMk cId="1311410890" sldId="733"/>
        </pc:sldMkLst>
      </pc:sldChg>
      <pc:sldChg chg="add ord">
        <pc:chgData name="Samson Zhou" userId="be955f33642ecbf5" providerId="LiveId" clId="{293CC895-7484-45CE-ABA8-8767714213F2}" dt="2023-10-23T01:04:00.694" v="478"/>
        <pc:sldMkLst>
          <pc:docMk/>
          <pc:sldMk cId="1084695107" sldId="735"/>
        </pc:sldMkLst>
      </pc:sldChg>
      <pc:sldChg chg="add del">
        <pc:chgData name="Samson Zhou" userId="be955f33642ecbf5" providerId="LiveId" clId="{293CC895-7484-45CE-ABA8-8767714213F2}" dt="2023-10-22T23:07:34.496" v="2"/>
        <pc:sldMkLst>
          <pc:docMk/>
          <pc:sldMk cId="166791572" sldId="1240"/>
        </pc:sldMkLst>
      </pc:sldChg>
      <pc:sldChg chg="addSp delSp modSp add mod">
        <pc:chgData name="Samson Zhou" userId="be955f33642ecbf5" providerId="LiveId" clId="{293CC895-7484-45CE-ABA8-8767714213F2}" dt="2023-10-23T01:05:33.565" v="535" actId="14100"/>
        <pc:sldMkLst>
          <pc:docMk/>
          <pc:sldMk cId="2541964500" sldId="1240"/>
        </pc:sldMkLst>
        <pc:spChg chg="mod">
          <ac:chgData name="Samson Zhou" userId="be955f33642ecbf5" providerId="LiveId" clId="{293CC895-7484-45CE-ABA8-8767714213F2}" dt="2023-10-23T00:59:12.728" v="213" actId="1076"/>
          <ac:spMkLst>
            <pc:docMk/>
            <pc:sldMk cId="2541964500" sldId="1240"/>
            <ac:spMk id="2" creationId="{6D984B7A-8516-47FC-9176-8158CF0B5C45}"/>
          </ac:spMkLst>
        </pc:spChg>
        <pc:spChg chg="mod">
          <ac:chgData name="Samson Zhou" userId="be955f33642ecbf5" providerId="LiveId" clId="{293CC895-7484-45CE-ABA8-8767714213F2}" dt="2023-10-23T01:03:28.063" v="476" actId="20577"/>
          <ac:spMkLst>
            <pc:docMk/>
            <pc:sldMk cId="2541964500" sldId="1240"/>
            <ac:spMk id="3" creationId="{15255D49-9D60-44DD-910D-2EBD0529DEC9}"/>
          </ac:spMkLst>
        </pc:spChg>
        <pc:spChg chg="add mod">
          <ac:chgData name="Samson Zhou" userId="be955f33642ecbf5" providerId="LiveId" clId="{293CC895-7484-45CE-ABA8-8767714213F2}" dt="2023-10-23T01:05:24.612" v="525" actId="1076"/>
          <ac:spMkLst>
            <pc:docMk/>
            <pc:sldMk cId="2541964500" sldId="1240"/>
            <ac:spMk id="7" creationId="{EF37C412-E016-188D-C53E-3744A9CE2ECD}"/>
          </ac:spMkLst>
        </pc:spChg>
        <pc:spChg chg="add mod">
          <ac:chgData name="Samson Zhou" userId="be955f33642ecbf5" providerId="LiveId" clId="{293CC895-7484-45CE-ABA8-8767714213F2}" dt="2023-10-23T01:05:33.565" v="535" actId="14100"/>
          <ac:spMkLst>
            <pc:docMk/>
            <pc:sldMk cId="2541964500" sldId="1240"/>
            <ac:spMk id="8" creationId="{2145379F-2887-798A-9376-ED41968A029E}"/>
          </ac:spMkLst>
        </pc:spChg>
        <pc:picChg chg="add del mod">
          <ac:chgData name="Samson Zhou" userId="be955f33642ecbf5" providerId="LiveId" clId="{293CC895-7484-45CE-ABA8-8767714213F2}" dt="2023-10-23T00:59:13.713" v="214"/>
          <ac:picMkLst>
            <pc:docMk/>
            <pc:sldMk cId="2541964500" sldId="1240"/>
            <ac:picMk id="1026" creationId="{C84B7C14-53DA-10E6-00FF-A09FEDF6B0D2}"/>
          </ac:picMkLst>
        </pc:picChg>
        <pc:picChg chg="add mod">
          <ac:chgData name="Samson Zhou" userId="be955f33642ecbf5" providerId="LiveId" clId="{293CC895-7484-45CE-ABA8-8767714213F2}" dt="2023-10-23T00:59:18.745" v="216" actId="1076"/>
          <ac:picMkLst>
            <pc:docMk/>
            <pc:sldMk cId="2541964500" sldId="1240"/>
            <ac:picMk id="1028" creationId="{CED05864-259D-7712-1D15-03813D33DA14}"/>
          </ac:picMkLst>
        </pc:picChg>
        <pc:picChg chg="add mod">
          <ac:chgData name="Samson Zhou" userId="be955f33642ecbf5" providerId="LiveId" clId="{293CC895-7484-45CE-ABA8-8767714213F2}" dt="2023-10-23T01:00:28.532" v="238" actId="1076"/>
          <ac:picMkLst>
            <pc:docMk/>
            <pc:sldMk cId="2541964500" sldId="1240"/>
            <ac:picMk id="1030" creationId="{D812CC9F-9DBD-1C79-9C08-FCF0F92EC35A}"/>
          </ac:picMkLst>
        </pc:picChg>
        <pc:cxnChg chg="add mod">
          <ac:chgData name="Samson Zhou" userId="be955f33642ecbf5" providerId="LiveId" clId="{293CC895-7484-45CE-ABA8-8767714213F2}" dt="2023-10-23T01:00:08.156" v="235" actId="208"/>
          <ac:cxnSpMkLst>
            <pc:docMk/>
            <pc:sldMk cId="2541964500" sldId="1240"/>
            <ac:cxnSpMk id="5" creationId="{1B4B03DF-E90A-F1F2-3701-2C4AAB6286AD}"/>
          </ac:cxnSpMkLst>
        </pc:cxnChg>
      </pc:sldChg>
      <pc:sldChg chg="addSp delSp modSp add mod">
        <pc:chgData name="Samson Zhou" userId="be955f33642ecbf5" providerId="LiveId" clId="{293CC895-7484-45CE-ABA8-8767714213F2}" dt="2023-10-23T01:06:06.034" v="574" actId="122"/>
        <pc:sldMkLst>
          <pc:docMk/>
          <pc:sldMk cId="3235633650" sldId="1241"/>
        </pc:sldMkLst>
        <pc:spChg chg="mod">
          <ac:chgData name="Samson Zhou" userId="be955f33642ecbf5" providerId="LiveId" clId="{293CC895-7484-45CE-ABA8-8767714213F2}" dt="2023-10-23T01:05:06.233" v="501" actId="20577"/>
          <ac:spMkLst>
            <pc:docMk/>
            <pc:sldMk cId="3235633650" sldId="1241"/>
            <ac:spMk id="2" creationId="{6D984B7A-8516-47FC-9176-8158CF0B5C45}"/>
          </ac:spMkLst>
        </pc:spChg>
        <pc:spChg chg="del">
          <ac:chgData name="Samson Zhou" userId="be955f33642ecbf5" providerId="LiveId" clId="{293CC895-7484-45CE-ABA8-8767714213F2}" dt="2023-10-23T01:04:42.174" v="480" actId="478"/>
          <ac:spMkLst>
            <pc:docMk/>
            <pc:sldMk cId="3235633650" sldId="1241"/>
            <ac:spMk id="3" creationId="{15255D49-9D60-44DD-910D-2EBD0529DEC9}"/>
          </ac:spMkLst>
        </pc:spChg>
        <pc:spChg chg="add del mod">
          <ac:chgData name="Samson Zhou" userId="be955f33642ecbf5" providerId="LiveId" clId="{293CC895-7484-45CE-ABA8-8767714213F2}" dt="2023-10-23T01:04:46.651" v="481" actId="478"/>
          <ac:spMkLst>
            <pc:docMk/>
            <pc:sldMk cId="3235633650" sldId="1241"/>
            <ac:spMk id="6" creationId="{A7E5A78D-E6F8-2CC0-F753-7CF75E98178C}"/>
          </ac:spMkLst>
        </pc:spChg>
        <pc:spChg chg="add mod">
          <ac:chgData name="Samson Zhou" userId="be955f33642ecbf5" providerId="LiveId" clId="{293CC895-7484-45CE-ABA8-8767714213F2}" dt="2023-10-23T01:05:39.879" v="536"/>
          <ac:spMkLst>
            <pc:docMk/>
            <pc:sldMk cId="3235633650" sldId="1241"/>
            <ac:spMk id="7" creationId="{F8922131-281F-FEC9-2CC9-91D4A1E18503}"/>
          </ac:spMkLst>
        </pc:spChg>
        <pc:spChg chg="add mod">
          <ac:chgData name="Samson Zhou" userId="be955f33642ecbf5" providerId="LiveId" clId="{293CC895-7484-45CE-ABA8-8767714213F2}" dt="2023-10-23T01:05:47.121" v="538" actId="1076"/>
          <ac:spMkLst>
            <pc:docMk/>
            <pc:sldMk cId="3235633650" sldId="1241"/>
            <ac:spMk id="8" creationId="{EA091E9F-0F3B-BA8F-886A-C15B8B5E517A}"/>
          </ac:spMkLst>
        </pc:spChg>
        <pc:spChg chg="add mod">
          <ac:chgData name="Samson Zhou" userId="be955f33642ecbf5" providerId="LiveId" clId="{293CC895-7484-45CE-ABA8-8767714213F2}" dt="2023-10-23T01:06:06.034" v="574" actId="122"/>
          <ac:spMkLst>
            <pc:docMk/>
            <pc:sldMk cId="3235633650" sldId="1241"/>
            <ac:spMk id="9" creationId="{DD1AAF6E-D1D0-0C09-3F04-1C98A7E5AC7E}"/>
          </ac:spMkLst>
        </pc:spChg>
        <pc:picChg chg="mod">
          <ac:chgData name="Samson Zhou" userId="be955f33642ecbf5" providerId="LiveId" clId="{293CC895-7484-45CE-ABA8-8767714213F2}" dt="2023-10-23T01:04:58.785" v="488" actId="1076"/>
          <ac:picMkLst>
            <pc:docMk/>
            <pc:sldMk cId="3235633650" sldId="1241"/>
            <ac:picMk id="1030" creationId="{D812CC9F-9DBD-1C79-9C08-FCF0F92EC35A}"/>
          </ac:picMkLst>
        </pc:picChg>
        <pc:picChg chg="add mod">
          <ac:chgData name="Samson Zhou" userId="be955f33642ecbf5" providerId="LiveId" clId="{293CC895-7484-45CE-ABA8-8767714213F2}" dt="2023-10-23T01:04:57.252" v="487" actId="1076"/>
          <ac:picMkLst>
            <pc:docMk/>
            <pc:sldMk cId="3235633650" sldId="1241"/>
            <ac:picMk id="2050" creationId="{D991DB60-8523-169B-65C5-7A87C5C7DDD5}"/>
          </ac:picMkLst>
        </pc:picChg>
      </pc:sldChg>
      <pc:sldChg chg="addSp delSp modSp add mod">
        <pc:chgData name="Samson Zhou" userId="be955f33642ecbf5" providerId="LiveId" clId="{293CC895-7484-45CE-ABA8-8767714213F2}" dt="2023-10-23T01:13:17.051" v="597" actId="1076"/>
        <pc:sldMkLst>
          <pc:docMk/>
          <pc:sldMk cId="3110923529" sldId="1242"/>
        </pc:sldMkLst>
        <pc:spChg chg="add del mod">
          <ac:chgData name="Samson Zhou" userId="be955f33642ecbf5" providerId="LiveId" clId="{293CC895-7484-45CE-ABA8-8767714213F2}" dt="2023-10-23T01:13:11.811" v="594"/>
          <ac:spMkLst>
            <pc:docMk/>
            <pc:sldMk cId="3110923529" sldId="1242"/>
            <ac:spMk id="2" creationId="{B17419AC-DCE6-4371-8DE2-D617E99D653D}"/>
          </ac:spMkLst>
        </pc:spChg>
        <pc:spChg chg="add del mod">
          <ac:chgData name="Samson Zhou" userId="be955f33642ecbf5" providerId="LiveId" clId="{293CC895-7484-45CE-ABA8-8767714213F2}" dt="2023-10-23T01:13:06.640" v="593" actId="478"/>
          <ac:spMkLst>
            <pc:docMk/>
            <pc:sldMk cId="3110923529" sldId="1242"/>
            <ac:spMk id="6" creationId="{D6B91CC4-BE95-BB40-CF32-068742E22305}"/>
          </ac:spMkLst>
        </pc:spChg>
        <pc:graphicFrameChg chg="del modGraphic">
          <ac:chgData name="Samson Zhou" userId="be955f33642ecbf5" providerId="LiveId" clId="{293CC895-7484-45CE-ABA8-8767714213F2}" dt="2023-10-23T01:11:57.765" v="578" actId="478"/>
          <ac:graphicFrameMkLst>
            <pc:docMk/>
            <pc:sldMk cId="3110923529" sldId="1242"/>
            <ac:graphicFrameMk id="9" creationId="{B198B0E2-CBC6-C01F-7384-E129C7BC245B}"/>
          </ac:graphicFrameMkLst>
        </pc:graphicFrameChg>
        <pc:picChg chg="add mod">
          <ac:chgData name="Samson Zhou" userId="be955f33642ecbf5" providerId="LiveId" clId="{293CC895-7484-45CE-ABA8-8767714213F2}" dt="2023-10-23T01:13:17.051" v="597" actId="1076"/>
          <ac:picMkLst>
            <pc:docMk/>
            <pc:sldMk cId="3110923529" sldId="1242"/>
            <ac:picMk id="4" creationId="{7740AA24-C4C9-418B-EE87-BA36D1B9962C}"/>
          </ac:picMkLst>
        </pc:picChg>
      </pc:sldChg>
      <pc:sldChg chg="addSp delSp modSp add mod">
        <pc:chgData name="Samson Zhou" userId="be955f33642ecbf5" providerId="LiveId" clId="{293CC895-7484-45CE-ABA8-8767714213F2}" dt="2023-10-23T01:14:50.968" v="648" actId="1076"/>
        <pc:sldMkLst>
          <pc:docMk/>
          <pc:sldMk cId="1719255936" sldId="1243"/>
        </pc:sldMkLst>
        <pc:spChg chg="del mod">
          <ac:chgData name="Samson Zhou" userId="be955f33642ecbf5" providerId="LiveId" clId="{293CC895-7484-45CE-ABA8-8767714213F2}" dt="2023-10-23T01:14:16.214" v="602" actId="478"/>
          <ac:spMkLst>
            <pc:docMk/>
            <pc:sldMk cId="1719255936" sldId="1243"/>
            <ac:spMk id="2" creationId="{B17419AC-DCE6-4371-8DE2-D617E99D653D}"/>
          </ac:spMkLst>
        </pc:spChg>
        <pc:spChg chg="add del mod">
          <ac:chgData name="Samson Zhou" userId="be955f33642ecbf5" providerId="LiveId" clId="{293CC895-7484-45CE-ABA8-8767714213F2}" dt="2023-10-23T01:14:17.879" v="603" actId="478"/>
          <ac:spMkLst>
            <pc:docMk/>
            <pc:sldMk cId="1719255936" sldId="1243"/>
            <ac:spMk id="7" creationId="{FBE3113B-8278-5AC0-5BD0-AEE8619391E1}"/>
          </ac:spMkLst>
        </pc:spChg>
        <pc:spChg chg="add mod">
          <ac:chgData name="Samson Zhou" userId="be955f33642ecbf5" providerId="LiveId" clId="{293CC895-7484-45CE-ABA8-8767714213F2}" dt="2023-10-23T01:14:50.968" v="648" actId="1076"/>
          <ac:spMkLst>
            <pc:docMk/>
            <pc:sldMk cId="1719255936" sldId="1243"/>
            <ac:spMk id="8" creationId="{EA8D862B-7DDA-0C44-F348-BD384EA2ACEF}"/>
          </ac:spMkLst>
        </pc:spChg>
        <pc:picChg chg="del">
          <ac:chgData name="Samson Zhou" userId="be955f33642ecbf5" providerId="LiveId" clId="{293CC895-7484-45CE-ABA8-8767714213F2}" dt="2023-10-23T01:14:07.865" v="600" actId="478"/>
          <ac:picMkLst>
            <pc:docMk/>
            <pc:sldMk cId="1719255936" sldId="1243"/>
            <ac:picMk id="4" creationId="{7740AA24-C4C9-418B-EE87-BA36D1B9962C}"/>
          </ac:picMkLst>
        </pc:picChg>
        <pc:picChg chg="add">
          <ac:chgData name="Samson Zhou" userId="be955f33642ecbf5" providerId="LiveId" clId="{293CC895-7484-45CE-ABA8-8767714213F2}" dt="2023-10-23T01:14:08.336" v="601" actId="22"/>
          <ac:picMkLst>
            <pc:docMk/>
            <pc:sldMk cId="1719255936" sldId="1243"/>
            <ac:picMk id="5" creationId="{F4116BC6-7A44-F137-E79C-38C98331A931}"/>
          </ac:picMkLst>
        </pc:picChg>
      </pc:sldChg>
      <pc:sldChg chg="modSp add del mod">
        <pc:chgData name="Samson Zhou" userId="be955f33642ecbf5" providerId="LiveId" clId="{293CC895-7484-45CE-ABA8-8767714213F2}" dt="2023-10-23T01:28:11.406" v="673" actId="47"/>
        <pc:sldMkLst>
          <pc:docMk/>
          <pc:sldMk cId="3755697699" sldId="1244"/>
        </pc:sldMkLst>
        <pc:spChg chg="mod">
          <ac:chgData name="Samson Zhou" userId="be955f33642ecbf5" providerId="LiveId" clId="{293CC895-7484-45CE-ABA8-8767714213F2}" dt="2023-10-23T01:26:54.081" v="670" actId="20577"/>
          <ac:spMkLst>
            <pc:docMk/>
            <pc:sldMk cId="3755697699" sldId="1244"/>
            <ac:spMk id="2" creationId="{B17419AC-DCE6-4371-8DE2-D617E99D653D}"/>
          </ac:spMkLst>
        </pc:spChg>
      </pc:sldChg>
      <pc:sldChg chg="modSp add mod">
        <pc:chgData name="Samson Zhou" userId="be955f33642ecbf5" providerId="LiveId" clId="{293CC895-7484-45CE-ABA8-8767714213F2}" dt="2023-10-23T01:36:54.991" v="855" actId="20577"/>
        <pc:sldMkLst>
          <pc:docMk/>
          <pc:sldMk cId="2122624363" sldId="1245"/>
        </pc:sldMkLst>
        <pc:spChg chg="mod">
          <ac:chgData name="Samson Zhou" userId="be955f33642ecbf5" providerId="LiveId" clId="{293CC895-7484-45CE-ABA8-8767714213F2}" dt="2023-10-23T01:28:10.187" v="672"/>
          <ac:spMkLst>
            <pc:docMk/>
            <pc:sldMk cId="2122624363" sldId="1245"/>
            <ac:spMk id="2" creationId="{6D984B7A-8516-47FC-9176-8158CF0B5C45}"/>
          </ac:spMkLst>
        </pc:spChg>
        <pc:spChg chg="mod">
          <ac:chgData name="Samson Zhou" userId="be955f33642ecbf5" providerId="LiveId" clId="{293CC895-7484-45CE-ABA8-8767714213F2}" dt="2023-10-23T01:36:54.991" v="855" actId="20577"/>
          <ac:spMkLst>
            <pc:docMk/>
            <pc:sldMk cId="2122624363" sldId="1245"/>
            <ac:spMk id="3" creationId="{15255D49-9D60-44DD-910D-2EBD0529DEC9}"/>
          </ac:spMkLst>
        </pc:spChg>
      </pc:sldChg>
      <pc:sldChg chg="add del">
        <pc:chgData name="Samson Zhou" userId="be955f33642ecbf5" providerId="LiveId" clId="{293CC895-7484-45CE-ABA8-8767714213F2}" dt="2023-10-23T01:39:39.980" v="880"/>
        <pc:sldMkLst>
          <pc:docMk/>
          <pc:sldMk cId="1957748961" sldId="1246"/>
        </pc:sldMkLst>
      </pc:sldChg>
      <pc:sldChg chg="addSp delSp modSp add mod">
        <pc:chgData name="Samson Zhou" userId="be955f33642ecbf5" providerId="LiveId" clId="{293CC895-7484-45CE-ABA8-8767714213F2}" dt="2023-10-23T01:41:21.856" v="913" actId="1076"/>
        <pc:sldMkLst>
          <pc:docMk/>
          <pc:sldMk cId="2389143197" sldId="1246"/>
        </pc:sldMkLst>
        <pc:spChg chg="mod">
          <ac:chgData name="Samson Zhou" userId="be955f33642ecbf5" providerId="LiveId" clId="{293CC895-7484-45CE-ABA8-8767714213F2}" dt="2023-10-23T01:41:21.856" v="913" actId="1076"/>
          <ac:spMkLst>
            <pc:docMk/>
            <pc:sldMk cId="2389143197" sldId="1246"/>
            <ac:spMk id="8" creationId="{EA8D862B-7DDA-0C44-F348-BD384EA2ACEF}"/>
          </ac:spMkLst>
        </pc:spChg>
        <pc:picChg chg="add mod ord">
          <ac:chgData name="Samson Zhou" userId="be955f33642ecbf5" providerId="LiveId" clId="{293CC895-7484-45CE-ABA8-8767714213F2}" dt="2023-10-23T01:41:13.571" v="909" actId="1076"/>
          <ac:picMkLst>
            <pc:docMk/>
            <pc:sldMk cId="2389143197" sldId="1246"/>
            <ac:picMk id="3" creationId="{4460831B-7C66-A26B-82BF-ACDDD8D645B7}"/>
          </ac:picMkLst>
        </pc:picChg>
        <pc:picChg chg="del">
          <ac:chgData name="Samson Zhou" userId="be955f33642ecbf5" providerId="LiveId" clId="{293CC895-7484-45CE-ABA8-8767714213F2}" dt="2023-10-23T01:39:43.464" v="882" actId="478"/>
          <ac:picMkLst>
            <pc:docMk/>
            <pc:sldMk cId="2389143197" sldId="1246"/>
            <ac:picMk id="5" creationId="{F4116BC6-7A44-F137-E79C-38C98331A931}"/>
          </ac:picMkLst>
        </pc:picChg>
      </pc:sldChg>
      <pc:sldChg chg="add del">
        <pc:chgData name="Samson Zhou" userId="be955f33642ecbf5" providerId="LiveId" clId="{293CC895-7484-45CE-ABA8-8767714213F2}" dt="2023-10-23T01:39:39.466" v="879"/>
        <pc:sldMkLst>
          <pc:docMk/>
          <pc:sldMk cId="2065423922" sldId="1247"/>
        </pc:sldMkLst>
      </pc:sldChg>
      <pc:sldChg chg="addSp delSp modSp add mod">
        <pc:chgData name="Samson Zhou" userId="be955f33642ecbf5" providerId="LiveId" clId="{293CC895-7484-45CE-ABA8-8767714213F2}" dt="2023-10-23T01:52:38.047" v="1255" actId="20577"/>
        <pc:sldMkLst>
          <pc:docMk/>
          <pc:sldMk cId="2152371836" sldId="1247"/>
        </pc:sldMkLst>
        <pc:spChg chg="add mod">
          <ac:chgData name="Samson Zhou" userId="be955f33642ecbf5" providerId="LiveId" clId="{293CC895-7484-45CE-ABA8-8767714213F2}" dt="2023-10-23T01:43:23.594" v="1047" actId="20577"/>
          <ac:spMkLst>
            <pc:docMk/>
            <pc:sldMk cId="2152371836" sldId="1247"/>
            <ac:spMk id="2" creationId="{AACC8D89-2FD2-37B7-6EF0-6329A9F75CA4}"/>
          </ac:spMkLst>
        </pc:spChg>
        <pc:spChg chg="add mod">
          <ac:chgData name="Samson Zhou" userId="be955f33642ecbf5" providerId="LiveId" clId="{293CC895-7484-45CE-ABA8-8767714213F2}" dt="2023-10-23T01:52:38.047" v="1255" actId="20577"/>
          <ac:spMkLst>
            <pc:docMk/>
            <pc:sldMk cId="2152371836" sldId="1247"/>
            <ac:spMk id="4" creationId="{C619D92C-18DC-C0D1-F761-38BD493BE0F7}"/>
          </ac:spMkLst>
        </pc:spChg>
        <pc:spChg chg="del">
          <ac:chgData name="Samson Zhou" userId="be955f33642ecbf5" providerId="LiveId" clId="{293CC895-7484-45CE-ABA8-8767714213F2}" dt="2023-10-23T01:52:31.286" v="1253" actId="478"/>
          <ac:spMkLst>
            <pc:docMk/>
            <pc:sldMk cId="2152371836" sldId="1247"/>
            <ac:spMk id="8" creationId="{EA8D862B-7DDA-0C44-F348-BD384EA2ACEF}"/>
          </ac:spMkLst>
        </pc:spChg>
        <pc:picChg chg="del">
          <ac:chgData name="Samson Zhou" userId="be955f33642ecbf5" providerId="LiveId" clId="{293CC895-7484-45CE-ABA8-8767714213F2}" dt="2023-10-23T01:41:43.496" v="915" actId="478"/>
          <ac:picMkLst>
            <pc:docMk/>
            <pc:sldMk cId="2152371836" sldId="1247"/>
            <ac:picMk id="3" creationId="{4460831B-7C66-A26B-82BF-ACDDD8D645B7}"/>
          </ac:picMkLst>
        </pc:picChg>
      </pc:sldChg>
      <pc:sldChg chg="addSp modSp add mod">
        <pc:chgData name="Samson Zhou" userId="be955f33642ecbf5" providerId="LiveId" clId="{293CC895-7484-45CE-ABA8-8767714213F2}" dt="2023-10-23T01:55:59.147" v="1467" actId="14100"/>
        <pc:sldMkLst>
          <pc:docMk/>
          <pc:sldMk cId="2813881852" sldId="1248"/>
        </pc:sldMkLst>
        <pc:spChg chg="mod">
          <ac:chgData name="Samson Zhou" userId="be955f33642ecbf5" providerId="LiveId" clId="{293CC895-7484-45CE-ABA8-8767714213F2}" dt="2023-10-23T01:55:59.147" v="1467" actId="14100"/>
          <ac:spMkLst>
            <pc:docMk/>
            <pc:sldMk cId="2813881852" sldId="1248"/>
            <ac:spMk id="4" creationId="{C619D92C-18DC-C0D1-F761-38BD493BE0F7}"/>
          </ac:spMkLst>
        </pc:spChg>
        <pc:picChg chg="add mod">
          <ac:chgData name="Samson Zhou" userId="be955f33642ecbf5" providerId="LiveId" clId="{293CC895-7484-45CE-ABA8-8767714213F2}" dt="2023-10-23T01:55:54.689" v="1466" actId="1076"/>
          <ac:picMkLst>
            <pc:docMk/>
            <pc:sldMk cId="2813881852" sldId="1248"/>
            <ac:picMk id="3074" creationId="{C6D11688-7449-91CF-A652-90BA26988793}"/>
          </ac:picMkLst>
        </pc:picChg>
      </pc:sldChg>
      <pc:sldChg chg="addSp delSp modSp add mod">
        <pc:chgData name="Samson Zhou" userId="be955f33642ecbf5" providerId="LiveId" clId="{293CC895-7484-45CE-ABA8-8767714213F2}" dt="2023-10-23T02:06:08.497" v="1856" actId="20577"/>
        <pc:sldMkLst>
          <pc:docMk/>
          <pc:sldMk cId="1384182866" sldId="1249"/>
        </pc:sldMkLst>
        <pc:spChg chg="mod">
          <ac:chgData name="Samson Zhou" userId="be955f33642ecbf5" providerId="LiveId" clId="{293CC895-7484-45CE-ABA8-8767714213F2}" dt="2023-10-23T01:57:10.083" v="1475" actId="20577"/>
          <ac:spMkLst>
            <pc:docMk/>
            <pc:sldMk cId="1384182866" sldId="1249"/>
            <ac:spMk id="2" creationId="{AACC8D89-2FD2-37B7-6EF0-6329A9F75CA4}"/>
          </ac:spMkLst>
        </pc:spChg>
        <pc:spChg chg="add del mod">
          <ac:chgData name="Samson Zhou" userId="be955f33642ecbf5" providerId="LiveId" clId="{293CC895-7484-45CE-ABA8-8767714213F2}" dt="2023-10-23T01:57:59.949" v="1481" actId="478"/>
          <ac:spMkLst>
            <pc:docMk/>
            <pc:sldMk cId="1384182866" sldId="1249"/>
            <ac:spMk id="3" creationId="{4FFD1914-93F3-A266-BF13-2E02679E48F0}"/>
          </ac:spMkLst>
        </pc:spChg>
        <pc:spChg chg="mod">
          <ac:chgData name="Samson Zhou" userId="be955f33642ecbf5" providerId="LiveId" clId="{293CC895-7484-45CE-ABA8-8767714213F2}" dt="2023-10-23T02:06:08.497" v="1856" actId="20577"/>
          <ac:spMkLst>
            <pc:docMk/>
            <pc:sldMk cId="1384182866" sldId="1249"/>
            <ac:spMk id="4" creationId="{C619D92C-18DC-C0D1-F761-38BD493BE0F7}"/>
          </ac:spMkLst>
        </pc:spChg>
      </pc:sldChg>
      <pc:sldChg chg="addSp modSp add mod">
        <pc:chgData name="Samson Zhou" userId="be955f33642ecbf5" providerId="LiveId" clId="{293CC895-7484-45CE-ABA8-8767714213F2}" dt="2023-10-23T02:27:00.397" v="2764"/>
        <pc:sldMkLst>
          <pc:docMk/>
          <pc:sldMk cId="3926199168" sldId="1250"/>
        </pc:sldMkLst>
        <pc:spChg chg="mod">
          <ac:chgData name="Samson Zhou" userId="be955f33642ecbf5" providerId="LiveId" clId="{293CC895-7484-45CE-ABA8-8767714213F2}" dt="2023-10-23T02:27:00.397" v="2764"/>
          <ac:spMkLst>
            <pc:docMk/>
            <pc:sldMk cId="3926199168" sldId="1250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15:44.189" v="2076"/>
          <ac:spMkLst>
            <pc:docMk/>
            <pc:sldMk cId="3926199168" sldId="1250"/>
            <ac:spMk id="4" creationId="{C619D92C-18DC-C0D1-F761-38BD493BE0F7}"/>
          </ac:spMkLst>
        </pc:spChg>
        <pc:spChg chg="add mod">
          <ac:chgData name="Samson Zhou" userId="be955f33642ecbf5" providerId="LiveId" clId="{293CC895-7484-45CE-ABA8-8767714213F2}" dt="2023-10-23T02:11:21.192" v="1990" actId="1076"/>
          <ac:spMkLst>
            <pc:docMk/>
            <pc:sldMk cId="3926199168" sldId="1250"/>
            <ac:spMk id="6" creationId="{48720A39-8202-BAA2-86C5-27B610A1AEA2}"/>
          </ac:spMkLst>
        </pc:spChg>
        <pc:spChg chg="add mod">
          <ac:chgData name="Samson Zhou" userId="be955f33642ecbf5" providerId="LiveId" clId="{293CC895-7484-45CE-ABA8-8767714213F2}" dt="2023-10-23T02:12:44.146" v="2002" actId="1076"/>
          <ac:spMkLst>
            <pc:docMk/>
            <pc:sldMk cId="3926199168" sldId="1250"/>
            <ac:spMk id="10" creationId="{4C821512-0E77-53B7-4875-D7FFEFFA440D}"/>
          </ac:spMkLst>
        </pc:spChg>
        <pc:spChg chg="add mod">
          <ac:chgData name="Samson Zhou" userId="be955f33642ecbf5" providerId="LiveId" clId="{293CC895-7484-45CE-ABA8-8767714213F2}" dt="2023-10-23T02:16:13.327" v="2141" actId="122"/>
          <ac:spMkLst>
            <pc:docMk/>
            <pc:sldMk cId="3926199168" sldId="1250"/>
            <ac:spMk id="11" creationId="{53F142D7-E8C2-2639-4765-A17F602D7C0F}"/>
          </ac:spMkLst>
        </pc:spChg>
        <pc:spChg chg="add mod">
          <ac:chgData name="Samson Zhou" userId="be955f33642ecbf5" providerId="LiveId" clId="{293CC895-7484-45CE-ABA8-8767714213F2}" dt="2023-10-23T02:15:46.149" v="2078" actId="207"/>
          <ac:spMkLst>
            <pc:docMk/>
            <pc:sldMk cId="3926199168" sldId="1250"/>
            <ac:spMk id="12" creationId="{6DB1A4E2-ECE5-595B-D6EF-A7824D06C509}"/>
          </ac:spMkLst>
        </pc:spChg>
        <pc:spChg chg="add mod">
          <ac:chgData name="Samson Zhou" userId="be955f33642ecbf5" providerId="LiveId" clId="{293CC895-7484-45CE-ABA8-8767714213F2}" dt="2023-10-23T02:16:06.660" v="2124" actId="207"/>
          <ac:spMkLst>
            <pc:docMk/>
            <pc:sldMk cId="3926199168" sldId="1250"/>
            <ac:spMk id="14" creationId="{3ACD9693-02FA-847F-82F8-B4F33B03A214}"/>
          </ac:spMkLst>
        </pc:spChg>
        <pc:picChg chg="add mod">
          <ac:chgData name="Samson Zhou" userId="be955f33642ecbf5" providerId="LiveId" clId="{293CC895-7484-45CE-ABA8-8767714213F2}" dt="2023-10-23T02:09:53.825" v="1986" actId="1076"/>
          <ac:picMkLst>
            <pc:docMk/>
            <pc:sldMk cId="3926199168" sldId="1250"/>
            <ac:picMk id="3" creationId="{D1A7C6AB-DED1-0010-8E15-332D52A0487C}"/>
          </ac:picMkLst>
        </pc:picChg>
        <pc:picChg chg="add mod">
          <ac:chgData name="Samson Zhou" userId="be955f33642ecbf5" providerId="LiveId" clId="{293CC895-7484-45CE-ABA8-8767714213F2}" dt="2023-10-23T02:11:21.192" v="1990" actId="1076"/>
          <ac:picMkLst>
            <pc:docMk/>
            <pc:sldMk cId="3926199168" sldId="1250"/>
            <ac:picMk id="5" creationId="{94C8D25D-6EFA-FE69-F2A8-AA77C1F05999}"/>
          </ac:picMkLst>
        </pc:picChg>
        <pc:picChg chg="add mod">
          <ac:chgData name="Samson Zhou" userId="be955f33642ecbf5" providerId="LiveId" clId="{293CC895-7484-45CE-ABA8-8767714213F2}" dt="2023-10-23T02:12:38.234" v="2001" actId="1076"/>
          <ac:picMkLst>
            <pc:docMk/>
            <pc:sldMk cId="3926199168" sldId="1250"/>
            <ac:picMk id="9" creationId="{D8CF111B-C149-AFF3-93A6-9907F7E88849}"/>
          </ac:picMkLst>
        </pc:picChg>
        <pc:cxnChg chg="add mod">
          <ac:chgData name="Samson Zhou" userId="be955f33642ecbf5" providerId="LiveId" clId="{293CC895-7484-45CE-ABA8-8767714213F2}" dt="2023-10-23T02:11:59.671" v="1994" actId="1582"/>
          <ac:cxnSpMkLst>
            <pc:docMk/>
            <pc:sldMk cId="3926199168" sldId="1250"/>
            <ac:cxnSpMk id="7" creationId="{BFD2025E-F98F-C96D-DE0B-998C46F09906}"/>
          </ac:cxnSpMkLst>
        </pc:cxnChg>
        <pc:cxnChg chg="add mod">
          <ac:chgData name="Samson Zhou" userId="be955f33642ecbf5" providerId="LiveId" clId="{293CC895-7484-45CE-ABA8-8767714213F2}" dt="2023-10-23T02:12:20.689" v="1996" actId="1076"/>
          <ac:cxnSpMkLst>
            <pc:docMk/>
            <pc:sldMk cId="3926199168" sldId="1250"/>
            <ac:cxnSpMk id="8" creationId="{8BE4FC60-D821-060D-417A-77E9592766FB}"/>
          </ac:cxnSpMkLst>
        </pc:cxnChg>
      </pc:sldChg>
      <pc:sldChg chg="modSp add mod ord">
        <pc:chgData name="Samson Zhou" userId="be955f33642ecbf5" providerId="LiveId" clId="{293CC895-7484-45CE-ABA8-8767714213F2}" dt="2023-10-23T02:29:06.522" v="3004" actId="1076"/>
        <pc:sldMkLst>
          <pc:docMk/>
          <pc:sldMk cId="846239150" sldId="1251"/>
        </pc:sldMkLst>
        <pc:spChg chg="mod">
          <ac:chgData name="Samson Zhou" userId="be955f33642ecbf5" providerId="LiveId" clId="{293CC895-7484-45CE-ABA8-8767714213F2}" dt="2023-10-23T02:26:57.078" v="2763" actId="20577"/>
          <ac:spMkLst>
            <pc:docMk/>
            <pc:sldMk cId="846239150" sldId="1251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29:06.522" v="3004" actId="1076"/>
          <ac:spMkLst>
            <pc:docMk/>
            <pc:sldMk cId="846239150" sldId="1251"/>
            <ac:spMk id="4" creationId="{C619D92C-18DC-C0D1-F761-38BD493BE0F7}"/>
          </ac:spMkLst>
        </pc:spChg>
      </pc:sldChg>
      <pc:sldChg chg="addSp delSp modSp add mod">
        <pc:chgData name="Samson Zhou" userId="be955f33642ecbf5" providerId="LiveId" clId="{293CC895-7484-45CE-ABA8-8767714213F2}" dt="2023-10-23T02:27:01.578" v="2765"/>
        <pc:sldMkLst>
          <pc:docMk/>
          <pc:sldMk cId="3666544952" sldId="1252"/>
        </pc:sldMkLst>
        <pc:spChg chg="mod">
          <ac:chgData name="Samson Zhou" userId="be955f33642ecbf5" providerId="LiveId" clId="{293CC895-7484-45CE-ABA8-8767714213F2}" dt="2023-10-23T02:27:01.578" v="2765"/>
          <ac:spMkLst>
            <pc:docMk/>
            <pc:sldMk cId="3666544952" sldId="1252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17:10.611" v="2179" actId="20577"/>
          <ac:spMkLst>
            <pc:docMk/>
            <pc:sldMk cId="3666544952" sldId="1252"/>
            <ac:spMk id="11" creationId="{53F142D7-E8C2-2639-4765-A17F602D7C0F}"/>
          </ac:spMkLst>
        </pc:spChg>
        <pc:spChg chg="mod">
          <ac:chgData name="Samson Zhou" userId="be955f33642ecbf5" providerId="LiveId" clId="{293CC895-7484-45CE-ABA8-8767714213F2}" dt="2023-10-23T02:17:45.405" v="2334" actId="1076"/>
          <ac:spMkLst>
            <pc:docMk/>
            <pc:sldMk cId="3666544952" sldId="1252"/>
            <ac:spMk id="14" creationId="{3ACD9693-02FA-847F-82F8-B4F33B03A214}"/>
          </ac:spMkLst>
        </pc:spChg>
        <pc:picChg chg="del">
          <ac:chgData name="Samson Zhou" userId="be955f33642ecbf5" providerId="LiveId" clId="{293CC895-7484-45CE-ABA8-8767714213F2}" dt="2023-10-23T02:16:35.279" v="2143" actId="478"/>
          <ac:picMkLst>
            <pc:docMk/>
            <pc:sldMk cId="3666544952" sldId="1252"/>
            <ac:picMk id="3" creationId="{D1A7C6AB-DED1-0010-8E15-332D52A0487C}"/>
          </ac:picMkLst>
        </pc:picChg>
        <pc:picChg chg="add mod">
          <ac:chgData name="Samson Zhou" userId="be955f33642ecbf5" providerId="LiveId" clId="{293CC895-7484-45CE-ABA8-8767714213F2}" dt="2023-10-23T02:16:41.132" v="2149" actId="1076"/>
          <ac:picMkLst>
            <pc:docMk/>
            <pc:sldMk cId="3666544952" sldId="1252"/>
            <ac:picMk id="13" creationId="{4B32DE06-B802-AE48-F933-F4EB30204D4C}"/>
          </ac:picMkLst>
        </pc:picChg>
      </pc:sldChg>
      <pc:sldChg chg="add del">
        <pc:chgData name="Samson Zhou" userId="be955f33642ecbf5" providerId="LiveId" clId="{293CC895-7484-45CE-ABA8-8767714213F2}" dt="2023-10-23T02:24:29.473" v="2760" actId="47"/>
        <pc:sldMkLst>
          <pc:docMk/>
          <pc:sldMk cId="568696192" sldId="1253"/>
        </pc:sldMkLst>
      </pc:sldChg>
      <pc:sldChg chg="modSp add mod">
        <pc:chgData name="Samson Zhou" userId="be955f33642ecbf5" providerId="LiveId" clId="{293CC895-7484-45CE-ABA8-8767714213F2}" dt="2023-10-23T02:27:03.270" v="2766"/>
        <pc:sldMkLst>
          <pc:docMk/>
          <pc:sldMk cId="2417131613" sldId="1254"/>
        </pc:sldMkLst>
        <pc:spChg chg="mod">
          <ac:chgData name="Samson Zhou" userId="be955f33642ecbf5" providerId="LiveId" clId="{293CC895-7484-45CE-ABA8-8767714213F2}" dt="2023-10-23T02:27:03.270" v="2766"/>
          <ac:spMkLst>
            <pc:docMk/>
            <pc:sldMk cId="2417131613" sldId="1254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24:26.153" v="2759" actId="207"/>
          <ac:spMkLst>
            <pc:docMk/>
            <pc:sldMk cId="2417131613" sldId="1254"/>
            <ac:spMk id="4" creationId="{C619D92C-18DC-C0D1-F761-38BD493BE0F7}"/>
          </ac:spMkLst>
        </pc:spChg>
      </pc:sldChg>
      <pc:sldChg chg="addSp delSp modSp add mod">
        <pc:chgData name="Samson Zhou" userId="be955f33642ecbf5" providerId="LiveId" clId="{293CC895-7484-45CE-ABA8-8767714213F2}" dt="2023-10-23T02:29:31.891" v="3010" actId="478"/>
        <pc:sldMkLst>
          <pc:docMk/>
          <pc:sldMk cId="3216821491" sldId="1255"/>
        </pc:sldMkLst>
        <pc:spChg chg="mod">
          <ac:chgData name="Samson Zhou" userId="be955f33642ecbf5" providerId="LiveId" clId="{293CC895-7484-45CE-ABA8-8767714213F2}" dt="2023-10-23T02:27:28.251" v="2768" actId="20577"/>
          <ac:spMkLst>
            <pc:docMk/>
            <pc:sldMk cId="3216821491" sldId="1255"/>
            <ac:spMk id="2" creationId="{AACC8D89-2FD2-37B7-6EF0-6329A9F75CA4}"/>
          </ac:spMkLst>
        </pc:spChg>
        <pc:spChg chg="mod">
          <ac:chgData name="Samson Zhou" userId="be955f33642ecbf5" providerId="LiveId" clId="{293CC895-7484-45CE-ABA8-8767714213F2}" dt="2023-10-23T02:28:59.961" v="3002" actId="207"/>
          <ac:spMkLst>
            <pc:docMk/>
            <pc:sldMk cId="3216821491" sldId="1255"/>
            <ac:spMk id="4" creationId="{C619D92C-18DC-C0D1-F761-38BD493BE0F7}"/>
          </ac:spMkLst>
        </pc:spChg>
        <pc:spChg chg="add del mod">
          <ac:chgData name="Samson Zhou" userId="be955f33642ecbf5" providerId="LiveId" clId="{293CC895-7484-45CE-ABA8-8767714213F2}" dt="2023-10-23T02:29:30.878" v="3009" actId="478"/>
          <ac:spMkLst>
            <pc:docMk/>
            <pc:sldMk cId="3216821491" sldId="1255"/>
            <ac:spMk id="6" creationId="{5AAAA2A0-D6E5-1EA4-A422-3A1F5D68E324}"/>
          </ac:spMkLst>
        </pc:spChg>
        <pc:spChg chg="add del mod">
          <ac:chgData name="Samson Zhou" userId="be955f33642ecbf5" providerId="LiveId" clId="{293CC895-7484-45CE-ABA8-8767714213F2}" dt="2023-10-23T02:29:31.891" v="3010" actId="478"/>
          <ac:spMkLst>
            <pc:docMk/>
            <pc:sldMk cId="3216821491" sldId="1255"/>
            <ac:spMk id="9" creationId="{063EA135-831D-0CC7-D92C-3D35C4F7B9DB}"/>
          </ac:spMkLst>
        </pc:spChg>
        <pc:picChg chg="add mod">
          <ac:chgData name="Samson Zhou" userId="be955f33642ecbf5" providerId="LiveId" clId="{293CC895-7484-45CE-ABA8-8767714213F2}" dt="2023-10-23T02:29:12.765" v="3006" actId="1076"/>
          <ac:picMkLst>
            <pc:docMk/>
            <pc:sldMk cId="3216821491" sldId="1255"/>
            <ac:picMk id="3" creationId="{B1BFC1C3-4AB5-D857-4920-9C0F7EB624C3}"/>
          </ac:picMkLst>
        </pc:picChg>
        <pc:picChg chg="add mod">
          <ac:chgData name="Samson Zhou" userId="be955f33642ecbf5" providerId="LiveId" clId="{293CC895-7484-45CE-ABA8-8767714213F2}" dt="2023-10-23T02:29:12.765" v="3006" actId="1076"/>
          <ac:picMkLst>
            <pc:docMk/>
            <pc:sldMk cId="3216821491" sldId="1255"/>
            <ac:picMk id="5" creationId="{0324A769-8455-F55B-9648-BF85B1042D7B}"/>
          </ac:picMkLst>
        </pc:picChg>
        <pc:picChg chg="add mod">
          <ac:chgData name="Samson Zhou" userId="be955f33642ecbf5" providerId="LiveId" clId="{293CC895-7484-45CE-ABA8-8767714213F2}" dt="2023-10-23T02:29:21.779" v="3008" actId="1076"/>
          <ac:picMkLst>
            <pc:docMk/>
            <pc:sldMk cId="3216821491" sldId="1255"/>
            <ac:picMk id="8" creationId="{67A3919E-0481-0479-1DBE-3A43B511E877}"/>
          </ac:picMkLst>
        </pc:picChg>
        <pc:picChg chg="add mod">
          <ac:chgData name="Samson Zhou" userId="be955f33642ecbf5" providerId="LiveId" clId="{293CC895-7484-45CE-ABA8-8767714213F2}" dt="2023-10-23T02:29:21.779" v="3008" actId="1076"/>
          <ac:picMkLst>
            <pc:docMk/>
            <pc:sldMk cId="3216821491" sldId="1255"/>
            <ac:picMk id="11" creationId="{F8EB04F8-B458-2F0D-6331-B354FA1B8E63}"/>
          </ac:picMkLst>
        </pc:picChg>
        <pc:cxnChg chg="add mod">
          <ac:chgData name="Samson Zhou" userId="be955f33642ecbf5" providerId="LiveId" clId="{293CC895-7484-45CE-ABA8-8767714213F2}" dt="2023-10-23T02:29:12.765" v="3006" actId="1076"/>
          <ac:cxnSpMkLst>
            <pc:docMk/>
            <pc:sldMk cId="3216821491" sldId="1255"/>
            <ac:cxnSpMk id="7" creationId="{42CB6717-5C9C-17A3-3797-C1143101E18E}"/>
          </ac:cxnSpMkLst>
        </pc:cxnChg>
        <pc:cxnChg chg="add mod">
          <ac:chgData name="Samson Zhou" userId="be955f33642ecbf5" providerId="LiveId" clId="{293CC895-7484-45CE-ABA8-8767714213F2}" dt="2023-10-23T02:29:21.779" v="3008" actId="1076"/>
          <ac:cxnSpMkLst>
            <pc:docMk/>
            <pc:sldMk cId="3216821491" sldId="1255"/>
            <ac:cxnSpMk id="10" creationId="{49B0EE23-55F8-630F-10E7-C59F644B12ED}"/>
          </ac:cxnSpMkLst>
        </pc:cxnChg>
      </pc:sldChg>
      <pc:sldChg chg="addSp delSp modSp add mod">
        <pc:chgData name="Samson Zhou" userId="be955f33642ecbf5" providerId="LiveId" clId="{293CC895-7484-45CE-ABA8-8767714213F2}" dt="2023-10-23T02:37:09.158" v="3258" actId="20577"/>
        <pc:sldMkLst>
          <pc:docMk/>
          <pc:sldMk cId="749284063" sldId="1256"/>
        </pc:sldMkLst>
        <pc:spChg chg="mod">
          <ac:chgData name="Samson Zhou" userId="be955f33642ecbf5" providerId="LiveId" clId="{293CC895-7484-45CE-ABA8-8767714213F2}" dt="2023-10-23T02:37:09.158" v="3258" actId="20577"/>
          <ac:spMkLst>
            <pc:docMk/>
            <pc:sldMk cId="749284063" sldId="1256"/>
            <ac:spMk id="4" creationId="{C619D92C-18DC-C0D1-F761-38BD493BE0F7}"/>
          </ac:spMkLst>
        </pc:spChg>
        <pc:picChg chg="mod">
          <ac:chgData name="Samson Zhou" userId="be955f33642ecbf5" providerId="LiveId" clId="{293CC895-7484-45CE-ABA8-8767714213F2}" dt="2023-10-23T02:31:36.752" v="3034" actId="1076"/>
          <ac:picMkLst>
            <pc:docMk/>
            <pc:sldMk cId="749284063" sldId="1256"/>
            <ac:picMk id="3" creationId="{B1BFC1C3-4AB5-D857-4920-9C0F7EB624C3}"/>
          </ac:picMkLst>
        </pc:picChg>
        <pc:picChg chg="mod">
          <ac:chgData name="Samson Zhou" userId="be955f33642ecbf5" providerId="LiveId" clId="{293CC895-7484-45CE-ABA8-8767714213F2}" dt="2023-10-23T02:31:42.961" v="3036" actId="1076"/>
          <ac:picMkLst>
            <pc:docMk/>
            <pc:sldMk cId="749284063" sldId="1256"/>
            <ac:picMk id="5" creationId="{0324A769-8455-F55B-9648-BF85B1042D7B}"/>
          </ac:picMkLst>
        </pc:picChg>
        <pc:picChg chg="del">
          <ac:chgData name="Samson Zhou" userId="be955f33642ecbf5" providerId="LiveId" clId="{293CC895-7484-45CE-ABA8-8767714213F2}" dt="2023-10-23T02:31:11.442" v="3029" actId="478"/>
          <ac:picMkLst>
            <pc:docMk/>
            <pc:sldMk cId="749284063" sldId="1256"/>
            <ac:picMk id="8" creationId="{67A3919E-0481-0479-1DBE-3A43B511E877}"/>
          </ac:picMkLst>
        </pc:picChg>
        <pc:picChg chg="mod">
          <ac:chgData name="Samson Zhou" userId="be955f33642ecbf5" providerId="LiveId" clId="{293CC895-7484-45CE-ABA8-8767714213F2}" dt="2023-10-23T02:31:41.371" v="3035" actId="1076"/>
          <ac:picMkLst>
            <pc:docMk/>
            <pc:sldMk cId="749284063" sldId="1256"/>
            <ac:picMk id="11" creationId="{F8EB04F8-B458-2F0D-6331-B354FA1B8E63}"/>
          </ac:picMkLst>
        </pc:picChg>
        <pc:picChg chg="add mod">
          <ac:chgData name="Samson Zhou" userId="be955f33642ecbf5" providerId="LiveId" clId="{293CC895-7484-45CE-ABA8-8767714213F2}" dt="2023-10-23T02:33:28.052" v="3059" actId="1076"/>
          <ac:picMkLst>
            <pc:docMk/>
            <pc:sldMk cId="749284063" sldId="1256"/>
            <ac:picMk id="18" creationId="{AA7B776E-D323-0307-4D9D-B03C926E185F}"/>
          </ac:picMkLst>
        </pc:picChg>
        <pc:picChg chg="add del mod">
          <ac:chgData name="Samson Zhou" userId="be955f33642ecbf5" providerId="LiveId" clId="{293CC895-7484-45CE-ABA8-8767714213F2}" dt="2023-10-23T02:32:52.179" v="3041"/>
          <ac:picMkLst>
            <pc:docMk/>
            <pc:sldMk cId="749284063" sldId="1256"/>
            <ac:picMk id="7170" creationId="{C9FA48C7-C011-F1CD-C6E4-E176C8821CCD}"/>
          </ac:picMkLst>
        </pc:picChg>
        <pc:picChg chg="add mod">
          <ac:chgData name="Samson Zhou" userId="be955f33642ecbf5" providerId="LiveId" clId="{293CC895-7484-45CE-ABA8-8767714213F2}" dt="2023-10-23T02:33:15.600" v="3050" actId="1076"/>
          <ac:picMkLst>
            <pc:docMk/>
            <pc:sldMk cId="749284063" sldId="1256"/>
            <ac:picMk id="7172" creationId="{3E15BA7F-DDD1-DF99-EB49-9D3C7124F5CB}"/>
          </ac:picMkLst>
        </pc:picChg>
        <pc:cxnChg chg="mod">
          <ac:chgData name="Samson Zhou" userId="be955f33642ecbf5" providerId="LiveId" clId="{293CC895-7484-45CE-ABA8-8767714213F2}" dt="2023-10-23T02:31:42.961" v="3036" actId="1076"/>
          <ac:cxnSpMkLst>
            <pc:docMk/>
            <pc:sldMk cId="749284063" sldId="1256"/>
            <ac:cxnSpMk id="7" creationId="{42CB6717-5C9C-17A3-3797-C1143101E18E}"/>
          </ac:cxnSpMkLst>
        </pc:cxnChg>
        <pc:cxnChg chg="mod">
          <ac:chgData name="Samson Zhou" userId="be955f33642ecbf5" providerId="LiveId" clId="{293CC895-7484-45CE-ABA8-8767714213F2}" dt="2023-10-23T02:31:42.961" v="3036" actId="1076"/>
          <ac:cxnSpMkLst>
            <pc:docMk/>
            <pc:sldMk cId="749284063" sldId="1256"/>
            <ac:cxnSpMk id="10" creationId="{49B0EE23-55F8-630F-10E7-C59F644B12ED}"/>
          </ac:cxnSpMkLst>
        </pc:cxnChg>
        <pc:cxnChg chg="add mod">
          <ac:chgData name="Samson Zhou" userId="be955f33642ecbf5" providerId="LiveId" clId="{293CC895-7484-45CE-ABA8-8767714213F2}" dt="2023-10-23T02:33:15.600" v="3050" actId="1076"/>
          <ac:cxnSpMkLst>
            <pc:docMk/>
            <pc:sldMk cId="749284063" sldId="1256"/>
            <ac:cxnSpMk id="15" creationId="{8317A08A-201D-7D6F-7EC9-231E7E8C62A7}"/>
          </ac:cxnSpMkLst>
        </pc:cxnChg>
        <pc:cxnChg chg="add mod">
          <ac:chgData name="Samson Zhou" userId="be955f33642ecbf5" providerId="LiveId" clId="{293CC895-7484-45CE-ABA8-8767714213F2}" dt="2023-10-23T02:33:28.052" v="3059" actId="1076"/>
          <ac:cxnSpMkLst>
            <pc:docMk/>
            <pc:sldMk cId="749284063" sldId="1256"/>
            <ac:cxnSpMk id="29" creationId="{10AD3BE3-4029-6D23-3E88-D9D9F7295244}"/>
          </ac:cxnSpMkLst>
        </pc:cxnChg>
      </pc:sldChg>
      <pc:sldChg chg="addSp delSp modSp add del mod">
        <pc:chgData name="Samson Zhou" userId="be955f33642ecbf5" providerId="LiveId" clId="{293CC895-7484-45CE-ABA8-8767714213F2}" dt="2023-10-23T02:41:57.612" v="3316" actId="47"/>
        <pc:sldMkLst>
          <pc:docMk/>
          <pc:sldMk cId="516991035" sldId="1257"/>
        </pc:sldMkLst>
        <pc:spChg chg="add del mod">
          <ac:chgData name="Samson Zhou" userId="be955f33642ecbf5" providerId="LiveId" clId="{293CC895-7484-45CE-ABA8-8767714213F2}" dt="2023-10-23T02:41:50.626" v="3314" actId="21"/>
          <ac:spMkLst>
            <pc:docMk/>
            <pc:sldMk cId="516991035" sldId="1257"/>
            <ac:spMk id="13" creationId="{319968B5-3505-B9D4-6AE0-38194FBBC035}"/>
          </ac:spMkLst>
        </pc:spChg>
        <pc:spChg chg="add del mod">
          <ac:chgData name="Samson Zhou" userId="be955f33642ecbf5" providerId="LiveId" clId="{293CC895-7484-45CE-ABA8-8767714213F2}" dt="2023-10-23T02:40:25.232" v="3274"/>
          <ac:spMkLst>
            <pc:docMk/>
            <pc:sldMk cId="516991035" sldId="1257"/>
            <ac:spMk id="14" creationId="{CC3B10FE-DC24-3D87-588D-CE1D4117671A}"/>
          </ac:spMkLst>
        </pc:spChg>
        <pc:spChg chg="add del mod">
          <ac:chgData name="Samson Zhou" userId="be955f33642ecbf5" providerId="LiveId" clId="{293CC895-7484-45CE-ABA8-8767714213F2}" dt="2023-10-23T02:41:50.626" v="3314" actId="21"/>
          <ac:spMkLst>
            <pc:docMk/>
            <pc:sldMk cId="516991035" sldId="1257"/>
            <ac:spMk id="16" creationId="{60E35A49-C2CF-DB96-F9D7-04B9BC85CC8E}"/>
          </ac:spMkLst>
        </pc:spChg>
        <pc:spChg chg="add del mod">
          <ac:chgData name="Samson Zhou" userId="be955f33642ecbf5" providerId="LiveId" clId="{293CC895-7484-45CE-ABA8-8767714213F2}" dt="2023-10-23T02:41:50.626" v="3314" actId="21"/>
          <ac:spMkLst>
            <pc:docMk/>
            <pc:sldMk cId="516991035" sldId="1257"/>
            <ac:spMk id="17" creationId="{1A23DF14-1412-1C94-0F16-E05BFEF3A105}"/>
          </ac:spMkLst>
        </pc:spChg>
        <pc:picChg chg="del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3" creationId="{B1BFC1C3-4AB5-D857-4920-9C0F7EB624C3}"/>
          </ac:picMkLst>
        </pc:picChg>
        <pc:picChg chg="del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5" creationId="{0324A769-8455-F55B-9648-BF85B1042D7B}"/>
          </ac:picMkLst>
        </pc:picChg>
        <pc:picChg chg="add del mod ord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8" creationId="{B887702F-B3D9-D985-0F7B-01D5AB889C20}"/>
          </ac:picMkLst>
        </pc:picChg>
        <pc:picChg chg="del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11" creationId="{F8EB04F8-B458-2F0D-6331-B354FA1B8E63}"/>
          </ac:picMkLst>
        </pc:picChg>
        <pc:picChg chg="del">
          <ac:chgData name="Samson Zhou" userId="be955f33642ecbf5" providerId="LiveId" clId="{293CC895-7484-45CE-ABA8-8767714213F2}" dt="2023-10-23T02:39:01.573" v="3260" actId="478"/>
          <ac:picMkLst>
            <pc:docMk/>
            <pc:sldMk cId="516991035" sldId="1257"/>
            <ac:picMk id="18" creationId="{AA7B776E-D323-0307-4D9D-B03C926E185F}"/>
          </ac:picMkLst>
        </pc:picChg>
        <pc:picChg chg="del mod">
          <ac:chgData name="Samson Zhou" userId="be955f33642ecbf5" providerId="LiveId" clId="{293CC895-7484-45CE-ABA8-8767714213F2}" dt="2023-10-23T02:41:50.626" v="3314" actId="21"/>
          <ac:picMkLst>
            <pc:docMk/>
            <pc:sldMk cId="516991035" sldId="1257"/>
            <ac:picMk id="7172" creationId="{3E15BA7F-DDD1-DF99-EB49-9D3C7124F5CB}"/>
          </ac:picMkLst>
        </pc:picChg>
        <pc:cxnChg chg="del">
          <ac:chgData name="Samson Zhou" userId="be955f33642ecbf5" providerId="LiveId" clId="{293CC895-7484-45CE-ABA8-8767714213F2}" dt="2023-10-23T02:41:50.626" v="3314" actId="21"/>
          <ac:cxnSpMkLst>
            <pc:docMk/>
            <pc:sldMk cId="516991035" sldId="1257"/>
            <ac:cxnSpMk id="7" creationId="{42CB6717-5C9C-17A3-3797-C1143101E18E}"/>
          </ac:cxnSpMkLst>
        </pc:cxnChg>
        <pc:cxnChg chg="del">
          <ac:chgData name="Samson Zhou" userId="be955f33642ecbf5" providerId="LiveId" clId="{293CC895-7484-45CE-ABA8-8767714213F2}" dt="2023-10-23T02:41:50.626" v="3314" actId="21"/>
          <ac:cxnSpMkLst>
            <pc:docMk/>
            <pc:sldMk cId="516991035" sldId="1257"/>
            <ac:cxnSpMk id="10" creationId="{49B0EE23-55F8-630F-10E7-C59F644B12ED}"/>
          </ac:cxnSpMkLst>
        </pc:cxnChg>
        <pc:cxnChg chg="del mod">
          <ac:chgData name="Samson Zhou" userId="be955f33642ecbf5" providerId="LiveId" clId="{293CC895-7484-45CE-ABA8-8767714213F2}" dt="2023-10-23T02:41:50.626" v="3314" actId="21"/>
          <ac:cxnSpMkLst>
            <pc:docMk/>
            <pc:sldMk cId="516991035" sldId="1257"/>
            <ac:cxnSpMk id="15" creationId="{8317A08A-201D-7D6F-7EC9-231E7E8C62A7}"/>
          </ac:cxnSpMkLst>
        </pc:cxnChg>
        <pc:cxnChg chg="del mod">
          <ac:chgData name="Samson Zhou" userId="be955f33642ecbf5" providerId="LiveId" clId="{293CC895-7484-45CE-ABA8-8767714213F2}" dt="2023-10-23T02:41:50.626" v="3314" actId="21"/>
          <ac:cxnSpMkLst>
            <pc:docMk/>
            <pc:sldMk cId="516991035" sldId="1257"/>
            <ac:cxnSpMk id="29" creationId="{10AD3BE3-4029-6D23-3E88-D9D9F7295244}"/>
          </ac:cxnSpMkLst>
        </pc:cxnChg>
      </pc:sldChg>
      <pc:sldChg chg="addSp delSp modSp add mod">
        <pc:chgData name="Samson Zhou" userId="be955f33642ecbf5" providerId="LiveId" clId="{293CC895-7484-45CE-ABA8-8767714213F2}" dt="2023-10-23T02:46:14.194" v="3323"/>
        <pc:sldMkLst>
          <pc:docMk/>
          <pc:sldMk cId="1783152872" sldId="1258"/>
        </pc:sldMkLst>
        <pc:spChg chg="del">
          <ac:chgData name="Samson Zhou" userId="be955f33642ecbf5" providerId="LiveId" clId="{293CC895-7484-45CE-ABA8-8767714213F2}" dt="2023-10-23T02:41:46.845" v="3313" actId="478"/>
          <ac:spMkLst>
            <pc:docMk/>
            <pc:sldMk cId="1783152872" sldId="1258"/>
            <ac:spMk id="4" creationId="{D12D7605-326C-B9CF-1D08-12A96ADC35A9}"/>
          </ac:spMkLst>
        </pc:spChg>
        <pc:spChg chg="mod">
          <ac:chgData name="Samson Zhou" userId="be955f33642ecbf5" providerId="LiveId" clId="{293CC895-7484-45CE-ABA8-8767714213F2}" dt="2023-10-23T02:46:14.194" v="3323"/>
          <ac:spMkLst>
            <pc:docMk/>
            <pc:sldMk cId="1783152872" sldId="1258"/>
            <ac:spMk id="5" creationId="{46EDD9D9-1338-4BC5-9D28-964A84C143C2}"/>
          </ac:spMkLst>
        </pc:spChg>
        <pc:spChg chg="add mod">
          <ac:chgData name="Samson Zhou" userId="be955f33642ecbf5" providerId="LiveId" clId="{293CC895-7484-45CE-ABA8-8767714213F2}" dt="2023-10-23T02:41:51.485" v="3315"/>
          <ac:spMkLst>
            <pc:docMk/>
            <pc:sldMk cId="1783152872" sldId="1258"/>
            <ac:spMk id="20" creationId="{7A8536B3-92D8-7120-6172-E8D0FD4F334B}"/>
          </ac:spMkLst>
        </pc:spChg>
        <pc:spChg chg="add mod">
          <ac:chgData name="Samson Zhou" userId="be955f33642ecbf5" providerId="LiveId" clId="{293CC895-7484-45CE-ABA8-8767714213F2}" dt="2023-10-23T02:41:51.485" v="3315"/>
          <ac:spMkLst>
            <pc:docMk/>
            <pc:sldMk cId="1783152872" sldId="1258"/>
            <ac:spMk id="22" creationId="{6430CD2F-DEF9-411B-D4A2-61219862A6DC}"/>
          </ac:spMkLst>
        </pc:spChg>
        <pc:spChg chg="add mod">
          <ac:chgData name="Samson Zhou" userId="be955f33642ecbf5" providerId="LiveId" clId="{293CC895-7484-45CE-ABA8-8767714213F2}" dt="2023-10-23T02:41:51.485" v="3315"/>
          <ac:spMkLst>
            <pc:docMk/>
            <pc:sldMk cId="1783152872" sldId="1258"/>
            <ac:spMk id="23" creationId="{24710D65-B959-CBF4-7588-7EEBA816DD05}"/>
          </ac:spMkLst>
        </pc:spChg>
        <pc:picChg chg="add mod">
          <ac:chgData name="Samson Zhou" userId="be955f33642ecbf5" providerId="LiveId" clId="{293CC895-7484-45CE-ABA8-8767714213F2}" dt="2023-10-23T02:41:51.485" v="3315"/>
          <ac:picMkLst>
            <pc:docMk/>
            <pc:sldMk cId="1783152872" sldId="1258"/>
            <ac:picMk id="3" creationId="{FFB5EAF2-524F-2E80-45D2-940409F5FAAA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7" creationId="{8012F46F-3E33-F607-244B-C989DDF5CF05}"/>
          </ac:picMkLst>
        </pc:picChg>
        <pc:picChg chg="add mod ord">
          <ac:chgData name="Samson Zhou" userId="be955f33642ecbf5" providerId="LiveId" clId="{293CC895-7484-45CE-ABA8-8767714213F2}" dt="2023-10-23T02:46:05.390" v="3322" actId="167"/>
          <ac:picMkLst>
            <pc:docMk/>
            <pc:sldMk cId="1783152872" sldId="1258"/>
            <ac:picMk id="8" creationId="{7BAEBCAF-62A1-DCEC-691F-CC0AE7B0C954}"/>
          </ac:picMkLst>
        </pc:picChg>
        <pc:picChg chg="add mod">
          <ac:chgData name="Samson Zhou" userId="be955f33642ecbf5" providerId="LiveId" clId="{293CC895-7484-45CE-ABA8-8767714213F2}" dt="2023-10-23T02:41:51.485" v="3315"/>
          <ac:picMkLst>
            <pc:docMk/>
            <pc:sldMk cId="1783152872" sldId="1258"/>
            <ac:picMk id="9" creationId="{13218FC4-563E-F871-52BC-3B6203AD6114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10" creationId="{78119EAB-42C0-ACD0-92F7-C5E19438EB07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12" creationId="{BC21EC0E-C239-569F-05AA-0E349989D9B3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13" creationId="{AB4B1481-5582-1114-61C0-C9FA5B082E44}"/>
          </ac:picMkLst>
        </pc:picChg>
        <pc:picChg chg="add mod">
          <ac:chgData name="Samson Zhou" userId="be955f33642ecbf5" providerId="LiveId" clId="{293CC895-7484-45CE-ABA8-8767714213F2}" dt="2023-10-23T02:41:51.485" v="3315"/>
          <ac:picMkLst>
            <pc:docMk/>
            <pc:sldMk cId="1783152872" sldId="1258"/>
            <ac:picMk id="15" creationId="{236D5A8E-CDEB-F478-454D-CFE5512B1DCC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17" creationId="{5F9EDE6D-58FA-1653-F062-0EA7B4853C14}"/>
          </ac:picMkLst>
        </pc:picChg>
        <pc:picChg chg="add mod">
          <ac:chgData name="Samson Zhou" userId="be955f33642ecbf5" providerId="LiveId" clId="{293CC895-7484-45CE-ABA8-8767714213F2}" dt="2023-10-23T02:41:51.485" v="3315"/>
          <ac:picMkLst>
            <pc:docMk/>
            <pc:sldMk cId="1783152872" sldId="1258"/>
            <ac:picMk id="18" creationId="{A373E79A-65EE-EDAB-366C-4C324C5D495E}"/>
          </ac:picMkLst>
        </pc:picChg>
        <pc:picChg chg="del">
          <ac:chgData name="Samson Zhou" userId="be955f33642ecbf5" providerId="LiveId" clId="{293CC895-7484-45CE-ABA8-8767714213F2}" dt="2023-10-23T02:41:46.845" v="3313" actId="478"/>
          <ac:picMkLst>
            <pc:docMk/>
            <pc:sldMk cId="1783152872" sldId="1258"/>
            <ac:picMk id="21" creationId="{BE679284-A918-37F2-95E3-63743A74E421}"/>
          </ac:picMkLst>
        </pc:picChg>
        <pc:cxnChg chg="add mod">
          <ac:chgData name="Samson Zhou" userId="be955f33642ecbf5" providerId="LiveId" clId="{293CC895-7484-45CE-ABA8-8767714213F2}" dt="2023-10-23T02:41:51.485" v="3315"/>
          <ac:cxnSpMkLst>
            <pc:docMk/>
            <pc:sldMk cId="1783152872" sldId="1258"/>
            <ac:cxnSpMk id="11" creationId="{F4728454-93D1-85FC-19BD-305830767AF3}"/>
          </ac:cxnSpMkLst>
        </pc:cxnChg>
        <pc:cxnChg chg="add mod">
          <ac:chgData name="Samson Zhou" userId="be955f33642ecbf5" providerId="LiveId" clId="{293CC895-7484-45CE-ABA8-8767714213F2}" dt="2023-10-23T02:41:51.485" v="3315"/>
          <ac:cxnSpMkLst>
            <pc:docMk/>
            <pc:sldMk cId="1783152872" sldId="1258"/>
            <ac:cxnSpMk id="14" creationId="{859E571E-3AD0-2F00-BE8D-F0C39DBA763B}"/>
          </ac:cxnSpMkLst>
        </pc:cxnChg>
        <pc:cxnChg chg="add mod">
          <ac:chgData name="Samson Zhou" userId="be955f33642ecbf5" providerId="LiveId" clId="{293CC895-7484-45CE-ABA8-8767714213F2}" dt="2023-10-23T02:41:51.485" v="3315"/>
          <ac:cxnSpMkLst>
            <pc:docMk/>
            <pc:sldMk cId="1783152872" sldId="1258"/>
            <ac:cxnSpMk id="16" creationId="{699F6024-8461-A534-4C84-9D449F85C315}"/>
          </ac:cxnSpMkLst>
        </pc:cxnChg>
        <pc:cxnChg chg="add mod">
          <ac:chgData name="Samson Zhou" userId="be955f33642ecbf5" providerId="LiveId" clId="{293CC895-7484-45CE-ABA8-8767714213F2}" dt="2023-10-23T02:41:51.485" v="3315"/>
          <ac:cxnSpMkLst>
            <pc:docMk/>
            <pc:sldMk cId="1783152872" sldId="1258"/>
            <ac:cxnSpMk id="19" creationId="{48767C19-09F3-8036-C662-A97EB882815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14E3D-3A79-4B78-A1ED-5B5722099A8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BC82E-106B-4490-8F2A-C5B94E241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8923-EA7A-7555-2FEB-5FCF97E5B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8E84A-1A18-3B0E-8977-B837E37BE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AC008-A897-A16A-5405-A3AB3F84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5FDFB-A3A9-FCB2-0341-F825F5C8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B4D32-BB54-DB0A-D879-0A974229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A5E4-D895-7B1A-A177-B992392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61A63-44C8-4A81-65D4-8D06B3E0D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3B62-E796-65FF-62DA-6746E23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54F6-37F1-24E9-3DB1-CB6033A8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D1979-FC94-14AA-2443-466CC1D7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60EB-270E-BE8E-401E-184426DCF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CE997-FE0C-9A70-489F-11C347179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D2CA-E68E-43FA-3A31-F1696403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586B3-493F-20F3-07E7-AC5FEDE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F793-B0E6-E26C-9267-9305D633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F988-FAEA-B100-4E0E-026E6685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635F-D58D-82AF-1781-052FA1C1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44074-EDD5-8B39-95DD-D8B0A67E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6036-C768-BDEE-67A0-C1CF9393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5A7E-1B41-7780-F787-C77B25EB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D80D-B114-5EC6-3002-1249528B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5B978-02BD-86B5-1FF1-E511D421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D40A-B10D-2A5A-A7C8-62D9F355A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C8605-C184-90ED-67C3-EBA1F42A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314BA-7E70-055E-D304-7B9FD58D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203B-FE19-8D3C-D16D-D6E71B6B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34F2-6D2F-9E39-CE23-32CE1ABA6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EB9F1-B910-064A-260C-558D440B2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6C477-FD49-F523-AF2D-B076E34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B0DEA-26C3-8A2D-3DE2-92C849A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BE95C-E8FA-B79D-B685-CD2D73A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7C7C-2FEE-37C5-300E-1340B3FE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E4CA9-0816-59F1-6C44-CAF468653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CA4F6-4D02-8B60-41CE-0DAD013A2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21D75-A9F8-7013-249F-F8F6DAF6B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6A78A-03A7-32E1-7CE1-42F3036BD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40969-24EF-717A-BA83-69863165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FF404-132C-F1E3-5441-EBD14EB6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6C49E-B58D-3A3E-CBE5-A7111602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4075-A30F-9F07-B7B1-760B11F8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93AEF-9C77-F63C-4189-D124DAE8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129D5-E9A0-7BA7-9841-602B42DA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685E8-AA2B-0679-777C-2B0AB8CC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342A4-7892-339F-DF10-73578FDB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87B-86E2-A476-CA34-4EFCE455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2C99E-A2FA-D3A8-BFD7-262A2A1E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4EF1-5E66-3D43-A345-F9D41ADF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1B9D-D423-DE29-D90A-9D285B82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66B6E-2362-FBC0-EF00-8D40A95FA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F4DF4-45E3-F263-81F1-9FA7118C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B004D-130A-7E0B-8F78-7A26747B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7FC30-217A-43F9-0111-68B1EC9F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7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D70D-D6EA-4516-B717-1CF6DCB0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F55B4-BDEF-5484-7709-0785067ED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84080-90AA-70A5-03B9-CFEE65D25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524B-9016-5B41-BB1D-C4F8D51E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A39AF-F985-76D3-C650-D9B1FC68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2E08C-2CB7-CD3B-5748-344DEC97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5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27B21-2C4B-6A0B-3362-A588BD95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4306F-EEAD-81A0-F590-D17E2BC8D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AF62-872C-BF6E-78E9-65CB14E9A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8BD8-BBC1-42A4-988A-59C603168E4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0A1C-BA57-4D61-7126-1156D28D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1A9F-A41E-0515-11D2-E166477EA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FA47B-9FB5-41D8-9664-1629B7C6B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2.png"/><Relationship Id="rId7" Type="http://schemas.openxmlformats.org/officeDocument/2006/relationships/image" Target="../media/image16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42.png"/><Relationship Id="rId10" Type="http://schemas.openxmlformats.org/officeDocument/2006/relationships/image" Target="../media/image192.png"/><Relationship Id="rId4" Type="http://schemas.openxmlformats.org/officeDocument/2006/relationships/image" Target="../media/image132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" Type="http://schemas.openxmlformats.org/officeDocument/2006/relationships/image" Target="../media/image37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0.png"/><Relationship Id="rId4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2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763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7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4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func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blipFill>
                <a:blip r:embed="rId16"/>
                <a:stretch>
                  <a:fillRect t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22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=4+5+5+3+4+5=26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blipFill>
                <a:blip r:embed="rId1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65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=16+25+25+9+16+25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blipFill>
                <a:blip r:embed="rId16"/>
                <a:stretch>
                  <a:fillRect b="-2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/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blipFill>
                <a:blip r:embed="rId17"/>
                <a:stretch>
                  <a:fillRect r="-27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0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-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multiplicative coreset</a:t>
                </a:r>
                <a:r>
                  <a:rPr lang="en-US" sz="3200" dirty="0"/>
                  <a:t>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C6D47-78CF-C07E-71E3-8C646E6BB91F}"/>
              </a:ext>
            </a:extLst>
          </p:cNvPr>
          <p:cNvSpPr txBox="1"/>
          <p:nvPr/>
        </p:nvSpPr>
        <p:spPr>
          <a:xfrm>
            <a:off x="701040" y="296733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4971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blipFill>
                <a:blip r:embed="rId5"/>
                <a:stretch>
                  <a:fillRect b="-738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980B61-3EFF-4398-AB0A-B413B98DC0D0}"/>
              </a:ext>
            </a:extLst>
          </p:cNvPr>
          <p:cNvSpPr/>
          <p:nvPr/>
        </p:nvSpPr>
        <p:spPr>
          <a:xfrm>
            <a:off x="7776885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C048D4-19FF-97E9-C51A-8EB9D790C2E4}"/>
              </a:ext>
            </a:extLst>
          </p:cNvPr>
          <p:cNvSpPr/>
          <p:nvPr/>
        </p:nvSpPr>
        <p:spPr>
          <a:xfrm>
            <a:off x="3590215" y="3645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84D7-2513-96A6-5E3E-6CC85283C905}"/>
              </a:ext>
            </a:extLst>
          </p:cNvPr>
          <p:cNvSpPr/>
          <p:nvPr/>
        </p:nvSpPr>
        <p:spPr>
          <a:xfrm>
            <a:off x="8412392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98A97-0FDD-367F-8D1C-68D44F5AA45A}"/>
              </a:ext>
            </a:extLst>
          </p:cNvPr>
          <p:cNvSpPr/>
          <p:nvPr/>
        </p:nvSpPr>
        <p:spPr>
          <a:xfrm>
            <a:off x="7900821" y="32336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8E0BC-D585-AD4C-3295-41521953FEE5}"/>
              </a:ext>
            </a:extLst>
          </p:cNvPr>
          <p:cNvSpPr/>
          <p:nvPr/>
        </p:nvSpPr>
        <p:spPr>
          <a:xfrm>
            <a:off x="8111491" y="38741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D0ADF-36D0-892D-D8D9-928A5F78F6CB}"/>
              </a:ext>
            </a:extLst>
          </p:cNvPr>
          <p:cNvSpPr/>
          <p:nvPr/>
        </p:nvSpPr>
        <p:spPr>
          <a:xfrm>
            <a:off x="3827908" y="39909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53238E-A558-12CE-9543-3169AD0E90E0}"/>
              </a:ext>
            </a:extLst>
          </p:cNvPr>
          <p:cNvSpPr/>
          <p:nvPr/>
        </p:nvSpPr>
        <p:spPr>
          <a:xfrm>
            <a:off x="4262341" y="3386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D260F2-25FA-3A81-53BF-A948734A6C25}"/>
              </a:ext>
            </a:extLst>
          </p:cNvPr>
          <p:cNvSpPr/>
          <p:nvPr/>
        </p:nvSpPr>
        <p:spPr>
          <a:xfrm>
            <a:off x="8513918" y="383606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80B09-9401-D1AC-8FBD-F68830574D9C}"/>
              </a:ext>
            </a:extLst>
          </p:cNvPr>
          <p:cNvSpPr/>
          <p:nvPr/>
        </p:nvSpPr>
        <p:spPr>
          <a:xfrm>
            <a:off x="3974710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D0F3E-6218-F6C8-4B22-36237DA80DAC}"/>
              </a:ext>
            </a:extLst>
          </p:cNvPr>
          <p:cNvSpPr/>
          <p:nvPr/>
        </p:nvSpPr>
        <p:spPr>
          <a:xfrm>
            <a:off x="4212048" y="3883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F64DD-4A97-B501-473A-CDAAF2866413}"/>
              </a:ext>
            </a:extLst>
          </p:cNvPr>
          <p:cNvSpPr/>
          <p:nvPr/>
        </p:nvSpPr>
        <p:spPr>
          <a:xfrm>
            <a:off x="3749605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C74A8-5CAD-A24F-8E94-7E7CADD092DE}"/>
              </a:ext>
            </a:extLst>
          </p:cNvPr>
          <p:cNvSpPr/>
          <p:nvPr/>
        </p:nvSpPr>
        <p:spPr>
          <a:xfrm>
            <a:off x="8156859" y="353384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3FFC0F-B47A-09EA-FFEA-B8AA9744A771}"/>
              </a:ext>
            </a:extLst>
          </p:cNvPr>
          <p:cNvSpPr/>
          <p:nvPr/>
        </p:nvSpPr>
        <p:spPr>
          <a:xfrm>
            <a:off x="5488221" y="23028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AF078-90E4-8BAB-FC34-540AA68D2937}"/>
              </a:ext>
            </a:extLst>
          </p:cNvPr>
          <p:cNvSpPr/>
          <p:nvPr/>
        </p:nvSpPr>
        <p:spPr>
          <a:xfrm>
            <a:off x="6418641" y="23020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AE7-2969-2779-71EB-EB440FC2973B}"/>
              </a:ext>
            </a:extLst>
          </p:cNvPr>
          <p:cNvSpPr/>
          <p:nvPr/>
        </p:nvSpPr>
        <p:spPr>
          <a:xfrm>
            <a:off x="6160347" y="2042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DFE85-90A9-59C5-007D-197CEAA76477}"/>
              </a:ext>
            </a:extLst>
          </p:cNvPr>
          <p:cNvSpPr/>
          <p:nvPr/>
        </p:nvSpPr>
        <p:spPr>
          <a:xfrm>
            <a:off x="5872716" y="22693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B5684-828B-FA49-6C81-A28114E7EEEA}"/>
              </a:ext>
            </a:extLst>
          </p:cNvPr>
          <p:cNvSpPr/>
          <p:nvPr/>
        </p:nvSpPr>
        <p:spPr>
          <a:xfrm>
            <a:off x="6110054" y="2540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11CFD-C8A7-0FAA-5715-87C0ACA69B2D}"/>
              </a:ext>
            </a:extLst>
          </p:cNvPr>
          <p:cNvSpPr/>
          <p:nvPr/>
        </p:nvSpPr>
        <p:spPr>
          <a:xfrm>
            <a:off x="5647611" y="19690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3643B8-1F0B-57B2-2160-C66AA6F086E6}"/>
              </a:ext>
            </a:extLst>
          </p:cNvPr>
          <p:cNvSpPr/>
          <p:nvPr/>
        </p:nvSpPr>
        <p:spPr>
          <a:xfrm>
            <a:off x="5966321" y="17428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1306</Words>
  <Application>Microsoft Office PowerPoint</Application>
  <PresentationFormat>Widescreen</PresentationFormat>
  <Paragraphs>214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PowerPoint Presentation</vt:lpstr>
      <vt:lpstr>PowerPoint Presentation</vt:lpstr>
      <vt:lpstr>PowerPoint Presentation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Coreset</vt:lpstr>
      <vt:lpstr>Coreset</vt:lpstr>
      <vt:lpstr>Coreset</vt:lpstr>
      <vt:lpstr>Coreset (Formal Definition)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5</cp:revision>
  <dcterms:created xsi:type="dcterms:W3CDTF">2023-10-20T20:23:23Z</dcterms:created>
  <dcterms:modified xsi:type="dcterms:W3CDTF">2023-10-23T20:37:15Z</dcterms:modified>
</cp:coreProperties>
</file>