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861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38" r:id="rId12"/>
    <p:sldId id="1239" r:id="rId13"/>
    <p:sldId id="1262" r:id="rId14"/>
    <p:sldId id="1263" r:id="rId15"/>
    <p:sldId id="1264" r:id="rId16"/>
    <p:sldId id="1127" r:id="rId17"/>
    <p:sldId id="1128" r:id="rId18"/>
    <p:sldId id="1129" r:id="rId19"/>
    <p:sldId id="1131" r:id="rId20"/>
    <p:sldId id="1130" r:id="rId21"/>
    <p:sldId id="1133" r:id="rId22"/>
    <p:sldId id="1132" r:id="rId23"/>
    <p:sldId id="1190" r:id="rId24"/>
    <p:sldId id="1192" r:id="rId25"/>
    <p:sldId id="1191" r:id="rId26"/>
    <p:sldId id="1195" r:id="rId27"/>
    <p:sldId id="1196" r:id="rId28"/>
    <p:sldId id="1197" r:id="rId29"/>
    <p:sldId id="1198" r:id="rId30"/>
    <p:sldId id="1199" r:id="rId31"/>
    <p:sldId id="1200" r:id="rId32"/>
    <p:sldId id="1202" r:id="rId33"/>
    <p:sldId id="1220" r:id="rId34"/>
    <p:sldId id="1221" r:id="rId35"/>
    <p:sldId id="1218" r:id="rId36"/>
    <p:sldId id="1223" r:id="rId37"/>
    <p:sldId id="1222" r:id="rId38"/>
    <p:sldId id="1204" r:id="rId39"/>
    <p:sldId id="735" r:id="rId40"/>
    <p:sldId id="1240" r:id="rId41"/>
    <p:sldId id="1241" r:id="rId42"/>
    <p:sldId id="733" r:id="rId43"/>
    <p:sldId id="732" r:id="rId44"/>
    <p:sldId id="731" r:id="rId45"/>
    <p:sldId id="1242" r:id="rId46"/>
    <p:sldId id="1243" r:id="rId47"/>
    <p:sldId id="1245" r:id="rId48"/>
    <p:sldId id="1246" r:id="rId49"/>
    <p:sldId id="1247" r:id="rId50"/>
    <p:sldId id="1248" r:id="rId51"/>
    <p:sldId id="1249" r:id="rId52"/>
    <p:sldId id="1251" r:id="rId53"/>
    <p:sldId id="1250" r:id="rId54"/>
    <p:sldId id="1252" r:id="rId55"/>
    <p:sldId id="1254" r:id="rId56"/>
    <p:sldId id="1255" r:id="rId57"/>
    <p:sldId id="1256" r:id="rId58"/>
    <p:sldId id="673" r:id="rId59"/>
    <p:sldId id="125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EBA06-0A49-4214-AFB8-0FB68B23374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B6B8-9A62-4592-8345-62203E7B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5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6B60-F9D9-FEBD-6273-C70C4EED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9CD3-B680-FB50-7E7C-B83E06445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1E38-0B9F-9EB7-6891-DF1DB5DD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660A-0136-C633-C96E-5E287216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91E9-2CF8-1EE8-0B1B-4A72381D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132B-D907-AEEB-C805-A210D78A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76E99-1B59-FA16-E05B-AA53B67B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C7AB-1B9E-7943-400B-E6BE693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D7D6-DA99-8677-7750-D9AFB80B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2B67-0C9D-C0FF-90BB-C7AD785D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5C8D5-0C0B-6774-80BD-B78C8132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E3F0F-3C3A-3D4D-309D-AC6F30F1B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2EDE-5EE3-65EC-F2C7-A9E201D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8078-4E1E-627A-2CD2-57133F5B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3D6F-65B3-3C07-CB61-8D56F9B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E39A-A16B-6B92-DDE4-284A35D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C22F-F9AF-A256-163D-84A88AE5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7E0E-23B7-CF9E-2C33-B49CA8E7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7348-3900-EDAD-FA1B-C2AEE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2075-BF87-3F2A-927D-FAF43CB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99D8-355B-6828-AB90-9DDB5698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5016-C82B-FD6F-010A-8B2711D6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ACFF-C889-CAEE-DB29-B5E17F4F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6449-E8E3-6792-7EE0-286A4D1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9D2C-6F6F-CA21-40DB-B99B4055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7C1C-07E6-A581-B69E-5F1A989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55D5-9566-DABC-DD4D-C7766712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9A25-3A56-3741-BAE2-471048F8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831F-067A-D897-8A23-9DE868D6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FAE9-807F-4814-E11E-F5779319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672D-4A7B-54AE-A355-782144D0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B6B9-71A3-0D9D-6534-E886266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C7E-9F3D-9B16-AECD-3CD01ECE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5B59-49EE-DE24-B86B-1FBC303E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8FDD-0804-41CE-36C8-5BFE79603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6D05-1CBD-675A-C63F-CA8BC83C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FA97C-8037-99EB-025D-BB6478D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B8D8-0A20-D149-FC8B-893C42D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84ACF-47A1-B7CE-DD36-B362120B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0214-6BFF-337C-C222-B5BA7F0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E2FE-5A4F-BBA8-C1E6-D14F0270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FCCD2-F893-9A9F-8EB3-19E8D3D4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C707C-B345-0C73-A103-366DDFE5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ED68-1A0F-4332-A678-62411B50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69E0A-B947-939D-F9F4-31AF2612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A697-BE06-4D89-BCCA-3B76631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5C3-A6D7-A9A1-7591-1E51E93F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65AF-ECA5-EED4-591B-C8EE6ED4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7E52-24A9-0FD3-72D0-554A06F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77E4-CBA2-F726-C4E4-63DE1C5F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62C4-0DCF-036A-4764-DB867718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9157-ED4D-7C6D-2677-B982347D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B69-89A2-E27A-870D-C1ECA12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F4EB4-753B-5A06-33A9-B92D9D1C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64B06-8BBE-38D1-2F6B-D7F9DB41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2EDA-0B16-310F-EE65-A40A6DBE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69479-88B0-9698-166A-B73FF15B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4B77-67AA-E377-AD32-B92B9D57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EC363-5D82-BCD5-3A11-6B2EBA7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5A3AA-0613-A882-C532-798135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8161-1A78-B4E5-05E1-8081A8402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C1CE-0331-4729-9C97-73F7918B9F9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69F1-46A7-3393-C36E-085504E84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DEE5-FA49-20D5-3313-3A9C4DE07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jpg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81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28.png"/><Relationship Id="rId9" Type="http://schemas.openxmlformats.org/officeDocument/2006/relationships/image" Target="../media/image22.jp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8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1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2038</Words>
  <Application>Microsoft Office PowerPoint</Application>
  <PresentationFormat>Widescreen</PresentationFormat>
  <Paragraphs>419</Paragraphs>
  <Slides>59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Coreset Construction and Sampling</vt:lpstr>
      <vt:lpstr>Coreset Construction and Sampling</vt:lpstr>
      <vt:lpstr>Coreset Construction and Uniform Sampling</vt:lpstr>
      <vt:lpstr>Coreset Construction and Uniform Sampling</vt:lpstr>
      <vt:lpstr>Coreset Construction and Uniform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</cp:revision>
  <dcterms:created xsi:type="dcterms:W3CDTF">2023-10-23T20:36:43Z</dcterms:created>
  <dcterms:modified xsi:type="dcterms:W3CDTF">2023-10-23T20:57:04Z</dcterms:modified>
</cp:coreProperties>
</file>