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788" r:id="rId2"/>
    <p:sldId id="491" r:id="rId3"/>
    <p:sldId id="972" r:id="rId4"/>
    <p:sldId id="990" r:id="rId5"/>
    <p:sldId id="877" r:id="rId6"/>
    <p:sldId id="893" r:id="rId7"/>
    <p:sldId id="898" r:id="rId8"/>
    <p:sldId id="942" r:id="rId9"/>
    <p:sldId id="945" r:id="rId10"/>
    <p:sldId id="943" r:id="rId11"/>
    <p:sldId id="946" r:id="rId12"/>
    <p:sldId id="947" r:id="rId13"/>
    <p:sldId id="948" r:id="rId14"/>
    <p:sldId id="950" r:id="rId15"/>
    <p:sldId id="944" r:id="rId16"/>
    <p:sldId id="949" r:id="rId17"/>
    <p:sldId id="951" r:id="rId18"/>
    <p:sldId id="991" r:id="rId19"/>
    <p:sldId id="1056" r:id="rId20"/>
    <p:sldId id="1055" r:id="rId21"/>
    <p:sldId id="1057" r:id="rId22"/>
    <p:sldId id="992" r:id="rId23"/>
    <p:sldId id="953" r:id="rId24"/>
    <p:sldId id="952" r:id="rId25"/>
    <p:sldId id="956" r:id="rId26"/>
    <p:sldId id="954" r:id="rId27"/>
    <p:sldId id="957" r:id="rId28"/>
    <p:sldId id="958" r:id="rId29"/>
    <p:sldId id="960" r:id="rId30"/>
    <p:sldId id="961" r:id="rId31"/>
    <p:sldId id="962" r:id="rId32"/>
    <p:sldId id="963" r:id="rId33"/>
    <p:sldId id="964" r:id="rId34"/>
    <p:sldId id="965" r:id="rId35"/>
    <p:sldId id="966" r:id="rId36"/>
    <p:sldId id="967" r:id="rId37"/>
    <p:sldId id="968" r:id="rId38"/>
    <p:sldId id="969" r:id="rId39"/>
    <p:sldId id="986" r:id="rId40"/>
    <p:sldId id="1058" r:id="rId41"/>
    <p:sldId id="1068" r:id="rId42"/>
    <p:sldId id="987" r:id="rId43"/>
    <p:sldId id="1067" r:id="rId44"/>
    <p:sldId id="1066" r:id="rId45"/>
    <p:sldId id="1065" r:id="rId46"/>
    <p:sldId id="1063" r:id="rId47"/>
    <p:sldId id="1064" r:id="rId48"/>
    <p:sldId id="1100" r:id="rId49"/>
    <p:sldId id="11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CE3A3-54B8-4612-B357-930AE7F43C94}" v="76" dt="2024-02-15T03:39:5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9DCE3A3-54B8-4612-B357-930AE7F43C94}"/>
    <pc:docChg chg="delSld modSld">
      <pc:chgData name="Samson Zhou" userId="be955f33642ecbf5" providerId="LiveId" clId="{C9DCE3A3-54B8-4612-B357-930AE7F43C94}" dt="2024-02-15T03:39:53.982" v="75" actId="20577"/>
      <pc:docMkLst>
        <pc:docMk/>
      </pc:docMkLst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569140538" sldId="865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7987537" sldId="901"/>
        </pc:sldMkLst>
      </pc:sldChg>
      <pc:sldChg chg="modSp">
        <pc:chgData name="Samson Zhou" userId="be955f33642ecbf5" providerId="LiveId" clId="{C9DCE3A3-54B8-4612-B357-930AE7F43C94}" dt="2024-02-15T03:36:37.466" v="17" actId="20577"/>
        <pc:sldMkLst>
          <pc:docMk/>
          <pc:sldMk cId="2948971436" sldId="944"/>
        </pc:sldMkLst>
        <pc:spChg chg="mod">
          <ac:chgData name="Samson Zhou" userId="be955f33642ecbf5" providerId="LiveId" clId="{C9DCE3A3-54B8-4612-B357-930AE7F43C94}" dt="2024-02-15T03:36:37.466" v="17" actId="20577"/>
          <ac:spMkLst>
            <pc:docMk/>
            <pc:sldMk cId="2948971436" sldId="944"/>
            <ac:spMk id="4" creationId="{00000000-0000-0000-0000-000000000000}"/>
          </ac:spMkLst>
        </pc:spChg>
      </pc:sldChg>
      <pc:sldChg chg="modSp">
        <pc:chgData name="Samson Zhou" userId="be955f33642ecbf5" providerId="LiveId" clId="{C9DCE3A3-54B8-4612-B357-930AE7F43C94}" dt="2024-02-15T03:36:03.928" v="1" actId="20577"/>
        <pc:sldMkLst>
          <pc:docMk/>
          <pc:sldMk cId="101562721" sldId="947"/>
        </pc:sldMkLst>
        <pc:spChg chg="mod">
          <ac:chgData name="Samson Zhou" userId="be955f33642ecbf5" providerId="LiveId" clId="{C9DCE3A3-54B8-4612-B357-930AE7F43C94}" dt="2024-02-15T03:36:03.928" v="1" actId="20577"/>
          <ac:spMkLst>
            <pc:docMk/>
            <pc:sldMk cId="101562721" sldId="947"/>
            <ac:spMk id="4" creationId="{00000000-0000-0000-0000-000000000000}"/>
          </ac:spMkLst>
        </pc:spChg>
      </pc:sldChg>
      <pc:sldChg chg="modSp">
        <pc:chgData name="Samson Zhou" userId="be955f33642ecbf5" providerId="LiveId" clId="{C9DCE3A3-54B8-4612-B357-930AE7F43C94}" dt="2024-02-15T03:38:04.792" v="23" actId="20577"/>
        <pc:sldMkLst>
          <pc:docMk/>
          <pc:sldMk cId="2220103015" sldId="949"/>
        </pc:sldMkLst>
        <pc:spChg chg="mod">
          <ac:chgData name="Samson Zhou" userId="be955f33642ecbf5" providerId="LiveId" clId="{C9DCE3A3-54B8-4612-B357-930AE7F43C94}" dt="2024-02-15T03:38:04.792" v="23" actId="20577"/>
          <ac:spMkLst>
            <pc:docMk/>
            <pc:sldMk cId="2220103015" sldId="949"/>
            <ac:spMk id="4" creationId="{00000000-0000-0000-0000-000000000000}"/>
          </ac:spMkLst>
        </pc:spChg>
        <pc:spChg chg="mod">
          <ac:chgData name="Samson Zhou" userId="be955f33642ecbf5" providerId="LiveId" clId="{C9DCE3A3-54B8-4612-B357-930AE7F43C94}" dt="2024-02-15T03:36:47.105" v="18" actId="20577"/>
          <ac:spMkLst>
            <pc:docMk/>
            <pc:sldMk cId="2220103015" sldId="949"/>
            <ac:spMk id="5" creationId="{2509F85D-BA0F-609A-F9B0-E83C62E03D32}"/>
          </ac:spMkLst>
        </pc:spChg>
      </pc:sldChg>
      <pc:sldChg chg="modSp">
        <pc:chgData name="Samson Zhou" userId="be955f33642ecbf5" providerId="LiveId" clId="{C9DCE3A3-54B8-4612-B357-930AE7F43C94}" dt="2024-02-15T03:39:19.141" v="68" actId="20577"/>
        <pc:sldMkLst>
          <pc:docMk/>
          <pc:sldMk cId="1626220827" sldId="1064"/>
        </pc:sldMkLst>
        <pc:spChg chg="mod">
          <ac:chgData name="Samson Zhou" userId="be955f33642ecbf5" providerId="LiveId" clId="{C9DCE3A3-54B8-4612-B357-930AE7F43C94}" dt="2024-02-15T03:39:19.141" v="68" actId="20577"/>
          <ac:spMkLst>
            <pc:docMk/>
            <pc:sldMk cId="1626220827" sldId="1064"/>
            <ac:spMk id="4" creationId="{00000000-0000-0000-0000-000000000000}"/>
          </ac:spMkLst>
        </pc:spChg>
      </pc:sldChg>
      <pc:sldChg chg="modSp">
        <pc:chgData name="Samson Zhou" userId="be955f33642ecbf5" providerId="LiveId" clId="{C9DCE3A3-54B8-4612-B357-930AE7F43C94}" dt="2024-02-15T03:38:35.143" v="28" actId="20577"/>
        <pc:sldMkLst>
          <pc:docMk/>
          <pc:sldMk cId="2405231347" sldId="1065"/>
        </pc:sldMkLst>
        <pc:spChg chg="mod">
          <ac:chgData name="Samson Zhou" userId="be955f33642ecbf5" providerId="LiveId" clId="{C9DCE3A3-54B8-4612-B357-930AE7F43C94}" dt="2024-02-15T03:38:35.143" v="28" actId="20577"/>
          <ac:spMkLst>
            <pc:docMk/>
            <pc:sldMk cId="2405231347" sldId="1065"/>
            <ac:spMk id="11" creationId="{94C0D9DC-6C85-EDDB-C627-B63A4209D5A5}"/>
          </ac:spMkLst>
        </pc:spChg>
      </pc:sldChg>
      <pc:sldChg chg="modSp">
        <pc:chgData name="Samson Zhou" userId="be955f33642ecbf5" providerId="LiveId" clId="{C9DCE3A3-54B8-4612-B357-930AE7F43C94}" dt="2024-02-15T03:38:39.796" v="33" actId="20577"/>
        <pc:sldMkLst>
          <pc:docMk/>
          <pc:sldMk cId="2253364665" sldId="1066"/>
        </pc:sldMkLst>
        <pc:spChg chg="mod">
          <ac:chgData name="Samson Zhou" userId="be955f33642ecbf5" providerId="LiveId" clId="{C9DCE3A3-54B8-4612-B357-930AE7F43C94}" dt="2024-02-15T03:38:39.796" v="33" actId="20577"/>
          <ac:spMkLst>
            <pc:docMk/>
            <pc:sldMk cId="2253364665" sldId="1066"/>
            <ac:spMk id="11" creationId="{94C0D9DC-6C85-EDDB-C627-B63A4209D5A5}"/>
          </ac:spMkLst>
        </pc:spChg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785459798" sldId="1078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088727304" sldId="1079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322415138" sldId="1080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227758134" sldId="1081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3410936160" sldId="1082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4191991774" sldId="1083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3448659589" sldId="1084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372918277" sldId="1085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016339035" sldId="1086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605088975" sldId="1087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122482561" sldId="1088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879584215" sldId="1089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727420726" sldId="1090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663690779" sldId="1091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14601696" sldId="1092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845864512" sldId="1093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882746044" sldId="1094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1330714190" sldId="1095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3346160943" sldId="1096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4129004168" sldId="1097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498311929" sldId="1098"/>
        </pc:sldMkLst>
      </pc:sldChg>
      <pc:sldChg chg="del">
        <pc:chgData name="Samson Zhou" userId="be955f33642ecbf5" providerId="LiveId" clId="{C9DCE3A3-54B8-4612-B357-930AE7F43C94}" dt="2024-02-15T03:35:37.663" v="0" actId="2696"/>
        <pc:sldMkLst>
          <pc:docMk/>
          <pc:sldMk cId="2133624592" sldId="1099"/>
        </pc:sldMkLst>
      </pc:sldChg>
      <pc:sldChg chg="modSp">
        <pc:chgData name="Samson Zhou" userId="be955f33642ecbf5" providerId="LiveId" clId="{C9DCE3A3-54B8-4612-B357-930AE7F43C94}" dt="2024-02-15T03:39:53.982" v="75" actId="20577"/>
        <pc:sldMkLst>
          <pc:docMk/>
          <pc:sldMk cId="1570363567" sldId="1100"/>
        </pc:sldMkLst>
        <pc:spChg chg="mod">
          <ac:chgData name="Samson Zhou" userId="be955f33642ecbf5" providerId="LiveId" clId="{C9DCE3A3-54B8-4612-B357-930AE7F43C94}" dt="2024-02-15T03:39:53.982" v="75" actId="20577"/>
          <ac:spMkLst>
            <pc:docMk/>
            <pc:sldMk cId="1570363567" sldId="1100"/>
            <ac:spMk id="4" creationId="{00000000-0000-0000-0000-000000000000}"/>
          </ac:spMkLst>
        </pc:spChg>
        <pc:spChg chg="mod">
          <ac:chgData name="Samson Zhou" userId="be955f33642ecbf5" providerId="LiveId" clId="{C9DCE3A3-54B8-4612-B357-930AE7F43C94}" dt="2024-02-15T03:39:36.601" v="70" actId="20577"/>
          <ac:spMkLst>
            <pc:docMk/>
            <pc:sldMk cId="1570363567" sldId="1100"/>
            <ac:spMk id="5" creationId="{2509F85D-BA0F-609A-F9B0-E83C62E03D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2A436-115D-466E-8100-9E6DFDEEAEB0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E7DBBC-3EFB-49D2-A9C3-272DAAA96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0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FB37-14F2-4598-2008-8B5E3DEC8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81208-9EDC-1B18-574D-E90F5F066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561A-8779-3F44-2435-79399687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A01D-B901-95BA-C8F3-D9593C8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2E09-EFA3-B31E-07BB-F9D63FB52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4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ED41-9F98-FF89-7388-5402F9E9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749D5-6F5D-49F7-2C3D-4FC4B67A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2C01A-947D-F7AA-C703-EC92BB4D0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3C92-187C-C5C3-D091-6B8645E4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1208-1953-770A-3BCF-AB7C3E4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22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AC6B3-F168-0566-5BA6-2D85462DB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3B35C-CA89-C993-256F-12BEE43D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DB01-A93B-C5E3-ED2C-30A78E33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A392-B5A3-D7EE-C9E3-3CEC8A54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199AB-BDEE-130D-8CF8-5C51184E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1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B1B2-5C2B-4C9A-62F8-02B0A749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6F11-4822-06EB-C071-9F0F9CB2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CA91-B079-A158-27A4-AA50DFBE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5ADC8-0AC1-FF14-85AF-B1B19333B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BACF-EB83-1AA0-76B5-91C6F37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5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41CD-4004-C8CF-D376-3BBB5100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FA79A-91C8-DE72-CE2B-9DC498893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9D11-55B6-8D96-D2B7-252A3C54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FD3AA-996B-D269-58A2-5A7DA6D72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BC7C-2CF6-6C74-BEA2-507ED6F4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4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8853-EEE4-A0D3-09AB-CE91DB33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817C0-E52B-B721-C022-FE6D2657B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7B5E7-B844-12EB-7432-9F2E51F49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F0285-7F18-42B7-78E8-1D552E5D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9100B-F0E5-A352-971F-86E51AB8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05D73-5342-483E-D106-ADE9D9A0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9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2964-CEFA-4C45-D466-3DE8F173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67C3D-EA9A-2963-F1DE-23C7E41E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D8A8F-E839-394E-21EB-2FFB19825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6DDB6E-22B2-FA9B-CFB2-4ACDDC81F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86F78-15C6-4B89-2D70-6D831722B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06D29-44B6-60CE-4307-0038238F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34DD4-1B77-F84D-5CEB-9F2837203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3CD7C-3362-BC9A-02EB-7E5CCDAF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7039-6560-F19E-7A08-1903FF52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815B2-605B-917E-A625-7DECE5B28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6079B-FCFA-BAFE-E9AB-D21F3E3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FB7F1-E50E-9CE2-E6E9-38F0F40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96673-78C1-3AAA-75BA-5B6BEE69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1ACB4-7CFB-CC2D-BD3C-4FB04F26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2B53E-5929-8D5E-E8EE-C577A0A4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1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BAE93-DEB6-DBD4-5B06-45851307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98533-BA15-41A8-71B5-6BA8CEA8B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699E5-C4F0-7030-C503-B13972927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446B1-D09C-1E2D-6262-BA6AE016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41190-5168-C8C0-6A88-8D273797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6A91B-CEFA-1101-14B9-1AA35A8BA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8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381A-F4D2-DDB8-17DA-1EEA99998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0DA898-7C75-0A3E-87F2-9EA1FC0DC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ED427-61F7-A513-B403-30012FAD3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DCC8-CE20-6926-3728-A2488E0D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4DB12-DCC1-61F1-47CB-DEA1D67FB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305-640D-4E2A-A91D-0DF1A38A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3A124E-70CD-A447-A347-7C7E90CB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654AA-981E-DF96-BA9F-802E68240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C0D74-9480-EA61-D125-91DBAD352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C4C00-74C8-4D65-97B6-5339D5FF6E2E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212C-0E7D-BA7F-4041-BB941B0F8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AED79-E844-B647-C360-6F81AEF4A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84FEB-DECD-4F2B-B859-0C162C9C3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6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39688206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(or min for insertion-only)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3635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randomized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insertion-only streams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060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majority, it must be deleted at some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 stream will have consumed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preserving majority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2477</Words>
  <Application>Microsoft Office PowerPoint</Application>
  <PresentationFormat>Widescreen</PresentationFormat>
  <Paragraphs>666</Paragraphs>
  <Slides>49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The Streaming Model</vt:lpstr>
      <vt:lpstr>Last Time: Reservoir Sampling</vt:lpstr>
      <vt:lpstr>Last Time: Reservoir Sampling</vt:lpstr>
      <vt:lpstr>Last Time: Frequent Items</vt:lpstr>
      <vt:lpstr>Last Time: Majority</vt:lpstr>
      <vt:lpstr>Last Time: Majority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for (ε,k)-Frequent Items Problem</vt:lpstr>
      <vt:lpstr>CountMin for (ε,k)-Frequent Items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2</cp:revision>
  <dcterms:created xsi:type="dcterms:W3CDTF">2024-02-13T15:46:49Z</dcterms:created>
  <dcterms:modified xsi:type="dcterms:W3CDTF">2024-02-15T03:40:07Z</dcterms:modified>
</cp:coreProperties>
</file>