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788" r:id="rId2"/>
    <p:sldId id="865" r:id="rId3"/>
    <p:sldId id="901" r:id="rId4"/>
    <p:sldId id="1079" r:id="rId5"/>
    <p:sldId id="1081" r:id="rId6"/>
    <p:sldId id="1080" r:id="rId7"/>
    <p:sldId id="1082" r:id="rId8"/>
    <p:sldId id="1078" r:id="rId9"/>
    <p:sldId id="1083" r:id="rId10"/>
    <p:sldId id="1084" r:id="rId11"/>
    <p:sldId id="1085" r:id="rId12"/>
    <p:sldId id="1086" r:id="rId13"/>
    <p:sldId id="1087" r:id="rId14"/>
    <p:sldId id="1088" r:id="rId15"/>
    <p:sldId id="1089" r:id="rId16"/>
    <p:sldId id="1090" r:id="rId17"/>
    <p:sldId id="1091" r:id="rId18"/>
    <p:sldId id="1092" r:id="rId19"/>
    <p:sldId id="1093" r:id="rId20"/>
    <p:sldId id="1094" r:id="rId21"/>
    <p:sldId id="1095" r:id="rId22"/>
    <p:sldId id="1096" r:id="rId23"/>
    <p:sldId id="1097" r:id="rId24"/>
    <p:sldId id="1098" r:id="rId25"/>
    <p:sldId id="109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D617F-550F-4143-91CF-19811AC5F41B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2298A-3570-4F13-90A3-443BD81DF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7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618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31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957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787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195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3372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970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6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05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76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44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08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8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19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90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0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1D038-56FC-0D90-AE38-F651BE768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C76F30-0336-C0F2-1778-593D19AC38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1B129-B9A4-88BA-8BF4-E5E6671D2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78F6-158E-4F75-BCC2-D81AF739C699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31F97-9DB8-79F3-C831-80DED23DF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7EDCF-82F7-D7CD-407B-01CDE0CAC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FEAB-6713-4BA2-A6AF-F61B5878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79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D5C66-C6D2-2660-4A37-F45D07FED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2D61A0-BA5F-6E9C-DF31-670EFFF02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C4CA5-56C5-1004-49B3-B8013FEA9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78F6-158E-4F75-BCC2-D81AF739C699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49A4D-646B-F1E8-2606-1BA2058E3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F71D1-9E80-5DD0-9C74-D28435A2C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FEAB-6713-4BA2-A6AF-F61B5878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30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E9020-BF99-4CC7-79D4-E7680A15D0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8F2D19-A218-EB9F-5B39-B59E182A5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9D4E1-E72A-51A0-D0CE-4842431B2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78F6-158E-4F75-BCC2-D81AF739C699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66F99-822D-4573-2AD0-2034D31F8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288BC-E4C2-63EF-00F2-70F469C60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FEAB-6713-4BA2-A6AF-F61B5878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89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8D78A-4B5F-F83F-535D-735EA3117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C7890-26F8-38E0-83FE-19D7072FC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07B3B-7BC7-5AAD-E216-7AB886F00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78F6-158E-4F75-BCC2-D81AF739C699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AC7DF-9B03-A9AA-CB49-DCAF95779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86F7A-881B-C5F0-743D-57DA151D4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FEAB-6713-4BA2-A6AF-F61B5878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84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86E81-98FF-BD82-BBBD-AB37B943C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4E22A-013C-19A6-8135-0E6336C75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B384B-3755-1C33-3A55-9A5D5E806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78F6-158E-4F75-BCC2-D81AF739C699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95E38-C26E-D8D3-EAE7-2C1E9CE3D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B37FE-9006-270C-59E1-D53121C6F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FEAB-6713-4BA2-A6AF-F61B5878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63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A3D6A-DA04-9D48-86F0-99D7A896A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8A166-E7AB-40A8-DDFE-499AFFEE5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8648E4-6769-5806-1711-8F7999FB6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4F8B9-F4C3-6BC1-C233-C635C5400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78F6-158E-4F75-BCC2-D81AF739C699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964040-9B00-3373-D61C-40D3CD755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BF36E3-D009-5EA3-E736-480498AF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FEAB-6713-4BA2-A6AF-F61B5878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24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3252B-4BC4-CDD3-C1D8-D754051A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64652-A417-4E9E-2204-1628BCCC3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D2A65E-91B1-603D-C680-22A2299E5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758124-6314-0A49-4FBA-AA1064EC1F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9A37E6-732B-C6F8-27CB-BB6269C083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9687FA-7F50-45FD-BE12-173C060C8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78F6-158E-4F75-BCC2-D81AF739C699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9786F1-5EA3-56C5-B6F4-FB9CD7F70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633E19-DD96-FE69-615F-6EEC698F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FEAB-6713-4BA2-A6AF-F61B5878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18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3FBEA-D40F-FD06-8D0E-3BCCAE580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B28278-5963-20FF-44B6-09CE7ED2B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78F6-158E-4F75-BCC2-D81AF739C699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5F30BF-77E1-483C-069A-186B1A428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0E9F2A-51AD-4A41-041D-9F6DF6922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FEAB-6713-4BA2-A6AF-F61B5878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53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9FACA3-7F2A-64C3-F66B-1FAC85C8C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78F6-158E-4F75-BCC2-D81AF739C699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6EB66-CEBC-FE5A-53D2-ED0CF6AC8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2E2DE-D752-27AA-B00A-7AA631851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FEAB-6713-4BA2-A6AF-F61B5878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91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BFA60-346C-F43C-3CD4-5B306FFE5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E71C3-20AF-0493-FD7F-15EF44B51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1AF01E-3551-13C1-15D1-D63C51828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DB0826-0A18-7692-A785-244807535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78F6-158E-4F75-BCC2-D81AF739C699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3AF95-570A-44AA-8A7C-579F19F61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09BE9-A790-1927-467C-5A16DE2FA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FEAB-6713-4BA2-A6AF-F61B5878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1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AF215-18DB-C638-B889-7D60E0A9F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DA76A9-7307-00D7-EE49-AEED447DFA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ABEB9-8D8F-9820-3DD2-7EA045991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66616-B4EC-6432-BF37-6E78CD9D9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78F6-158E-4F75-BCC2-D81AF739C699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1CACD-0E06-DC66-36C5-215A01D6A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7B3DD-773E-B5C5-EABB-CED5D217A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FEAB-6713-4BA2-A6AF-F61B5878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96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EFBE1B-9427-4E20-6E33-C473C7F7E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272D3-A3D0-28C6-0161-D5FEC14B7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94724-0BC0-C20C-FD08-7F1C9E6C17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078F6-158E-4F75-BCC2-D81AF739C699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139C4-B2B1-1CE2-4E67-7BCCB14B51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7EF4E-5834-3B90-01DD-E173B0823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CFEAB-6713-4BA2-A6AF-F61B5878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79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30.png"/><Relationship Id="rId4" Type="http://schemas.openxmlformats.org/officeDocument/2006/relationships/image" Target="../media/image9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0.png"/><Relationship Id="rId5" Type="http://schemas.openxmlformats.org/officeDocument/2006/relationships/image" Target="../media/image930.png"/><Relationship Id="rId4" Type="http://schemas.openxmlformats.org/officeDocument/2006/relationships/image" Target="../media/image9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0.png"/><Relationship Id="rId5" Type="http://schemas.openxmlformats.org/officeDocument/2006/relationships/image" Target="../media/image930.png"/><Relationship Id="rId4" Type="http://schemas.openxmlformats.org/officeDocument/2006/relationships/image" Target="../media/image9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0.png"/><Relationship Id="rId5" Type="http://schemas.openxmlformats.org/officeDocument/2006/relationships/image" Target="../media/image960.png"/><Relationship Id="rId4" Type="http://schemas.openxmlformats.org/officeDocument/2006/relationships/image" Target="../media/image9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0.png"/><Relationship Id="rId5" Type="http://schemas.openxmlformats.org/officeDocument/2006/relationships/image" Target="../media/image960.png"/><Relationship Id="rId4" Type="http://schemas.openxmlformats.org/officeDocument/2006/relationships/image" Target="../media/image97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0.png"/><Relationship Id="rId5" Type="http://schemas.openxmlformats.org/officeDocument/2006/relationships/image" Target="../media/image121.png"/><Relationship Id="rId4" Type="http://schemas.openxmlformats.org/officeDocument/2006/relationships/image" Target="../media/image97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0.png"/><Relationship Id="rId5" Type="http://schemas.openxmlformats.org/officeDocument/2006/relationships/image" Target="../media/image121.png"/><Relationship Id="rId4" Type="http://schemas.openxmlformats.org/officeDocument/2006/relationships/image" Target="../media/image100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0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.png"/><Relationship Id="rId4" Type="http://schemas.openxmlformats.org/officeDocument/2006/relationships/image" Target="../media/image10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0.png"/><Relationship Id="rId5" Type="http://schemas.openxmlformats.org/officeDocument/2006/relationships/image" Target="../media/image131.png"/><Relationship Id="rId4" Type="http://schemas.openxmlformats.org/officeDocument/2006/relationships/image" Target="../media/image100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0.png"/><Relationship Id="rId5" Type="http://schemas.openxmlformats.org/officeDocument/2006/relationships/image" Target="../media/image131.png"/><Relationship Id="rId4" Type="http://schemas.openxmlformats.org/officeDocument/2006/relationships/image" Target="../media/image9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0.png"/><Relationship Id="rId5" Type="http://schemas.openxmlformats.org/officeDocument/2006/relationships/image" Target="../media/image141.png"/><Relationship Id="rId4" Type="http://schemas.openxmlformats.org/officeDocument/2006/relationships/image" Target="../media/image9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0.png"/><Relationship Id="rId5" Type="http://schemas.openxmlformats.org/officeDocument/2006/relationships/image" Target="../media/image141.png"/><Relationship Id="rId4" Type="http://schemas.openxmlformats.org/officeDocument/2006/relationships/image" Target="../media/image105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0.png"/><Relationship Id="rId5" Type="http://schemas.openxmlformats.org/officeDocument/2006/relationships/image" Target="../media/image131.png"/><Relationship Id="rId4" Type="http://schemas.openxmlformats.org/officeDocument/2006/relationships/image" Target="../media/image10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0.png"/><Relationship Id="rId5" Type="http://schemas.openxmlformats.org/officeDocument/2006/relationships/image" Target="../media/image1100.png"/><Relationship Id="rId4" Type="http://schemas.openxmlformats.org/officeDocument/2006/relationships/image" Target="../media/image1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011" y="1534740"/>
            <a:ext cx="11689977" cy="12174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658: Randomized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9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12337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9964271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How to do?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Sorry, won’t reveal until next lecture (wait, don’t we already have a tool for this)?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Assume for now we are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9964271" cy="4422775"/>
              </a:xfrm>
              <a:blipFill>
                <a:blip r:embed="rId3"/>
                <a:stretch>
                  <a:fillRect l="-1102" t="-2204" r="-5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8659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Revisiting </a:t>
            </a:r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Initalization</a:t>
                </a:r>
                <a:r>
                  <a:rPr lang="en-US" dirty="0"/>
                  <a:t>: Create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buckets of counters and use a random hash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For each insertion (or deletion)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increment</a:t>
                </a:r>
                <a:r>
                  <a:rPr lang="en-US" dirty="0"/>
                  <a:t> (or </a:t>
                </a:r>
                <a:r>
                  <a:rPr lang="en-US" sz="2800" dirty="0"/>
                  <a:t>decrement) the counter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At the end of the stream, output the counter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as the estimate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60" b="-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E1EA1B43-00D8-FBB7-F3A2-66874C78B59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256199" y="3798055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E1EA1B43-00D8-FBB7-F3A2-66874C78B5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8239095"/>
                  </p:ext>
                </p:extLst>
              </p:nvPr>
            </p:nvGraphicFramePr>
            <p:xfrm>
              <a:off x="3256199" y="3798055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2632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2632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2632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2632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72918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r>
              <a:rPr lang="en-US" dirty="0">
                <a:solidFill>
                  <a:srgbClr val="C00000"/>
                </a:solidFill>
              </a:rPr>
              <a:t> and the Power of Random Signs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Initalization</a:t>
                </a:r>
                <a:r>
                  <a:rPr lang="en-US" dirty="0"/>
                  <a:t>: Create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buckets of counters and use a random hash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>
                    <a:solidFill>
                      <a:srgbClr val="FF0000"/>
                    </a:solidFill>
                  </a:rPr>
                  <a:t>and a uniformly random sign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{−1,+1}</m:t>
                    </m:r>
                  </m:oMath>
                </a14:m>
                <a:r>
                  <a:rPr lang="en-US" dirty="0"/>
                  <a:t>, i.e.,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=+1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For each insertion (or deletion)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</a:t>
                </a:r>
                <a:r>
                  <a:rPr lang="en-US" sz="2800" dirty="0">
                    <a:solidFill>
                      <a:srgbClr val="FF0000"/>
                    </a:solidFill>
                  </a:rPr>
                  <a:t>change the counter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</a:t>
                </a:r>
                <a:r>
                  <a:rPr lang="en-US" sz="2800" dirty="0">
                    <a:solidFill>
                      <a:srgbClr val="FF0000"/>
                    </a:solidFill>
                  </a:rPr>
                  <a:t>by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</a:t>
                </a:r>
                <a:r>
                  <a:rPr lang="en-US" sz="2800" dirty="0">
                    <a:solidFill>
                      <a:srgbClr val="FF0000"/>
                    </a:solidFill>
                  </a:rPr>
                  <a:t>(or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)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At the end of the stream, output the </a:t>
                </a:r>
                <a:r>
                  <a:rPr lang="en-US" dirty="0">
                    <a:solidFill>
                      <a:srgbClr val="FF0000"/>
                    </a:solidFill>
                  </a:rPr>
                  <a:t>quantity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s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as the estimate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1964" b="-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E1EA1B43-00D8-FBB7-F3A2-66874C78B59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281366" y="4255255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E1EA1B43-00D8-FBB7-F3A2-66874C78B5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754156"/>
                  </p:ext>
                </p:extLst>
              </p:nvPr>
            </p:nvGraphicFramePr>
            <p:xfrm>
              <a:off x="3281366" y="4255255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2632" r="-302404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2632" r="-202404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2632" r="-102404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2632" r="-2404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16339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05088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1111684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0505105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sz="2400" b="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blipFill>
                <a:blip r:embed="rId6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2482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022144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F6D477-E633-9150-E051-7176EF023D3D}"/>
              </a:ext>
            </a:extLst>
          </p:cNvPr>
          <p:cNvCxnSpPr>
            <a:stCxn id="6" idx="1"/>
          </p:cNvCxnSpPr>
          <p:nvPr/>
        </p:nvCxnSpPr>
        <p:spPr>
          <a:xfrm flipH="1">
            <a:off x="4177553" y="3954122"/>
            <a:ext cx="1166202" cy="9854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blipFill>
                <a:blip r:embed="rId6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9584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2540860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114325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F6D477-E633-9150-E051-7176EF023D3D}"/>
              </a:ext>
            </a:extLst>
          </p:cNvPr>
          <p:cNvCxnSpPr>
            <a:stCxn id="6" idx="1"/>
          </p:cNvCxnSpPr>
          <p:nvPr/>
        </p:nvCxnSpPr>
        <p:spPr>
          <a:xfrm flipH="1">
            <a:off x="4177553" y="3954122"/>
            <a:ext cx="1166202" cy="9854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66F76CF-7D86-ECA4-87D8-B92CE912DA84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66F76CF-7D86-ECA4-87D8-B92CE912D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blipFill>
                <a:blip r:embed="rId6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7420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3FBF39-8D30-4232-8EFB-37AE0B909BEC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3FBF39-8D30-4232-8EFB-37AE0B909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blipFill>
                <a:blip r:embed="rId6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3690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1016908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8785245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7EE6472-38B3-111F-C0C8-238B9ADFC2D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677774" y="3954122"/>
            <a:ext cx="0" cy="10775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34E52E-7026-2BCA-547E-664F301FE355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34E52E-7026-2BCA-547E-664F301FE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blipFill>
                <a:blip r:embed="rId6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601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6207386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1806371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1E5D40-80BA-055E-D7CE-F12F55C4A952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1E5D40-80BA-055E-D7CE-F12F55C4A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blipFill>
                <a:blip r:embed="rId6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5864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Recall: Euclidean Space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Norm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For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norm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is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defined as: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043" t="-2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B88071-3598-F220-BF6B-9DE688C31623}"/>
                  </a:ext>
                </a:extLst>
              </p:cNvPr>
              <p:cNvSpPr txBox="1"/>
              <p:nvPr/>
            </p:nvSpPr>
            <p:spPr>
              <a:xfrm>
                <a:off x="-993402" y="3255202"/>
                <a:ext cx="9319931" cy="10944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B88071-3598-F220-BF6B-9DE688C31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93402" y="3255202"/>
                <a:ext cx="9319931" cy="10944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6EDECF1-065D-468F-6CA2-CEAC2824F1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7364" y="2633731"/>
            <a:ext cx="5674659" cy="37496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5F7EE05-03E0-5A5C-8C38-977DCF9B08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753723"/>
                <a:ext cx="5105400" cy="17391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the distance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is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</m:e>
                      <m:sub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defined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5F7EE05-03E0-5A5C-8C38-977DCF9B0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53723"/>
                <a:ext cx="5105400" cy="1739152"/>
              </a:xfrm>
              <a:prstGeom prst="rect">
                <a:avLst/>
              </a:prstGeom>
              <a:blipFill>
                <a:blip r:embed="rId6"/>
                <a:stretch>
                  <a:fillRect l="-2151"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9140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6837904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9284757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blipFill>
                <a:blip r:embed="rId6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543A90B-E3EC-AA7E-7983-06065D63F86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677774" y="3954122"/>
            <a:ext cx="1148414" cy="10775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746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173737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4218787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blipFill>
                <a:blip r:embed="rId6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07141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4215602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0937258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F6D477-E633-9150-E051-7176EF023D3D}"/>
              </a:ext>
            </a:extLst>
          </p:cNvPr>
          <p:cNvCxnSpPr>
            <a:stCxn id="6" idx="1"/>
          </p:cNvCxnSpPr>
          <p:nvPr/>
        </p:nvCxnSpPr>
        <p:spPr>
          <a:xfrm flipH="1">
            <a:off x="4177553" y="3954122"/>
            <a:ext cx="1166202" cy="9854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blipFill>
                <a:blip r:embed="rId6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6160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2381872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3870322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blipFill>
                <a:blip r:embed="rId6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90041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4966515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382138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F6D477-E633-9150-E051-7176EF023D3D}"/>
              </a:ext>
            </a:extLst>
          </p:cNvPr>
          <p:cNvCxnSpPr>
            <a:stCxn id="6" idx="1"/>
          </p:cNvCxnSpPr>
          <p:nvPr/>
        </p:nvCxnSpPr>
        <p:spPr>
          <a:xfrm flipH="1">
            <a:off x="4177553" y="3954122"/>
            <a:ext cx="1166202" cy="9854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blipFill>
                <a:blip r:embed="rId6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83119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9064950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blipFill>
                <a:blip r:embed="rId5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3">
                <a:extLst>
                  <a:ext uri="{FF2B5EF4-FFF2-40B4-BE49-F238E27FC236}">
                    <a16:creationId xmlns:a16="http://schemas.microsoft.com/office/drawing/2014/main" id="{4443FC17-C13A-ABCE-3653-EE66B22B33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83423" y="3208260"/>
                <a:ext cx="7436223" cy="175818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estimation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?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? </a:t>
                </a:r>
                <a:endParaRPr lang="en-US" sz="28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? What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Content Placeholder 3">
                <a:extLst>
                  <a:ext uri="{FF2B5EF4-FFF2-40B4-BE49-F238E27FC236}">
                    <a16:creationId xmlns:a16="http://schemas.microsoft.com/office/drawing/2014/main" id="{4443FC17-C13A-ABCE-3653-EE66B22B33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83423" y="3208260"/>
                <a:ext cx="7436223" cy="1758188"/>
              </a:xfrm>
              <a:blipFill>
                <a:blip r:embed="rId6"/>
                <a:stretch>
                  <a:fillRect l="-1475" t="-5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3624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Trivia Question #7 (Norms)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For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which of the following is (the most) true?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None of these are true characterizations of the relationship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  <a:blipFill>
                <a:blip r:embed="rId2"/>
                <a:stretch>
                  <a:fillRect l="-1043" t="-2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87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Trivia Question #8 (Norms)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For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how much large can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be?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  <a:blipFill>
                <a:blip r:embed="rId2"/>
                <a:stretch>
                  <a:fillRect l="-1043" t="-2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8727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645588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that induces a frequency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∈(0, 1)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output a list that includes: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The items </a:t>
                </a:r>
                <a:r>
                  <a:rPr lang="en-US" sz="2800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No items with frequency less than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645588" cy="4859260"/>
              </a:xfrm>
              <a:blipFill>
                <a:blip r:embed="rId4"/>
                <a:stretch>
                  <a:fillRect l="-103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7758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Heavy-Hitters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that induces a frequency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∈(0, 1)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output a list that includes: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The items </a:t>
                </a:r>
                <a:r>
                  <a:rPr lang="en-US" sz="2800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No items with frequency less than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800" dirty="0"/>
                  <a:t>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043" t="-2204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2415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Heavy-Hitters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that induces a frequency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a </a:t>
                </a:r>
                <a:r>
                  <a:rPr lang="en-US" dirty="0">
                    <a:solidFill>
                      <a:srgbClr val="FF0000"/>
                    </a:solidFill>
                  </a:rPr>
                  <a:t>threshold</a:t>
                </a:r>
                <a:r>
                  <a:rPr lang="en-US" dirty="0">
                    <a:solidFill>
                      <a:schemeClr val="tx1"/>
                    </a:solidFill>
                  </a:rPr>
                  <a:t>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∈(0, 1)</m:t>
                    </m:r>
                  </m:oMath>
                </a14:m>
                <a:r>
                  <a:rPr lang="en-US" dirty="0"/>
                  <a:t>, output a list that includes: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The items </a:t>
                </a:r>
                <a:r>
                  <a:rPr lang="en-US" sz="2800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that have frequency at least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No items with frequency less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043" t="-2204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0936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9964271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that induces a frequency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∈(0, 1)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-approximation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′≤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9964271" cy="4422775"/>
              </a:xfrm>
              <a:blipFill>
                <a:blip r:embed="rId3"/>
                <a:stretch>
                  <a:fillRect l="-1102" t="-2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5459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964271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How to do?</a:t>
            </a:r>
          </a:p>
        </p:txBody>
      </p:sp>
    </p:spTree>
    <p:extLst>
      <p:ext uri="{BB962C8B-B14F-4D97-AF65-F5344CB8AC3E}">
        <p14:creationId xmlns:p14="http://schemas.microsoft.com/office/powerpoint/2010/main" val="4191991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1323</Words>
  <Application>Microsoft Office PowerPoint</Application>
  <PresentationFormat>Widescreen</PresentationFormat>
  <Paragraphs>461</Paragraphs>
  <Slides>25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Office Theme</vt:lpstr>
      <vt:lpstr>CSCE 658: Randomized Algorithms</vt:lpstr>
      <vt:lpstr>Recall: Euclidean Space and L_2 Norm</vt:lpstr>
      <vt:lpstr>Trivia Question #7 (Norms)</vt:lpstr>
      <vt:lpstr>Trivia Question #8 (Norms)</vt:lpstr>
      <vt:lpstr>(ε,k)-Frequent Items Problem</vt:lpstr>
      <vt:lpstr>L_2 Heavy-Hitters</vt:lpstr>
      <vt:lpstr>L_2 Heavy-Hitters</vt:lpstr>
      <vt:lpstr>L_2 Estimation</vt:lpstr>
      <vt:lpstr>L_2 Estimation</vt:lpstr>
      <vt:lpstr>L_2 Estimation</vt:lpstr>
      <vt:lpstr>Revisiting CountMin</vt:lpstr>
      <vt:lpstr>CountMin and the Power of Random Signs</vt:lpstr>
      <vt:lpstr>CountSketch</vt:lpstr>
      <vt:lpstr>CountSketch</vt:lpstr>
      <vt:lpstr>CountSketch</vt:lpstr>
      <vt:lpstr>CountSketch</vt:lpstr>
      <vt:lpstr>CountSketch</vt:lpstr>
      <vt:lpstr>CountSketch</vt:lpstr>
      <vt:lpstr>CountSketch</vt:lpstr>
      <vt:lpstr>CountSketch</vt:lpstr>
      <vt:lpstr>CountSketch</vt:lpstr>
      <vt:lpstr>CountSketch</vt:lpstr>
      <vt:lpstr>CountSketch</vt:lpstr>
      <vt:lpstr>CountSketch</vt:lpstr>
      <vt:lpstr>CountSketch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658: Randomized Algorithms</dc:title>
  <dc:creator>Samson Zhou</dc:creator>
  <cp:lastModifiedBy>Samson Zhou</cp:lastModifiedBy>
  <cp:revision>1</cp:revision>
  <dcterms:created xsi:type="dcterms:W3CDTF">2024-02-15T03:35:22Z</dcterms:created>
  <dcterms:modified xsi:type="dcterms:W3CDTF">2024-02-15T03:41:17Z</dcterms:modified>
</cp:coreProperties>
</file>