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C55E-8BC6-5F12-21E3-C767ABA2B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780CF-5CB7-F9E0-2C64-01CD5AFC0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037CE-9FE4-45DA-6BE8-D3DA0BA6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64007-5C12-497E-8112-70A4B28A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89B3-B99E-A868-9C6A-3FACC049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4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8EDA-C306-12FE-895E-795753D3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CDB40-51B3-F901-5DDF-56CB7C8F2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A55A1-D617-55A2-6856-18FBC61A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6A73-3B80-E359-A49F-A66E60C0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4449-31D4-F24E-9A03-81DA840A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7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22425-27A5-379E-1F26-827D2B422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1FFEF-2D7C-6D3C-EF90-1223AE7B7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74D64-64E8-2EB0-90BB-949B7F11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AA5C-2C26-5D7B-9564-FC3F0CCE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6EE0B-C99D-246A-9445-111276D0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6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0415-0890-9710-1DBE-B7BCD364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568E-2FB6-C3A2-63BA-08F1FC30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2879C-C4E4-2266-E56D-12C2C89A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2CFE-2643-A15D-8AFE-297EDB1F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C5A9C-96A4-E7B0-71ED-AC489B1A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0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B753-C144-B876-B7DB-BE2CB2B0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F822B-8240-B561-73D5-1EC207D06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557B-A039-95D5-945C-543551EE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AD1-C6DA-6714-1379-CCA7B7AF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70D60-AAEC-CB4A-BF97-764772E5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8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843D-DEA2-0A94-986A-D65939C5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F693-141A-3FD0-2725-01BAF9F73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F1B0C-72F8-DCDA-5DCD-91EEE691A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3A52D-7E05-4449-E041-B62BE4D8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CDA38-28BE-BEE7-63F5-AEE99964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570B5-DEBA-15C5-47EE-37135EE8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9880-9756-85D3-23BA-85445933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7DC89-72FC-559E-D60B-E97CFFCE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DA151-0354-8025-0FCD-247B9C95A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3E402-F0B6-340B-D2D1-E39E78AC6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A66B7-9F15-A881-73D7-A9957B0CE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73CAA-2306-B325-F77A-096DA4D5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C082A-7AED-D428-BD8D-0ECBF059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FA16-29E1-BC2F-229E-A8DA8941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E211-017A-18C6-6C5B-AA66CF3D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CACAC-A5AC-3802-25AE-28D446E7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0E295-4133-36F4-E25A-24DDF918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9C4C2-3D72-41B5-3348-96F836BA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9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C1B5F-7BFB-57EA-8A60-826DDDAE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97649-5AA1-ED99-0701-ED513A5D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E1497-41C7-9500-B6FE-6DAC85BE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3BA2-5D71-E3E9-E415-916F14A2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D7E4-8FF1-D6F1-0BE4-4D8678A9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E604-82D9-E822-6710-56B9089B0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F0835-F526-7ED8-1C8D-F20DB542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EE294-02AF-65A0-1EAE-888BFFE6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907DA-E6F4-A446-9D31-366BFF2C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1739-A477-5A11-D9A6-3A6FEBFE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6472D-2660-638A-38A3-CF66C9E44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0A9BD-D5E5-D532-5746-A5B03975B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CE17C-9E13-1519-B25C-B44F7D1E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332D4-52FB-5EB0-93C2-349393B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805-5599-E70E-AD6A-E128BAE7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6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0F0B8-995E-5175-769C-861AEB92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84B25-391C-BEA5-3F0F-E760A6C30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F0DCA-543F-4819-0714-089AA4CF1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63BE-04DF-4CDE-A6ED-7B028034F5C9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0C18-828A-3A30-586C-A040D3DD5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34668-B572-39FB-5383-47B5084E8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11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CSCE 658: Randomized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</cp:revision>
  <dcterms:created xsi:type="dcterms:W3CDTF">2024-02-21T20:27:06Z</dcterms:created>
  <dcterms:modified xsi:type="dcterms:W3CDTF">2024-02-21T20:27:30Z</dcterms:modified>
</cp:coreProperties>
</file>