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  <p:sldId id="852" r:id="rId3"/>
    <p:sldId id="260" r:id="rId4"/>
    <p:sldId id="763" r:id="rId5"/>
    <p:sldId id="826" r:id="rId6"/>
    <p:sldId id="830" r:id="rId7"/>
    <p:sldId id="832" r:id="rId8"/>
    <p:sldId id="834" r:id="rId9"/>
    <p:sldId id="769" r:id="rId10"/>
    <p:sldId id="767" r:id="rId11"/>
    <p:sldId id="835" r:id="rId12"/>
    <p:sldId id="836" r:id="rId13"/>
    <p:sldId id="838" r:id="rId14"/>
    <p:sldId id="837" r:id="rId15"/>
    <p:sldId id="840" r:id="rId16"/>
    <p:sldId id="839" r:id="rId17"/>
    <p:sldId id="841" r:id="rId18"/>
    <p:sldId id="843" r:id="rId19"/>
    <p:sldId id="8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44E-CFAD-027E-F941-8B23201B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B9FF-F977-D4EA-8ECE-8A769EFA5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04FA-D9BB-E904-8ECB-B851F8E0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39E4-3CD3-14A6-2406-030802E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0BC4-B273-D213-81AA-61F678F6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0F3D-FD17-7A0A-8C06-0667577F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0694B-F5FC-0B96-45EE-CF6C08B1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62F0-1621-BEB0-F4E9-6DE3ECA5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222C-9E5E-19A7-EB05-F16D1D38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F34F-55A3-DC93-5195-3689A54D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2AA5E-6B8D-FD6D-EA2E-C3DB38702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FC369-E51F-E923-A5EF-52DA2D87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9D49-3BDC-86FE-FFE7-1B6AD13A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6AD6-7D23-10CA-F3A3-7F02CE0C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2060-A1BF-382C-9558-D9537C36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412E-39C2-4755-327B-48E1B7E9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83CF-1FEA-E314-EB05-BBC8541F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5359-99D0-5F4E-7E4A-7DE92CC9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0289-8742-EC32-3D9D-D482BD10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65FE-5B16-6521-2CD2-A29C6507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8346-8DB1-BC1C-19F7-F764AD8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156C-53CF-40E1-78BB-6926C068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F377-BE3F-D590-1A1B-1B4349D9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C4B1-5542-5EF7-7900-54E1EFDB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3060-10FA-EFD6-6E71-7573DCBC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B10D-AAB5-E085-9C02-4697DBF8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A395-666C-0A95-57AC-C12993C04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CA69E-FA50-571C-FFEE-9CE8EF43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CB66-EB52-DE79-38E5-6CCDC051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C631-A242-4EF1-F2AB-7F1BBE1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718D-B625-8B18-A76A-2FE1CC44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7239-7FEA-2D59-98BC-9D7AA32A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B89C-6DEC-E8AE-66B9-D1152A06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B016-6F4F-F4B6-7902-1732A198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794C-5B5B-5948-179D-F1C886354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8DB8D-BA6E-1F5E-288B-CD124C222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660BD-D4C9-3718-229F-9CEFCBA5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269C3-36FB-9602-244A-5040FA43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ECF5C-E2C3-FBE1-B618-18940C28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CDE7-BF4E-598C-3D7D-5DE32559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0EF6C-FE19-B3BF-FCE3-8072F4A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FEE2-4177-A12A-9AE4-43575E5C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93595-A763-9339-0E1F-303A1396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45B3-F1FD-8409-C665-F6255AD0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DA2D-44ED-935C-6F50-DA48CBF3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AD34C-F48F-3E80-718C-04D26552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4E67-C1A8-E78D-E59E-CB3487A7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FBC7-3BD0-3C49-E51D-EED0085F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2DA6-E0FC-5DA6-C1BC-7AECE01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F9F7-ED75-D7FD-0EB8-42DB61D8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9FE63-023F-C7EA-2E97-9BC04CED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7E3-ECD1-3AC0-C3E0-72FB0EE4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DAFD-582C-67DC-6FB1-8052EC41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CAC8-32EF-4779-2E3B-99CC0142B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1C360-BB7E-43AC-5131-B62789DA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A2CD-E2C7-3D96-94C4-E72BF926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A593-6454-1F25-89E7-2C71CD1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196A2-955B-02C4-C89D-365F2436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B3B9D-D885-9055-6D08-772CC61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5BF6-0F4E-96C3-1ECF-587124B2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C6B9-0940-476B-7FF5-31692C88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C26E-B0B9-0A80-D1B1-010F586B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8496-5CE5-05DE-A964-33D4126C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824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Monday: </a:t>
            </a:r>
            <a:r>
              <a:rPr lang="en-US" dirty="0"/>
              <a:t>Labor Day, NO CLASS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Wednesday</a:t>
            </a:r>
            <a:r>
              <a:rPr lang="en-US" dirty="0"/>
              <a:t>: Sign-up for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999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Today</vt:lpstr>
      <vt:lpstr>Recall: Moments</vt:lpstr>
      <vt:lpstr>Last Time: Chebyshev’s Inequality</vt:lpstr>
      <vt:lpstr>Last Time: Accuracy Boosting</vt:lpstr>
      <vt:lpstr>Recall: Concentration Inequalities</vt:lpstr>
      <vt:lpstr>Last Time: Bernstein’s Inequality</vt:lpstr>
      <vt:lpstr>Bernstein’s Inequality</vt:lpstr>
      <vt:lpstr>Trivia Question #3 (Max Load)</vt:lpstr>
      <vt:lpstr>Trivia Question #4 (Coupon Collector)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Max Load</vt:lpstr>
      <vt:lpstr>Max Load</vt:lpstr>
      <vt:lpstr>Max 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29</cp:revision>
  <dcterms:created xsi:type="dcterms:W3CDTF">2023-08-30T19:55:21Z</dcterms:created>
  <dcterms:modified xsi:type="dcterms:W3CDTF">2023-09-01T20:21:32Z</dcterms:modified>
</cp:coreProperties>
</file>