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788" r:id="rId2"/>
    <p:sldId id="491" r:id="rId3"/>
    <p:sldId id="972" r:id="rId4"/>
    <p:sldId id="990" r:id="rId5"/>
    <p:sldId id="877" r:id="rId6"/>
    <p:sldId id="893" r:id="rId7"/>
    <p:sldId id="898" r:id="rId8"/>
    <p:sldId id="942" r:id="rId9"/>
    <p:sldId id="945" r:id="rId10"/>
    <p:sldId id="943" r:id="rId11"/>
    <p:sldId id="946" r:id="rId12"/>
    <p:sldId id="947" r:id="rId13"/>
    <p:sldId id="948" r:id="rId14"/>
    <p:sldId id="950" r:id="rId15"/>
    <p:sldId id="944" r:id="rId16"/>
    <p:sldId id="949" r:id="rId17"/>
    <p:sldId id="951" r:id="rId18"/>
    <p:sldId id="991" r:id="rId19"/>
    <p:sldId id="1056" r:id="rId20"/>
    <p:sldId id="1055" r:id="rId21"/>
    <p:sldId id="1057" r:id="rId22"/>
    <p:sldId id="992" r:id="rId23"/>
    <p:sldId id="953" r:id="rId24"/>
    <p:sldId id="952" r:id="rId25"/>
    <p:sldId id="956" r:id="rId26"/>
    <p:sldId id="954" r:id="rId27"/>
    <p:sldId id="957" r:id="rId28"/>
    <p:sldId id="958" r:id="rId29"/>
    <p:sldId id="960" r:id="rId30"/>
    <p:sldId id="961" r:id="rId31"/>
    <p:sldId id="962" r:id="rId32"/>
    <p:sldId id="963" r:id="rId33"/>
    <p:sldId id="964" r:id="rId34"/>
    <p:sldId id="965" r:id="rId35"/>
    <p:sldId id="966" r:id="rId36"/>
    <p:sldId id="967" r:id="rId37"/>
    <p:sldId id="968" r:id="rId38"/>
    <p:sldId id="969" r:id="rId39"/>
    <p:sldId id="986" r:id="rId40"/>
    <p:sldId id="1058" r:id="rId41"/>
    <p:sldId id="1068" r:id="rId42"/>
    <p:sldId id="987" r:id="rId43"/>
    <p:sldId id="1067" r:id="rId44"/>
    <p:sldId id="1066" r:id="rId45"/>
    <p:sldId id="1065" r:id="rId46"/>
    <p:sldId id="1063" r:id="rId47"/>
    <p:sldId id="1064" r:id="rId48"/>
    <p:sldId id="1100" r:id="rId49"/>
    <p:sldId id="1101" r:id="rId50"/>
    <p:sldId id="865" r:id="rId51"/>
    <p:sldId id="901" r:id="rId52"/>
    <p:sldId id="1079" r:id="rId53"/>
    <p:sldId id="1081" r:id="rId54"/>
    <p:sldId id="1080" r:id="rId55"/>
    <p:sldId id="1082" r:id="rId56"/>
    <p:sldId id="1078" r:id="rId57"/>
    <p:sldId id="1083" r:id="rId58"/>
    <p:sldId id="1084" r:id="rId59"/>
    <p:sldId id="1085" r:id="rId60"/>
    <p:sldId id="1086" r:id="rId61"/>
    <p:sldId id="1087" r:id="rId62"/>
    <p:sldId id="1088" r:id="rId63"/>
    <p:sldId id="1089" r:id="rId64"/>
    <p:sldId id="1090" r:id="rId65"/>
    <p:sldId id="1091" r:id="rId66"/>
    <p:sldId id="1092" r:id="rId67"/>
    <p:sldId id="1093" r:id="rId68"/>
    <p:sldId id="1094" r:id="rId69"/>
    <p:sldId id="1095" r:id="rId70"/>
    <p:sldId id="1096" r:id="rId71"/>
    <p:sldId id="1097" r:id="rId72"/>
    <p:sldId id="1098" r:id="rId73"/>
    <p:sldId id="109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A436-115D-466E-8100-9E6DFDEEAEB0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DBBC-3EFB-49D2-A9C3-272DAAA9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FB37-14F2-4598-2008-8B5E3DEC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81208-9EDC-1B18-574D-E90F5F06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61A-8779-3F44-2435-79399687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A01D-B901-95BA-C8F3-D9593C8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2E09-EFA3-B31E-07BB-F9D63FB5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ED41-9F98-FF89-7388-5402F9E9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49D5-6F5D-49F7-2C3D-4FC4B67A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C01A-947D-F7AA-C703-EC92BB4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3C92-187C-C5C3-D091-6B8645E4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1208-1953-770A-3BCF-AB7C3E4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AC6B3-F168-0566-5BA6-2D85462D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B35C-CA89-C993-256F-12BEE43D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DB01-A93B-C5E3-ED2C-30A78E33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A392-B5A3-D7EE-C9E3-3CEC8A5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99AB-BDEE-130D-8CF8-5C51184E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B1B2-5C2B-4C9A-62F8-02B0A74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6F11-4822-06EB-C071-9F0F9CB2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CA91-B079-A158-27A4-AA50DFBE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ADC8-0AC1-FF14-85AF-B1B1933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BACF-EB83-1AA0-76B5-91C6F37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41CD-4004-C8CF-D376-3BBB510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A79A-91C8-DE72-CE2B-9DC49889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9D11-55B6-8D96-D2B7-252A3C54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D3AA-996B-D269-58A2-5A7DA6D7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BC7C-2CF6-6C74-BEA2-507ED6F4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8853-EEE4-A0D3-09AB-CE91DB33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17C0-E52B-B721-C022-FE6D2657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7B5E7-B844-12EB-7432-9F2E51F4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0285-7F18-42B7-78E8-1D552E5D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100B-F0E5-A352-971F-86E51AB8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5D73-5342-483E-D106-ADE9D9A0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2964-CEFA-4C45-D466-3DE8F173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7C3D-EA9A-2963-F1DE-23C7E41E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D8A8F-E839-394E-21EB-2FFB1982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DDB6E-22B2-FA9B-CFB2-4ACDDC81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86F78-15C6-4B89-2D70-6D831722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06D29-44B6-60CE-4307-0038238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34DD4-1B77-F84D-5CEB-9F28372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3CD7C-3362-BC9A-02EB-7E5CCDAF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7039-6560-F19E-7A08-1903FF5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815B2-605B-917E-A625-7DECE5B2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079B-FCFA-BAFE-E9AB-D21F3E3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B7F1-E50E-9CE2-E6E9-38F0F40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6673-78C1-3AAA-75BA-5B6BEE69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1ACB4-7CFB-CC2D-BD3C-4FB04F2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B53E-5929-8D5E-E8EE-C577A0A4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E93-DEB6-DBD4-5B06-45851307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8533-BA15-41A8-71B5-6BA8CEA8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699E5-C4F0-7030-C503-B1397292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46B1-D09C-1E2D-6262-BA6AE016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1190-5168-C8C0-6A88-8D27379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A91B-CEFA-1101-14B9-1AA35A8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81A-F4D2-DDB8-17DA-1EEA999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A898-7C75-0A3E-87F2-9EA1FC0D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D427-61F7-A513-B403-30012FAD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DCC8-CE20-6926-3728-A2488E0D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4DB12-DCC1-61F1-47CB-DEA1D67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305-640D-4E2A-A91D-0DF1A38A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A124E-70CD-A447-A347-7C7E90CB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54AA-981E-DF96-BA9F-802E6824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0D74-9480-EA61-D125-91DBAD35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4C00-74C8-4D65-97B6-5339D5FF6E2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212C-0E7D-BA7F-4041-BB941B0F8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ED79-E844-B647-C360-6F81AEF4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9.png"/><Relationship Id="rId4" Type="http://schemas.openxmlformats.org/officeDocument/2006/relationships/image" Target="../media/image101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60.png"/><Relationship Id="rId4" Type="http://schemas.openxmlformats.org/officeDocument/2006/relationships/image" Target="../media/image9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960.png"/><Relationship Id="rId4" Type="http://schemas.openxmlformats.org/officeDocument/2006/relationships/image" Target="../media/image9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1.png"/><Relationship Id="rId4" Type="http://schemas.openxmlformats.org/officeDocument/2006/relationships/image" Target="../media/image97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1.png"/><Relationship Id="rId4" Type="http://schemas.openxmlformats.org/officeDocument/2006/relationships/image" Target="../media/image100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100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9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41.png"/><Relationship Id="rId4" Type="http://schemas.openxmlformats.org/officeDocument/2006/relationships/image" Target="../media/image9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41.png"/><Relationship Id="rId4" Type="http://schemas.openxmlformats.org/officeDocument/2006/relationships/image" Target="../media/image10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31.png"/><Relationship Id="rId4" Type="http://schemas.openxmlformats.org/officeDocument/2006/relationships/image" Target="../media/image105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5" Type="http://schemas.openxmlformats.org/officeDocument/2006/relationships/image" Target="../media/image1100.png"/><Relationship Id="rId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39688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6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randomized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insertion-only streams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 (wait, don’t we already have a tool for this)?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50889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482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84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207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907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1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8645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46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1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majority, it must be deleted at some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 stream will have consumed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preserving majority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0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041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311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62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3780</Words>
  <Application>Microsoft Office PowerPoint</Application>
  <PresentationFormat>Widescreen</PresentationFormat>
  <Paragraphs>1123</Paragraphs>
  <Slides>73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The Streaming Model</vt:lpstr>
      <vt:lpstr>Last Time: Reservoir Sampling</vt:lpstr>
      <vt:lpstr>Last Time: Reservoir Sampling</vt:lpstr>
      <vt:lpstr>Last Time: Frequent Items</vt:lpstr>
      <vt:lpstr>Last Time: Majority</vt:lpstr>
      <vt:lpstr>Last Time: Majority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2024-02-13T15:46:49Z</dcterms:created>
  <dcterms:modified xsi:type="dcterms:W3CDTF">2024-02-13T16:02:07Z</dcterms:modified>
</cp:coreProperties>
</file>