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259" r:id="rId3"/>
    <p:sldId id="802" r:id="rId4"/>
    <p:sldId id="815" r:id="rId5"/>
    <p:sldId id="260" r:id="rId6"/>
    <p:sldId id="813" r:id="rId7"/>
    <p:sldId id="261" r:id="rId8"/>
    <p:sldId id="814" r:id="rId9"/>
    <p:sldId id="761" r:id="rId10"/>
    <p:sldId id="762" r:id="rId11"/>
    <p:sldId id="809" r:id="rId12"/>
    <p:sldId id="810" r:id="rId13"/>
    <p:sldId id="804" r:id="rId14"/>
    <p:sldId id="812" r:id="rId15"/>
    <p:sldId id="811" r:id="rId16"/>
    <p:sldId id="763" r:id="rId17"/>
    <p:sldId id="819" r:id="rId18"/>
    <p:sldId id="817" r:id="rId19"/>
    <p:sldId id="820" r:id="rId20"/>
    <p:sldId id="821" r:id="rId21"/>
    <p:sldId id="823" r:id="rId22"/>
    <p:sldId id="824" r:id="rId23"/>
    <p:sldId id="825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833" r:id="rId32"/>
    <p:sldId id="834" r:id="rId33"/>
    <p:sldId id="860" r:id="rId34"/>
    <p:sldId id="8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9130-BB9F-DD6F-C69F-F5751B920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CAF64-75EF-AFA9-5393-F52663FE1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00E2-BEF2-E266-4D58-166D51C4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7311-A090-7118-A326-1EE82136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387-12BA-0CC9-1592-61D34107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AC60-00F1-BE51-058F-E595BE98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A16EA-4B91-C38D-23F8-68C6B0B7A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0329-343A-E148-52EA-963FBE0A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9210-4C25-BBCB-40AC-CF4777F4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8791-C5DA-381A-C079-2B7FB6C9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55BA-55E7-62F6-2921-B53317A8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6A790-18A0-0FE1-0C54-CAF2B17F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5DEF-D834-E027-4461-9259F0CB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FD7B-1EF1-0F78-EC00-92DE9386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94B2-A5CD-5D0F-7BE1-931A8C3D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6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F63-7FBF-BA9A-CFB6-8F2332B9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2C50-6CC3-B430-856A-CD27C8C0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F31A-FDE9-FE34-AE58-C479702B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A38C-844C-93E0-03BF-8E337B14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6DFC0-ABF1-E756-083F-6C758CB7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C82E-AF4B-0A05-C4D3-CD563E2C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A253A-A2B3-6849-F6A1-98FDC8A5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8F14-1558-8479-AD2B-2C508F75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D2AA-923F-2AC3-9A2D-99657D07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CF94-DEB2-DDF1-ABE2-591BD0D6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EBDE-875A-8C81-050A-5B37C42F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922D-72FB-BB0B-23BE-AC94F4F11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5B0DD-03CC-667C-6737-0B0577BDD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E0F90-83C2-7652-C2AB-28DED42D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84CB-25AF-95A4-D504-C69836EB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A961B-0037-77DB-494F-B7193BA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F86E-5A44-5D76-5AD8-52768491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BEC52-58E2-AB60-C4F6-A8CB84B3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B2969-7E89-F2AB-9032-19EF3474B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BB158-504D-551C-DFBA-303A4D9DA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75F1-9C6C-2EF4-5E5F-D5E4CA657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4AB19-2E2F-F9B8-DB11-3253C38A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ECDC9-94C8-D6A0-E799-F4A0961B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F5739-2FCB-AA42-303F-DE915F9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A239-AFD3-0FAA-90F4-E2F26F7F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0DF60-B5C4-B1F4-3E80-50920186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B5546-E042-51DF-A0E4-9E79E3D2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3FA98-827D-5CF3-A596-C662261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1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8B197-2B8B-DEFB-E1EA-C03D288D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AAEEB-E9D8-5018-FF1A-17E12AB8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372F-053C-EF0F-2B38-143ED730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7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F5B6-7927-2494-360D-3B37E9E3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1512-9FC6-F6B6-C1CF-60E67DF2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F56C-5150-D9CE-795E-8EDB2ED92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9E94-CE7F-5A6D-850C-C3CB95B6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C8365-E6DF-E5D7-ADE2-7487E5AF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B06EE-1C47-CF87-54D2-0684666C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9458-D49A-0365-926A-50640CD4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CF38A-45FE-6A93-1FFA-9114DBFA2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CC2AE-F601-AE97-2311-719CD02E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5D244-FEE9-3E14-75C7-51B12B34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434A-36AB-3702-7283-5941E8CD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BF64A-3410-161B-243E-75490C2B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2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57855-8CD1-66B8-0937-9264E4AF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3364-F185-054B-C8FA-2EB0F28F6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9FFF-C64B-4D74-137A-6419A58AB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397F-A367-4054-BC40-40E6C6C1DCB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3CC2-0DE0-4498-0AA6-A59CBDAB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F7DF-8087-8020-8E99-BCC1DF694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0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1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8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91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Using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Plug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/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9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Toward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0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 not require assumptions about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82AAEB-B453-056A-8DD6-93E353BAD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2" y="3980142"/>
            <a:ext cx="5025465" cy="2512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/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31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≈2.92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1.71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Markov’s inequality bounded this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0.5833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−3.5≥2.5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/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−3.5≥1.41⋅1.71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1.41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≈0.4667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00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random variables that are independent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sample average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How does it compare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1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46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Law of Large Numbers</a:t>
                </a:r>
                <a:r>
                  <a:rPr lang="en-US" dirty="0"/>
                  <a:t>: The sample average will always concentrate to the mean, given enough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1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≥30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,000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1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average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variance of the average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.999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502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average”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69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Chebyshev’s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  <a:blipFill>
                <a:blip r:embed="rId2"/>
                <a:stretch>
                  <a:fillRect l="-1043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6FAAD63-A3B0-B95A-9FCB-F222504F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846" y="3728157"/>
            <a:ext cx="3684495" cy="2864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Plot across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looks like normal random variable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PDF of Gaussian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  <a:blipFill>
                <a:blip r:embed="rId5"/>
                <a:stretch>
                  <a:fillRect l="-1891" t="-5152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/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1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Stronger Central Limit Theorem</a:t>
                </a:r>
                <a:r>
                  <a:rPr lang="en-US" dirty="0"/>
                  <a:t>: The distribution of the 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bounded independent random variables converges to a Gaussian (normal) distribution as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goes to infinity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Why is the Gaussian distribution is so important in statistics, data science, ML, etc.?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Many random variables can be approximated as the sum of a large number of small and roughly independent random effects. Thus, their distribution looks Gaussian by CLT.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5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 of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0.167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0.5833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0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4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 and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  <a:blipFill>
                <a:blip r:embed="rId2"/>
                <a:stretch>
                  <a:fillRect l="-1079" t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378A4B3-4A7B-ED8B-AF57-86ED5518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54" y="3830305"/>
            <a:ext cx="5503829" cy="226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14163"/>
                <a:ext cx="5777754" cy="2267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The standard deviation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and measures how far apart the outcomes are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Standard deviation is in the same unit as the data set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14163"/>
                <a:ext cx="5777754" cy="2267087"/>
              </a:xfrm>
              <a:prstGeom prst="rect">
                <a:avLst/>
              </a:prstGeom>
              <a:blipFill>
                <a:blip r:embed="rId5"/>
                <a:stretch>
                  <a:fillRect l="-1901" t="-4301" b="-24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13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td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1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1389</Words>
  <Application>Microsoft Office PowerPoint</Application>
  <PresentationFormat>Widescreen</PresentationFormat>
  <Paragraphs>248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Last Time: Expected Value</vt:lpstr>
      <vt:lpstr>Last Time: Markov’s Inequality</vt:lpstr>
      <vt:lpstr>Limitations of Markov’s Inequality</vt:lpstr>
      <vt:lpstr>Moments</vt:lpstr>
      <vt:lpstr>Variance</vt:lpstr>
      <vt:lpstr>Variance</vt:lpstr>
      <vt:lpstr>Variance and Standard Deviation</vt:lpstr>
      <vt:lpstr>Variance</vt:lpstr>
      <vt:lpstr>Variance</vt:lpstr>
      <vt:lpstr>Markov’s Inequality</vt:lpstr>
      <vt:lpstr>Markov’s Inequality</vt:lpstr>
      <vt:lpstr>Using Markov’s Inequality</vt:lpstr>
      <vt:lpstr>Toward Chebyshev’s Inequality</vt:lpstr>
      <vt:lpstr>Chebyshev’s Inequality</vt:lpstr>
      <vt:lpstr>Chebyshev’s Inequality</vt:lpstr>
      <vt:lpstr>Chebyshev’s Inequality</vt:lpstr>
      <vt:lpstr>Chebyshev’s Inequality</vt:lpstr>
      <vt:lpstr>Law of Large Numbers</vt:lpstr>
      <vt:lpstr>Law of Large Numbers</vt:lpstr>
      <vt:lpstr>Use Case</vt:lpstr>
      <vt:lpstr>Accuracy Boosting</vt:lpstr>
      <vt:lpstr>Accuracy Boosting</vt:lpstr>
      <vt:lpstr>Accuracy Boosting</vt:lpstr>
      <vt:lpstr>Limitations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Bernstein’s Inequality</vt:lpstr>
      <vt:lpstr>Central Limit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2024-01-26T02:52:33Z</dcterms:created>
  <dcterms:modified xsi:type="dcterms:W3CDTF">2024-01-26T02:54:44Z</dcterms:modified>
</cp:coreProperties>
</file>