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861" r:id="rId2"/>
    <p:sldId id="898" r:id="rId3"/>
    <p:sldId id="862" r:id="rId4"/>
    <p:sldId id="865" r:id="rId5"/>
    <p:sldId id="866" r:id="rId6"/>
    <p:sldId id="868" r:id="rId7"/>
    <p:sldId id="867" r:id="rId8"/>
    <p:sldId id="869" r:id="rId9"/>
    <p:sldId id="870" r:id="rId10"/>
    <p:sldId id="871" r:id="rId11"/>
    <p:sldId id="872" r:id="rId12"/>
    <p:sldId id="875" r:id="rId13"/>
    <p:sldId id="899" r:id="rId14"/>
    <p:sldId id="874" r:id="rId15"/>
    <p:sldId id="879" r:id="rId16"/>
    <p:sldId id="880" r:id="rId17"/>
    <p:sldId id="882" r:id="rId18"/>
    <p:sldId id="883" r:id="rId19"/>
    <p:sldId id="885" r:id="rId20"/>
    <p:sldId id="886" r:id="rId21"/>
    <p:sldId id="888" r:id="rId22"/>
    <p:sldId id="884" r:id="rId23"/>
    <p:sldId id="887" r:id="rId24"/>
    <p:sldId id="889" r:id="rId25"/>
    <p:sldId id="900" r:id="rId26"/>
    <p:sldId id="901" r:id="rId27"/>
    <p:sldId id="890" r:id="rId28"/>
    <p:sldId id="891" r:id="rId29"/>
    <p:sldId id="892" r:id="rId30"/>
    <p:sldId id="893" r:id="rId31"/>
    <p:sldId id="894" r:id="rId32"/>
    <p:sldId id="896" r:id="rId33"/>
    <p:sldId id="89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0EF5F-098E-4D11-A9CD-EC9320D1D66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91440-89DC-4F26-BDF0-232480C64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8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8FF5-22FD-6FB6-259A-6C5ACC246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3241-D227-CFEB-1C08-BCFFDC51C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74801-DFA9-D4A2-0926-02C57235D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A30C5-2CD0-EC19-015E-26C47E0B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878E0-7F56-D855-1C37-4BCE50EB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5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6D5AD-74FC-A041-6A64-AD440614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AE381-C186-8CD1-EF8B-4D420B456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DF3CE-26FA-1AC9-B1A4-652F5198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D0D0-8DED-1E8B-E5F7-DFEB0AF83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D4C2D-1713-2A4E-FC83-F4A4C822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3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C75E4-AD5F-936C-4156-F9769D357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9A196-B00D-C6C6-BFCF-BF43FC7AB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AC73-78AB-FC08-599E-22ABB64C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BF37F-F525-323B-1FCE-2ACD156A8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67471-84B1-BCCC-99A0-842596D67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213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0988-DFF3-2E1D-7468-8594868F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62F65-0B67-2B52-79FA-1872DCD1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58113-66F0-4DA2-FE38-81F0598E1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00E3-8063-C998-4A72-617311A3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42DF-A8F9-8FB7-F3E9-67E82E13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79C98-27E8-A483-98BF-3ACF9BCF8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A91F6-9043-0A98-BE9C-A62B4D528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AD66-D181-8932-4B4A-097959FC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6977E-E447-5C3F-B892-AE1212DF2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915F2-370F-7553-82CB-759DF794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01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3C16-BD35-1D1D-BF00-0DF0D8F88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4C92-066C-BFC1-CB6C-86CF6FAD4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660F0-86B0-9003-5E26-38EBE5BDE0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8D10E-8C3B-EA38-6526-1DC76EBA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93A9E-EA3B-1300-7467-776B700D0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FA24D-820D-7000-EA45-DCF4B54FF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70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1E02-8571-DE7E-2697-D3163BBC2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DAC0A-1295-86E3-6BDB-D5FFBE43E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E851CD-6F7D-1664-2CB1-7F821A2D6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1F9122-6DD5-2F59-4730-FDEA4A3BB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8477FE-233B-5958-3584-ECB3B7583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E7710E-5075-5D20-7159-25772615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F4356-0D2F-F147-6A2B-14EA0D10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9D9F2-7AB8-EB67-52D4-A5774F5F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3F72-B48A-7DBD-53EB-689C01E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8A4157-6E45-9F1B-4BC4-3BC102F3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7E5C5-CFAA-A4CA-E035-9481D882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15257-6BA2-C6C6-3C64-5C2FED972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88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FE4F7-3A17-A67B-4120-6434DBAE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490F62-6311-71E2-4815-A15A544EA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C2B7D-B72A-7E55-330E-CDB9AD8F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3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9490-DEE2-A228-EE02-E9D682B7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A7CAD-DFB0-4CB3-4C71-8B699CBAE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D041C-3F17-C436-5867-046FB1E06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4E1B6-BF82-4975-51BA-3D1CA6257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B9278-8139-E7EA-B0F6-550F8792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53DEF4-C626-4E5A-1607-478FEA92D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6003D-004E-B6EC-9C35-753227508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78124-B9B4-02F9-AD7F-BB246D996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421FD-5889-62BE-3ABA-ADD21D6E9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32341-88E7-8271-297B-4F9B5AD1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2C3F9-90AC-1563-4A75-667162F72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24E8-937F-2D5A-D56F-A1608270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7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08D7FD-EA76-0851-DC79-64C540D8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0A9F9-DEF5-E479-60C6-54B63C350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678DD-BAA7-CFA9-3AC2-8B6EA9706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E9419-CE72-4F3B-938E-AE10DB9EBDA1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759F3-3FD3-8D53-9F8E-8ED8EAB03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7677-EDA9-3612-78F5-E77314314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CACD9-6E03-4BF4-B819-8C2C719797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5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10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68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#5 (Gaussian Behavior)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/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PDF of Gaussian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blipFill>
                <a:blip r:embed="rId4"/>
                <a:stretch>
                  <a:fillRect l="-158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61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#6 (Gaussian Stability)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What is the distribution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31" y="3420695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1643</Words>
  <Application>Microsoft Office PowerPoint</Application>
  <PresentationFormat>Widescreen</PresentationFormat>
  <Paragraphs>239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Dimensionality Reduction</vt:lpstr>
      <vt:lpstr>Last Time: Low Distortion Embedding</vt:lpstr>
      <vt:lpstr>Last Time: Euclidean Space</vt:lpstr>
      <vt:lpstr>Last Time: 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Trivia Question #5 (Gaussian Behavior)</vt:lpstr>
      <vt:lpstr>Trivia Question #6 (Gaussian Stability)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5</cp:revision>
  <dcterms:created xsi:type="dcterms:W3CDTF">2023-09-06T20:24:10Z</dcterms:created>
  <dcterms:modified xsi:type="dcterms:W3CDTF">2023-09-08T17:47:34Z</dcterms:modified>
</cp:coreProperties>
</file>