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861" r:id="rId2"/>
    <p:sldId id="989" r:id="rId3"/>
    <p:sldId id="1133" r:id="rId4"/>
    <p:sldId id="1132" r:id="rId5"/>
    <p:sldId id="1321" r:id="rId6"/>
    <p:sldId id="1322" r:id="rId7"/>
    <p:sldId id="503" r:id="rId8"/>
    <p:sldId id="519" r:id="rId9"/>
    <p:sldId id="281" r:id="rId10"/>
    <p:sldId id="735" r:id="rId11"/>
    <p:sldId id="1240" r:id="rId12"/>
    <p:sldId id="1241" r:id="rId13"/>
    <p:sldId id="733" r:id="rId14"/>
    <p:sldId id="732" r:id="rId15"/>
    <p:sldId id="731" r:id="rId16"/>
    <p:sldId id="1242" r:id="rId17"/>
    <p:sldId id="1243" r:id="rId18"/>
    <p:sldId id="1245" r:id="rId19"/>
    <p:sldId id="1246" r:id="rId20"/>
    <p:sldId id="1247" r:id="rId21"/>
    <p:sldId id="1248" r:id="rId22"/>
    <p:sldId id="1249" r:id="rId23"/>
    <p:sldId id="1251" r:id="rId24"/>
    <p:sldId id="1250" r:id="rId25"/>
    <p:sldId id="1252" r:id="rId26"/>
    <p:sldId id="1254" r:id="rId27"/>
    <p:sldId id="1255" r:id="rId28"/>
    <p:sldId id="1256" r:id="rId29"/>
    <p:sldId id="673" r:id="rId30"/>
    <p:sldId id="1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3200-C615-4EF5-843D-8D7C161BCFB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9211-C69B-48A3-8C1E-75E618F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8FAF-6BC4-5E21-F1B1-8B355F9E6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F2BC-3CA0-4097-0079-4A33AE12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DA2E-798F-B58A-56A8-F21D304D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3989-4660-E087-2146-3046F4B3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A751-C0D6-E529-B8FE-DA1431A4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7A24-D897-8970-F72E-E283DBF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97463-E0E5-2B7F-DD5B-E380422C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C58A-6154-389F-41A5-7ED15519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B13E-B4C8-4C4A-6DCF-A156FA33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796B-E4C9-F885-28B2-7B4D11C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80387-78C6-83AE-2D0D-9ABD236F0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60AD0-D842-701C-6CAF-00A9B17A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B2A2-5301-3501-0E47-3F683A0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31FC-E282-1B4C-2E3B-E25738D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EB6B-2CF1-A1C5-F6CF-5D783A1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E7FA-2CD6-4068-D550-8D32BBA1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2A53-CC51-A3C1-7205-DAECD557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D184-8989-A001-F779-F65FF0E1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B1AC-6BB0-2787-DDA6-D2759D5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C9BF-BCBD-0809-8CDE-B64F9A9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5512-0464-630E-D76D-93681F07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7555-CC60-EFA0-DB7B-8784050B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FF2A-01EA-A9DC-AF69-9EEC3C6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7CE6-81BE-FD79-ADD0-7311A7DC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5D00-13CB-5D44-75E5-3830B84E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02CB-A3C7-9023-0D40-039AF76A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F932-B343-D2C3-2A37-C5E7ED7BB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552A-734C-A683-F83A-31B4D5F2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1DDB-9ED5-24BD-EDFC-D97B42C3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4F8D-CA19-CC5B-BEE4-F684D5AA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D4F8-FBB9-5991-7207-D422F171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0E20-11EA-8CDA-AF0B-8B76C9B2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2BE18-30A8-DCE3-CB39-9C7D199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EAAEB-ACDA-7C5B-BC2A-8DC70912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1FFE6-90CD-E876-2DC7-DD50C1271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1B26E-10DF-1B23-5555-73BD8ABB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B7196-516C-8A1F-F61C-494623F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D369B-E9FA-2B29-EF61-7B24FAE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BEE28-3C2A-A4FD-DA8F-DB5CF91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006-63BC-E861-D4A8-01FC0EA2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6B124-4977-CCE4-786E-CCA297B2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BE50-54ED-2E4B-DED5-851CE075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88D3E-E9CA-ACF7-858F-24E80B3C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B98CD-268C-BE16-2435-53B632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12E45-8C92-79AE-D31C-74DD94C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5F53-A1CB-66DB-2B6E-4B1FE914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E51E-4291-0102-D77B-A1B0039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016D-49B3-0B03-EA65-51DB26A4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74C-2428-6340-F4F8-9B2B6C85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2966-050E-AAD5-689A-8F16A97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1D39-4D87-CE36-B81C-7BE884BF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3207-ED8A-D650-2447-905CAF8F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12BB-37C0-FBED-4374-474786BA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152EA-58C9-9275-8B33-957D49E62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22D0-5FED-52FD-6307-9E35992A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A3A25-716A-1EE6-7B6F-DFFB672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65D0-C9C4-4E0E-CC8A-BA406984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C5E5-A346-1FB8-295B-5DD7F0D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2D51E-16E9-DA7E-3BCF-CF94A19F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83E9-94E6-9E43-35EB-30C7A055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57D1-DCC1-14BF-3BC5-52BDA438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6B3B-001D-4C46-8FED-9904A3CB65D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CBA9-D2EB-81A9-965A-EDDB11E1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81C3-67B6-2DAC-CC5D-F13E7DE8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81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26.png"/><Relationship Id="rId9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489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Widescreen</PresentationFormat>
  <Paragraphs>294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Last Time: Coreset Construction and Sampling</vt:lpstr>
      <vt:lpstr>Last Time: Sensitivity Sampling</vt:lpstr>
      <vt:lpstr>Putting Things Together</vt:lpstr>
      <vt:lpstr>Linear Algebra Review</vt:lpstr>
      <vt:lpstr>Subspace Embedding</vt:lpstr>
      <vt:lpstr>Leverage Scores</vt:lpstr>
      <vt:lpstr>Linear Regression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2023-10-31T00:28:38Z</dcterms:created>
  <dcterms:modified xsi:type="dcterms:W3CDTF">2023-10-31T00:28:56Z</dcterms:modified>
</cp:coreProperties>
</file>