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788" r:id="rId2"/>
    <p:sldId id="989" r:id="rId3"/>
    <p:sldId id="1261" r:id="rId4"/>
    <p:sldId id="1125" r:id="rId5"/>
    <p:sldId id="1213" r:id="rId6"/>
    <p:sldId id="1112" r:id="rId7"/>
    <p:sldId id="1113" r:id="rId8"/>
    <p:sldId id="1115" r:id="rId9"/>
    <p:sldId id="1116" r:id="rId10"/>
    <p:sldId id="832" r:id="rId11"/>
    <p:sldId id="1272" r:id="rId12"/>
    <p:sldId id="1275" r:id="rId13"/>
    <p:sldId id="1274" r:id="rId14"/>
    <p:sldId id="1276" r:id="rId15"/>
    <p:sldId id="1277" r:id="rId16"/>
    <p:sldId id="1278" r:id="rId17"/>
    <p:sldId id="1281" r:id="rId18"/>
    <p:sldId id="1280" r:id="rId19"/>
    <p:sldId id="1282" r:id="rId20"/>
    <p:sldId id="1285" r:id="rId21"/>
    <p:sldId id="1284" r:id="rId22"/>
    <p:sldId id="1286" r:id="rId23"/>
    <p:sldId id="1287" r:id="rId24"/>
    <p:sldId id="1288" r:id="rId25"/>
    <p:sldId id="1289" r:id="rId26"/>
    <p:sldId id="1290" r:id="rId27"/>
    <p:sldId id="1291" r:id="rId28"/>
    <p:sldId id="1292" r:id="rId29"/>
    <p:sldId id="1293" r:id="rId30"/>
    <p:sldId id="1294" r:id="rId31"/>
    <p:sldId id="1295" r:id="rId32"/>
    <p:sldId id="1296" r:id="rId33"/>
    <p:sldId id="1297" r:id="rId34"/>
    <p:sldId id="1298" r:id="rId35"/>
    <p:sldId id="1299" r:id="rId36"/>
    <p:sldId id="1301" r:id="rId37"/>
    <p:sldId id="1302" r:id="rId38"/>
    <p:sldId id="1300" r:id="rId39"/>
    <p:sldId id="1303" r:id="rId40"/>
    <p:sldId id="1304" r:id="rId41"/>
    <p:sldId id="1305" r:id="rId42"/>
    <p:sldId id="1306" r:id="rId43"/>
    <p:sldId id="1307" r:id="rId44"/>
    <p:sldId id="1308" r:id="rId45"/>
    <p:sldId id="1238" r:id="rId46"/>
    <p:sldId id="1239" r:id="rId47"/>
    <p:sldId id="1262" r:id="rId48"/>
    <p:sldId id="1311" r:id="rId49"/>
    <p:sldId id="1312" r:id="rId50"/>
    <p:sldId id="1309" r:id="rId51"/>
    <p:sldId id="1314" r:id="rId52"/>
    <p:sldId id="1310" r:id="rId53"/>
    <p:sldId id="1266" r:id="rId54"/>
    <p:sldId id="1315" r:id="rId55"/>
    <p:sldId id="1267" r:id="rId56"/>
    <p:sldId id="1316" r:id="rId57"/>
    <p:sldId id="1313" r:id="rId58"/>
    <p:sldId id="1317" r:id="rId59"/>
    <p:sldId id="1264" r:id="rId60"/>
    <p:sldId id="1318" r:id="rId61"/>
    <p:sldId id="1319" r:id="rId62"/>
    <p:sldId id="1127" r:id="rId63"/>
    <p:sldId id="1128" r:id="rId64"/>
    <p:sldId id="1129" r:id="rId65"/>
    <p:sldId id="1320" r:id="rId66"/>
    <p:sldId id="1321" r:id="rId67"/>
    <p:sldId id="1131" r:id="rId68"/>
    <p:sldId id="1130" r:id="rId69"/>
    <p:sldId id="1322" r:id="rId70"/>
    <p:sldId id="1133" r:id="rId71"/>
    <p:sldId id="1132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BCF98-E56F-4FC4-81ED-AC14B23999CA}" v="2" dt="2024-02-23T10:25:2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202BCF98-E56F-4FC4-81ED-AC14B23999CA}"/>
    <pc:docChg chg="addSld modSld">
      <pc:chgData name="Samson Zhou" userId="be955f33642ecbf5" providerId="LiveId" clId="{202BCF98-E56F-4FC4-81ED-AC14B23999CA}" dt="2024-02-23T10:25:29.056" v="1"/>
      <pc:docMkLst>
        <pc:docMk/>
      </pc:docMkLst>
      <pc:sldChg chg="add">
        <pc:chgData name="Samson Zhou" userId="be955f33642ecbf5" providerId="LiveId" clId="{202BCF98-E56F-4FC4-81ED-AC14B23999CA}" dt="2024-02-23T10:25:29.056" v="1"/>
        <pc:sldMkLst>
          <pc:docMk/>
          <pc:sldMk cId="3156464587" sldId="989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2206517476" sldId="1112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272823870" sldId="1113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8771537" sldId="1115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471647270" sldId="1116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802960277" sldId="1125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957152180" sldId="1213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582504237" sldId="1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FD37F-E1AC-4C36-B9B8-3FE3782590B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3A00-30B1-42E8-829D-5C798845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0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69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6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52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5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6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1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0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92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5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7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5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58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76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6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5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54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32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5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65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8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23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57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63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270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059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2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9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C9F5-E2D4-E1EB-0D49-38EDFE52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9D031-0D71-F437-574A-A6F82DC80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C76B-DA1E-71AE-D3F9-B726A4C6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04A9-4583-BBB1-424E-6A84378B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8D11-327C-9F3A-95D8-62252AC6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E68F-1F4B-79EB-8908-26D3F274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0CA02-C30D-FBFC-A242-645458E0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A799-2ABE-0488-EE76-70837B9C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5BB2-D77A-7E0C-4F81-627411DF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706F-EE9D-E6EA-C63D-2A69CDEB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4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A7936-948F-C543-6866-39ADD47AF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52A6D-873E-EBB6-6DBD-250F674CF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5614-D09B-BA93-AF0E-5CCF87B8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A05B-8EC1-05A4-3419-29C206C7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DC09-8B45-6EF7-E33B-7F07EAA4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1D9B-EA62-327B-5FE3-03809C34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A796-5E86-5406-4AC8-D5533019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5BBF-B473-F6D1-8589-44FA3D76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EA56-6946-E530-33AB-578F2AA4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7250-2B93-73F5-7F82-17C0F10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C5D5-61BC-99FC-DE77-4B9CD50D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B5DD-D3E3-F3C0-04EA-1F581F27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FDD6-E4AC-F925-14C2-788EBE74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549F-98BD-8D14-2879-F1BA2499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EB8B-3DDB-D2D6-F1EB-A9407A2E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865-C439-3291-61B6-E383C3D8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4B9A-5D5E-109A-CE73-4CB95AAB6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07B01-2473-767E-50E1-CD40F176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635B-AF8B-5ABE-F285-54847302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7EF1-E53D-562A-CE18-547F3525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BB97A-BEA1-B1B2-56E0-7D6AE851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8130-4164-7471-09F1-3D7140DF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3E0E8-E33B-6BB1-F264-6D2E8BDD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1974-397F-9387-4778-539B4442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E222A-1442-0AB3-A4C0-7326A97FB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A3967-1C48-EAA5-9F9D-503B67AA3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180AA-9A84-039F-25FF-6D31F33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C9CC8-533D-408B-ABEF-64FB1C2E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85E08-5C2B-A8B3-8BA6-3112D3F4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A0F0-1587-717C-1F8C-142E94C0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795E3-AC49-6C43-F18D-7F9C8F65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04CF6-16F1-3414-B0A7-FB72BD9D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438CA-E3D2-984D-821C-C5D375B6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0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C3C02-EF47-62AD-26F5-9350DC72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D8FEA-1C04-8B8C-DEF3-97699BCF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8E370-4894-C367-CD8B-8163D1C2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DB30-DFF3-123A-6586-BA96D6E1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564C-87B6-462E-3497-77A6668A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D43B5-5B74-00D6-BD73-C1D748D4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A217C-8F6A-F515-0B4F-7C2513C5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4D4A4-EF1E-B21D-0BF7-3E1C39C2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7CC0-D238-A049-2FAF-E5B09C8D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9D5-F389-B38D-A940-08E1F9F2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FEC35-1CCC-1790-6DD0-8810EADEB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C6902-6EB9-CE5A-7BB4-2F2F8CB9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BC175-B782-0822-111D-46861B57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21620-1A6A-0C7A-C285-076E1F05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7CFC5-6955-82CE-09C8-C39625F3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21F96-C622-BA36-AA49-66B9A563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34130-CEF8-FF67-4FB1-83F0EE1B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71CE-C5A7-DC5B-1D1E-DE20F2540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8F55-E54F-4F1E-9666-12BA9D0D100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1171-C55C-EF38-2DE5-98782C103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25FE-8834-F260-242B-A27BA3AEC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1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contribution of the sample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01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2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49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17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09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2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82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March 5</a:t>
            </a:r>
            <a:r>
              <a:rPr lang="en-US" sz="3200" dirty="0"/>
              <a:t>: Lecture canceled, i.e., do NOT show up to HRBB 126 (unless you want to see an empty </a:t>
            </a:r>
            <a:r>
              <a:rPr lang="en-US" sz="3200"/>
              <a:t>classroom)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85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14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14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55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07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slightly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7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537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+(4/3)(100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794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55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3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14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51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48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 </a:t>
                </a:r>
                <a:r>
                  <a:rPr lang="en-US" sz="3200" dirty="0">
                    <a:solidFill>
                      <a:srgbClr val="FF0000"/>
                    </a:solidFill>
                  </a:rPr>
                  <a:t>YES!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/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/>
                    </a:solidFill>
                  </a:rPr>
                  <a:t>1 1 1 1 1 1 1 1 1 1 1 1 1 1 1 1 1 1 1 1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blipFill>
                <a:blip r:embed="rId4"/>
                <a:stretch>
                  <a:fillRect l="-2920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76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61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475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392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7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What about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0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Can set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Bernstein’s inequality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941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49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432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so just a constant number of samples!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30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79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2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178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421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211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/>
              <p:nvPr/>
            </p:nvSpPr>
            <p:spPr>
              <a:xfrm>
                <a:off x="567778" y="5570022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+(4/3)(50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78" y="5570022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5602" y="2631666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02" y="2631666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91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04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70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934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635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818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22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516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78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Coreset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301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505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net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is a set of sets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 such that accuracy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implies accuracy everywhere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36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3544</Words>
  <Application>Microsoft Office PowerPoint</Application>
  <PresentationFormat>Widescreen</PresentationFormat>
  <Paragraphs>451</Paragraphs>
  <Slides>71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PowerPoint Presentation</vt:lpstr>
      <vt:lpstr>Last Time: k-Clustering</vt:lpstr>
      <vt:lpstr>Last Time: k-Clustering</vt:lpstr>
      <vt:lpstr>Last Time: (k,z)-Clustering in the Streaming Model</vt:lpstr>
      <vt:lpstr>Last Time: (k,z)-Clustering in the Streaming Model</vt:lpstr>
      <vt:lpstr>Last Time: (k,z)-Clustering in the Streaming Model</vt:lpstr>
      <vt:lpstr>Last Time: (k,z)-Clustering in the Streaming Model</vt:lpstr>
      <vt:lpstr>Previously: Bernstein’s Inequality</vt:lpstr>
      <vt:lpstr>Sampling for Sum Estimation</vt:lpstr>
      <vt:lpstr>Sampling for Sum Estimation</vt:lpstr>
      <vt:lpstr>Sampling for Sum Estimation</vt:lpstr>
      <vt:lpstr>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Sampling for Sum Estimation</vt:lpstr>
      <vt:lpstr>Sampling for Sum Estimation</vt:lpstr>
      <vt:lpstr>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Coreset Construction and Sampling</vt:lpstr>
      <vt:lpstr>Coreset Construction and Sampling</vt:lpstr>
      <vt:lpstr>Coreset Construction and Uniform Sampling</vt:lpstr>
      <vt:lpstr>Bernstein’s Inequality</vt:lpstr>
      <vt:lpstr>Bernstein’s Inequality</vt:lpstr>
      <vt:lpstr>Coreset Construction and Uniform Sampling</vt:lpstr>
      <vt:lpstr>Coreset Construction and Uniform Sampling</vt:lpstr>
      <vt:lpstr>Bernstein’s Inequality</vt:lpstr>
      <vt:lpstr>Bernstein’s Inequality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Uniform Sampling for Sum Estimation</vt:lpstr>
      <vt:lpstr>Coreset Construction and Sampling</vt:lpstr>
      <vt:lpstr>Coreset Construction and Sampling</vt:lpstr>
      <vt:lpstr>Coreset Construction and Sampling</vt:lpstr>
      <vt:lpstr>Importance Sampling for Coreset Construction</vt:lpstr>
      <vt:lpstr>Coreset Construction and Sampling</vt:lpstr>
      <vt:lpstr>Coreset Construction and Sampling</vt:lpstr>
      <vt:lpstr>Coreset Construction and Sampling</vt:lpstr>
      <vt:lpstr>Nets</vt:lpstr>
      <vt:lpstr>Coreset Construction and Sampling</vt:lpstr>
      <vt:lpstr>Sensitivity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</cp:revision>
  <dcterms:created xsi:type="dcterms:W3CDTF">2024-02-23T10:23:36Z</dcterms:created>
  <dcterms:modified xsi:type="dcterms:W3CDTF">2024-02-27T23:20:10Z</dcterms:modified>
</cp:coreProperties>
</file>