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861" r:id="rId2"/>
    <p:sldId id="1051" r:id="rId3"/>
    <p:sldId id="1053" r:id="rId4"/>
    <p:sldId id="1052" r:id="rId5"/>
    <p:sldId id="1054" r:id="rId6"/>
    <p:sldId id="993" r:id="rId7"/>
    <p:sldId id="994" r:id="rId8"/>
    <p:sldId id="995" r:id="rId9"/>
    <p:sldId id="996" r:id="rId10"/>
    <p:sldId id="997" r:id="rId11"/>
    <p:sldId id="998" r:id="rId12"/>
    <p:sldId id="999" r:id="rId13"/>
    <p:sldId id="1000" r:id="rId14"/>
    <p:sldId id="1001" r:id="rId15"/>
    <p:sldId id="1002" r:id="rId16"/>
    <p:sldId id="1003" r:id="rId17"/>
    <p:sldId id="1004" r:id="rId18"/>
    <p:sldId id="1005" r:id="rId19"/>
    <p:sldId id="1006" r:id="rId20"/>
    <p:sldId id="1007" r:id="rId21"/>
    <p:sldId id="1008" r:id="rId22"/>
    <p:sldId id="1009" r:id="rId23"/>
    <p:sldId id="1011" r:id="rId24"/>
    <p:sldId id="1010" r:id="rId25"/>
    <p:sldId id="1012" r:id="rId26"/>
    <p:sldId id="1014" r:id="rId27"/>
    <p:sldId id="1013" r:id="rId28"/>
    <p:sldId id="1015" r:id="rId29"/>
    <p:sldId id="1017" r:id="rId30"/>
    <p:sldId id="1018" r:id="rId31"/>
    <p:sldId id="1016" r:id="rId32"/>
    <p:sldId id="1020" r:id="rId33"/>
    <p:sldId id="1021" r:id="rId34"/>
    <p:sldId id="1022" r:id="rId35"/>
    <p:sldId id="1023" r:id="rId36"/>
    <p:sldId id="1024" r:id="rId37"/>
    <p:sldId id="1025" r:id="rId38"/>
    <p:sldId id="1026" r:id="rId39"/>
    <p:sldId id="1027" r:id="rId40"/>
    <p:sldId id="1028" r:id="rId41"/>
    <p:sldId id="1029" r:id="rId42"/>
    <p:sldId id="1030" r:id="rId43"/>
    <p:sldId id="1031" r:id="rId44"/>
    <p:sldId id="1032" r:id="rId45"/>
    <p:sldId id="1033" r:id="rId46"/>
    <p:sldId id="1034" r:id="rId47"/>
    <p:sldId id="1035" r:id="rId48"/>
    <p:sldId id="1036" r:id="rId49"/>
    <p:sldId id="1037" r:id="rId50"/>
    <p:sldId id="1038" r:id="rId51"/>
    <p:sldId id="1039" r:id="rId52"/>
    <p:sldId id="1042" r:id="rId53"/>
    <p:sldId id="1040" r:id="rId54"/>
    <p:sldId id="1046" r:id="rId55"/>
    <p:sldId id="1047" r:id="rId56"/>
    <p:sldId id="1048" r:id="rId57"/>
    <p:sldId id="1041" r:id="rId58"/>
    <p:sldId id="1049" r:id="rId59"/>
    <p:sldId id="1050" r:id="rId60"/>
    <p:sldId id="1056" r:id="rId61"/>
    <p:sldId id="1057" r:id="rId62"/>
    <p:sldId id="1061" r:id="rId63"/>
    <p:sldId id="1058" r:id="rId64"/>
    <p:sldId id="1059" r:id="rId65"/>
    <p:sldId id="1060" r:id="rId66"/>
    <p:sldId id="1062" r:id="rId67"/>
    <p:sldId id="1063" r:id="rId68"/>
    <p:sldId id="787" r:id="rId69"/>
    <p:sldId id="788" r:id="rId70"/>
    <p:sldId id="504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49D31-F32B-435E-90C4-C028BF6817CE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E289D-AB78-440B-A2A5-239E9AB0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72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8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86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2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90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14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12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80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50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86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93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12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21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39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6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28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35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377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3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593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332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385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049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910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224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846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045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299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4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782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27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499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860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83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842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051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11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498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99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412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748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08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245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2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675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67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069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340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39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862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796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1742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34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51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41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76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310C-2A72-8246-35A4-9555AD4AE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FD726-828E-FB6B-FEC3-79F350B2E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2FE7E-F72C-60EA-6A42-E3B392095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0DFF4-8BD5-E182-B0E7-DC55F0296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47EBD-5B99-E746-C8E2-D98FAD88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4F2E-901A-9FD3-9842-CCE18C008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DFFFF-DB4F-074E-E9AD-A6369E8CB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975B2-88D4-92B3-A0F2-93800BC7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4E552-9073-7D3A-5307-11A74773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485A5-0604-50BE-1E87-AE6B2B04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9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6A598-D6F7-17CD-DE54-2C68A2588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E1DD9-9B8B-2B98-A3C9-3E352BC75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FDF7D-AB35-581B-2B70-1A1A3E83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0F4D-9240-948D-0532-713A0138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67670-B329-D5CA-50C8-5609A217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1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4412-D388-D256-7AFE-E7518C1A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06C5-1307-08D7-856C-32A7A9CC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9D17-E618-1BCB-82D6-3530B015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B4D12-5E35-38AE-0BD3-EFA09B3C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B87F3-9B27-EEDD-4DC5-7F43DD97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7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339A-563B-8DC1-1156-CD8302E8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6614E-8B35-8CEE-F76F-F313407F4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E304E-0359-5C69-66AA-91BB1B4C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E01EA-912C-76F9-1B9E-D3361B347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BB68-9903-DCED-003E-8F9F92E0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0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8352-10C6-7DD0-0322-C6756CC5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3E9AC-D03F-787B-B579-3F210D724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E7168-23DC-278E-6266-0186EDE8A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B518E-955E-0EA0-D761-1A3CC9FF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7CFDB-BE9E-FDF7-EF54-68E590BA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0406D-F10F-A949-DEB8-4E38023A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C26D-A918-DC34-8D34-CDC26E68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5D0D0-4887-EB0C-A9AE-5C2838DB8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8D31C-1A3B-A7C3-9767-44E144613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BF0B3-96F0-5550-E7F9-6A5674AFA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B89F6-FD3B-2467-E255-F981489F6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2A32F3-E88C-8363-38AE-C7AD0E31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E8DEC-1DB7-1ED6-7225-42BE9ECD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B02CE3-45D1-2CFD-5B90-A589141A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3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B3EA-E626-F16F-92AE-28C5D575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22070-AD53-DC8F-ABD9-125A50DE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FB5A6-3A1F-6E7B-6486-AADA7DB0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3FA70C-F45C-FBB6-F5F1-6BE90E52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3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1D284-AED4-EFDF-E521-6F1B6DF8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13AE9-FFEF-965A-0F72-80B57B9DE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7D0C6-1265-0D40-D42A-A82A2FD3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9E6D-BB72-FB8D-BA74-28C0791B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1683C-B613-FE3C-A9D4-741EEEBEB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5753C-1325-126C-83B4-DD88C6AA3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31BF2-85B0-725F-4E73-94C429DF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3996A-4480-CC18-9573-309B75CC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506B4-AE5A-2A84-EB5A-A9F8DF8A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5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BA61-F01F-CAC6-5583-2A6A92E2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7E2AD-9D8F-9B44-4580-725940082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81296-E7BA-5468-90E9-C33A88031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683D3-0F0A-07B2-B72A-8849BEC19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F86A9-212E-8358-70A2-FCBF8335E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04381-BE06-F1C1-415E-5E6FD83D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4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BA089-0CEA-8DFF-AD77-13E90145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40C5F-4284-6DE9-269F-BA2C797C1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0B714-C43B-F6C4-7BBB-FA7E47921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A41AE-586E-4E71-870C-F9029B2576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414E6-5CC6-C2C9-B345-A745F45D3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F6720-188A-1E7B-DC58-1E9B67503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2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15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08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815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430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85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029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97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761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328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251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5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we have an insertion-deletion 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and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Recover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 and their frequencies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194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492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409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889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868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270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860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left?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647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left?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3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969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insertion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deletion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55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Anomaly detection and network traffic analysis: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Noiseless sparse recovery can be used to identify anomalies or outliers in streaming data. By modeling normal behavior as a sparse signal, deviations from this model can be detected in real-time. This is valuable for cybersecurity, fraud detection, and monitoring network traffic for unusual patterns.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Noiseless sparse recovery can be applied to analyze network traffic in real-time, identifying patterns and trends, and helping in network management, intrusion detection, and quality of service (QoS) optimization</a:t>
            </a:r>
          </a:p>
        </p:txBody>
      </p:sp>
    </p:spTree>
    <p:extLst>
      <p:ext uri="{BB962C8B-B14F-4D97-AF65-F5344CB8AC3E}">
        <p14:creationId xmlns:p14="http://schemas.microsoft.com/office/powerpoint/2010/main" val="410125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insertion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deletion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Running sum of coordinates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433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585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670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Keep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312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224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30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028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378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8665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73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Online Natural Language Processing (NLP): </a:t>
            </a:r>
            <a:r>
              <a:rPr lang="en-US" dirty="0"/>
              <a:t>In real-time natural language processing tasks, noiseless sparse recovery can assist in extracting relevant features or patterns from streaming text data, making it useful for sentiment analysis, topic modeling, and summarization</a:t>
            </a:r>
          </a:p>
        </p:txBody>
      </p:sp>
    </p:spTree>
    <p:extLst>
      <p:ext uri="{BB962C8B-B14F-4D97-AF65-F5344CB8AC3E}">
        <p14:creationId xmlns:p14="http://schemas.microsoft.com/office/powerpoint/2010/main" val="37877333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0611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439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194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0298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482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1125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6457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6051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2319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94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Real-time Compressive Imaging</a:t>
            </a:r>
            <a:r>
              <a:rPr lang="en-US" dirty="0"/>
              <a:t>: Compressive imaging techniques can be applied to streaming video or image data. By capturing and processing fewer measurements, noiseless sparse recovery can provide real-time reconstruction of high-resolution images or videos.</a:t>
            </a:r>
          </a:p>
        </p:txBody>
      </p:sp>
    </p:spTree>
    <p:extLst>
      <p:ext uri="{BB962C8B-B14F-4D97-AF65-F5344CB8AC3E}">
        <p14:creationId xmlns:p14="http://schemas.microsoft.com/office/powerpoint/2010/main" val="2799237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0694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4356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6020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26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223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9248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73F0C584-6D0A-FFDB-9479-41CF3E20F9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78303" y="5898481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73F0C584-6D0A-FFDB-9479-41CF3E20F9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3712485"/>
                  </p:ext>
                </p:extLst>
              </p:nvPr>
            </p:nvGraphicFramePr>
            <p:xfrm>
              <a:off x="1778303" y="5898481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538" r="-3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481" t="-1538" r="-2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481" t="-1538" r="-1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0481" t="-1538" r="-2404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68476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1028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running sum of different linear combinations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unknown variables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Correctness can be shown from linear algebra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4793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running sum of different linear combinations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Space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words of space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8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we have an insertion-deletion 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do we recover the vector?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1566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Traffic monitoring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3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≠0}|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3327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many numbers are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8273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to get a good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3167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numbers, 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457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can we say about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By Chebyshev’s inequality,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0721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can we say about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By Chebyshev’s inequality,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581835" y="5171746"/>
                <a:ext cx="609600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835" y="5171746"/>
                <a:ext cx="6096000" cy="896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3260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599764" y="2688522"/>
                <a:ext cx="609600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764" y="2688522"/>
                <a:ext cx="6096000" cy="896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/>
              <p:nvPr/>
            </p:nvSpPr>
            <p:spPr>
              <a:xfrm>
                <a:off x="2599764" y="5117957"/>
                <a:ext cx="6096000" cy="571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764" y="5117957"/>
                <a:ext cx="6096000" cy="571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3591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200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−200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+200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dirty="0"/>
                  <a:t> implies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Very good approximation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/>
              <p:nvPr/>
            </p:nvSpPr>
            <p:spPr>
              <a:xfrm>
                <a:off x="2474259" y="2670592"/>
                <a:ext cx="6096000" cy="571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259" y="2670592"/>
                <a:ext cx="6096000" cy="571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C79677-3133-0C54-EF86-99F2B31BC773}"/>
                  </a:ext>
                </a:extLst>
              </p:cNvPr>
              <p:cNvSpPr txBox="1"/>
              <p:nvPr/>
            </p:nvSpPr>
            <p:spPr>
              <a:xfrm>
                <a:off x="2644589" y="4447726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0.99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1.01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C79677-3133-0C54-EF86-99F2B31BC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589" y="4447726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2251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Heavy-Hitters (Frequent Items)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the norm of the frequency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...and no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DDoS prevention, iceberg queries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/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0065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Frequency Moments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Entropy estimation, linear regression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  <a:blipFill>
                <a:blip r:embed="rId3"/>
                <a:stretch>
                  <a:fillRect l="-107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62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1524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Traffic monitoring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3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≠0}|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92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90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342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3034</Words>
  <Application>Microsoft Office PowerPoint</Application>
  <PresentationFormat>Widescreen</PresentationFormat>
  <Paragraphs>438</Paragraphs>
  <Slides>70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Sparse Recovery</vt:lpstr>
      <vt:lpstr>Applications of Sparse Recovery</vt:lpstr>
      <vt:lpstr>Applications of Sparse Recovery</vt:lpstr>
      <vt:lpstr>Applications of 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Heavy-Hitters (Frequent Items)</vt:lpstr>
      <vt:lpstr>Frequency Moments (L_p Norm)</vt:lpstr>
      <vt:lpstr>Distinct Elements (F_0 Estimation)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5</cp:revision>
  <dcterms:created xsi:type="dcterms:W3CDTF">2023-09-24T00:25:19Z</dcterms:created>
  <dcterms:modified xsi:type="dcterms:W3CDTF">2023-09-25T17:48:55Z</dcterms:modified>
</cp:coreProperties>
</file>