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61" r:id="rId2"/>
    <p:sldId id="898" r:id="rId3"/>
    <p:sldId id="867" r:id="rId4"/>
    <p:sldId id="869" r:id="rId5"/>
    <p:sldId id="870" r:id="rId6"/>
    <p:sldId id="871" r:id="rId7"/>
    <p:sldId id="872" r:id="rId8"/>
    <p:sldId id="875" r:id="rId9"/>
    <p:sldId id="899" r:id="rId10"/>
    <p:sldId id="874" r:id="rId11"/>
    <p:sldId id="879" r:id="rId12"/>
    <p:sldId id="880" r:id="rId13"/>
    <p:sldId id="882" r:id="rId14"/>
    <p:sldId id="883" r:id="rId15"/>
    <p:sldId id="885" r:id="rId16"/>
    <p:sldId id="886" r:id="rId17"/>
    <p:sldId id="888" r:id="rId18"/>
    <p:sldId id="884" r:id="rId19"/>
    <p:sldId id="887" r:id="rId20"/>
    <p:sldId id="889" r:id="rId21"/>
    <p:sldId id="900" r:id="rId22"/>
    <p:sldId id="901" r:id="rId23"/>
    <p:sldId id="890" r:id="rId24"/>
    <p:sldId id="891" r:id="rId25"/>
    <p:sldId id="892" r:id="rId26"/>
    <p:sldId id="893" r:id="rId27"/>
    <p:sldId id="894" r:id="rId28"/>
    <p:sldId id="896" r:id="rId29"/>
    <p:sldId id="8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EF5F-098E-4D11-A9CD-EC9320D1D66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1440-89DC-4F26-BDF0-232480C6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8FF5-22FD-6FB6-259A-6C5ACC246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3241-D227-CFEB-1C08-BCFFDC51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4801-DFA9-D4A2-0926-02C57235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30C5-2CD0-EC19-015E-26C47E0B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78E0-7F56-D855-1C37-4BCE50EB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5AD-74FC-A041-6A64-AD44061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AE381-C186-8CD1-EF8B-4D420B45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F3CE-26FA-1AC9-B1A4-652F5198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D0D0-8DED-1E8B-E5F7-DFEB0AF8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4C2D-1713-2A4E-FC83-F4A4C822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C75E4-AD5F-936C-4156-F9769D357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9A196-B00D-C6C6-BFCF-BF43FC7A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AC73-78AB-FC08-599E-22ABB64C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F37F-F525-323B-1FCE-2ACD156A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7471-84B1-BCCC-99A0-842596D6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988-DFF3-2E1D-7468-8594868F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2F65-0B67-2B52-79FA-1872DCD1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8113-66F0-4DA2-FE38-81F0598E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00E3-8063-C998-4A72-617311A3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42DF-A8F9-8FB7-F3E9-67E82E1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9C98-27E8-A483-98BF-3ACF9BCF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91F6-9043-0A98-BE9C-A62B4D52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AD66-D181-8932-4B4A-097959FC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977E-E447-5C3F-B892-AE1212DF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15F2-370F-7553-82CB-759DF794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3C16-BD35-1D1D-BF00-0DF0D8F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4C92-066C-BFC1-CB6C-86CF6FAD4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60F0-86B0-9003-5E26-38EBE5BDE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8D10E-8C3B-EA38-6526-1DC76EBA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93A9E-EA3B-1300-7467-776B700D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FA24D-820D-7000-EA45-DCF4B54F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1E02-8571-DE7E-2697-D3163BBC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AC0A-1295-86E3-6BDB-D5FFBE43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51CD-6F7D-1664-2CB1-7F821A2D6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F9122-6DD5-2F59-4730-FDEA4A3BB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477FE-233B-5958-3584-ECB3B758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7710E-5075-5D20-7159-25772615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F4356-0D2F-F147-6A2B-14EA0D10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9D9F2-7AB8-EB67-52D4-A5774F5F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3F72-B48A-7DBD-53EB-689C01E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A4157-6E45-9F1B-4BC4-3BC102F3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7E5C5-CFAA-A4CA-E035-9481D882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15257-6BA2-C6C6-3C64-5C2FED97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FE4F7-3A17-A67B-4120-6434DBAE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90F62-6311-71E2-4815-A15A544E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2B7D-B72A-7E55-330E-CDB9AD8F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9490-DEE2-A228-EE02-E9D682B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7CAD-DFB0-4CB3-4C71-8B699CBA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D041C-3F17-C436-5867-046FB1E06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E1B6-BF82-4975-51BA-3D1CA625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B9278-8139-E7EA-B0F6-550F8792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DEF4-C626-4E5A-1607-478FEA9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003D-004E-B6EC-9C35-75322750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78124-B9B4-02F9-AD7F-BB246D99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21FD-5889-62BE-3ABA-ADD21D6E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32341-88E7-8271-297B-4F9B5AD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2C3F9-90AC-1563-4A75-667162F7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24E8-937F-2D5A-D56F-A1608270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8D7FD-EA76-0851-DC79-64C540D8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A9F9-DEF5-E479-60C6-54B63C35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78DD-BAA7-CFA9-3AC2-8B6EA9706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9419-CE72-4F3B-938E-AE10DB9EBDA1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59F3-3FD3-8D53-9F8E-8ED8EAB03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7677-EDA9-3612-78F5-E7731431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#5 (Gaussian Behavior)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/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PDF of Gaussian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blipFill>
                <a:blip r:embed="rId4"/>
                <a:stretch>
                  <a:fillRect l="-158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6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#6 (Gaussian Stability)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What is the distribution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31" y="3420695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6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1427</Words>
  <Application>Microsoft Office PowerPoint</Application>
  <PresentationFormat>Widescreen</PresentationFormat>
  <Paragraphs>204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Dimensionality Reduction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Trivia Question #5 (Gaussian Behavior)</vt:lpstr>
      <vt:lpstr>Trivia Question #6 (Gaussian Stability)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2023-09-06T20:24:10Z</dcterms:created>
  <dcterms:modified xsi:type="dcterms:W3CDTF">2023-09-06T20:25:16Z</dcterms:modified>
</cp:coreProperties>
</file>