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769" r:id="rId3"/>
    <p:sldId id="767" r:id="rId4"/>
    <p:sldId id="260" r:id="rId5"/>
    <p:sldId id="261" r:id="rId6"/>
    <p:sldId id="761" r:id="rId7"/>
    <p:sldId id="762" r:id="rId8"/>
    <p:sldId id="7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867-4E4A-30DF-7B7A-E2BC47DF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6957-ACCF-8055-3757-F53E8D3C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5FA5-485D-C958-FD46-2A597C0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45A-53F7-31E4-BDDB-18B4E4C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31A-6ADA-2E7F-252A-A14590B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D8D-33AA-F020-13D6-5CE95F9D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F516-B43E-52A9-F654-62BA158D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897D-DAB7-8AB7-7794-E878331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CFD-C78A-1967-2FEA-EF63A168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B089-A662-71DB-0FE8-DB422C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15DC-1E2D-0E3B-E9F4-87FACD9BA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4293-E3BC-C47D-32F0-4814317F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220-74ED-BBD1-FC6F-09E7F51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9E78-7D07-8464-1B19-7C92319C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64FE-3FA1-9195-2AC9-8237044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BCB-0A82-A3F1-39AC-4CF5A0E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77-782A-CF5D-DD59-2CF1237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DE7-1EF4-895A-28EE-B0695F8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655-C2E1-9A12-3937-680674C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87A-62DB-2B3A-750F-67D25DD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58A-A234-3E17-8449-2246E57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F48-8F37-B626-BDC6-DE03E1A9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6C64-057C-7F53-169F-DA48B18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141B-E3BB-1DE3-B508-68E405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23A-69DF-1C00-BC84-42E0E62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89-AF2B-166F-E744-D68E5C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CC3-218A-038F-AEF2-3E9C4367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71EB-CBCC-DA2D-41F3-D93797F6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C7C1-D0D3-E0DB-7D2C-256C8C8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FC97-3ED5-C72A-4C63-18A9E8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9F0-09AF-BC2A-5678-92245D2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5C2-EAB1-E315-8C72-28AA18A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701F-09CB-B087-8FCB-756291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A5F2-64E6-FBFD-E352-1423DE3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513C-1650-EBEC-93F4-16264754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F76D3-1F67-A4FE-3C70-22CBD65D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BACB-5FD4-C437-E22F-1394AB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5EA6-B8F9-2921-E5AF-7E3873D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8059-EB9C-4D4B-F232-42B456E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DBC-A6D7-BA9A-07E0-DF6B83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BFFE0-15AC-79C7-A3A3-BE54F539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54B7-2C75-A504-A893-4C468FF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90C-9CFB-623A-5C7C-928C63A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6287-33F9-A727-84DF-892191B4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2CD2-8466-641F-3AD9-1F2CCEB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86B-9CB4-4FF7-1FC3-DEDCDA2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DE9-3535-FD6D-67F9-66CC585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C2FA-5CE0-279C-E178-D87CFE2F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4BD28-FA48-FECC-CFA7-937EDDF6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6E4F-0358-336E-8E77-95340C7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166D-D414-F99F-B3A8-F12B65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6641-BB40-4112-07C9-D0A1EBC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268-9A46-8031-23CC-1217A3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78B0-14FD-F182-666F-E43BD5F6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CE95-7073-3BE2-A610-9D466CB5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070C-EC20-41F3-8BC1-42EB8ED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643-BD58-D030-0F95-7C399CB5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FAD5-1A73-D9AE-7F33-01B70C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EF49-E8D9-34FA-ADAA-A6DAE56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4C2-3162-6572-A7F7-0CFCE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E3-B70D-856B-A3BC-D7281BFA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ED-D75F-43AF-A663-616D4D6B5D4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9DDD-DE18-D7CC-DE7C-8518E5BA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6F4-36F2-FC8F-B8C3-25D7A67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4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“What is the probability a random variable is far away from its average?”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/>
              <p:nvPr/>
            </p:nvSpPr>
            <p:spPr>
              <a:xfrm>
                <a:off x="2805953" y="3100899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53" y="3100899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Trivia Question #3 (Max Load)</vt:lpstr>
      <vt:lpstr>Trivia Question #4 (Coupon Collector)</vt:lpstr>
      <vt:lpstr>Moments</vt:lpstr>
      <vt:lpstr>Variance</vt:lpstr>
      <vt:lpstr>Variance</vt:lpstr>
      <vt:lpstr>Variance</vt:lpstr>
      <vt:lpstr>Chebyshev’s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</cp:revision>
  <dcterms:created xsi:type="dcterms:W3CDTF">2023-08-25T20:03:03Z</dcterms:created>
  <dcterms:modified xsi:type="dcterms:W3CDTF">2023-08-25T20:04:43Z</dcterms:modified>
</cp:coreProperties>
</file>