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2" r:id="rId3"/>
    <p:sldId id="854" r:id="rId4"/>
    <p:sldId id="260" r:id="rId5"/>
    <p:sldId id="813" r:id="rId6"/>
    <p:sldId id="763" r:id="rId7"/>
    <p:sldId id="820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60" r:id="rId21"/>
    <p:sldId id="8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962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 and Future</vt:lpstr>
      <vt:lpstr>Recall: Concentration Inequalities</vt:lpstr>
      <vt:lpstr>Last Time: Moments</vt:lpstr>
      <vt:lpstr>Last Time: Variance</vt:lpstr>
      <vt:lpstr>Last Time: Chebyshev’s Inequality</vt:lpstr>
      <vt:lpstr>Last Time: 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11</cp:revision>
  <dcterms:created xsi:type="dcterms:W3CDTF">2023-08-28T20:05:12Z</dcterms:created>
  <dcterms:modified xsi:type="dcterms:W3CDTF">2023-08-30T19:56:01Z</dcterms:modified>
</cp:coreProperties>
</file>