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861" r:id="rId2"/>
    <p:sldId id="989" r:id="rId3"/>
    <p:sldId id="491" r:id="rId4"/>
    <p:sldId id="972" r:id="rId5"/>
    <p:sldId id="990" r:id="rId6"/>
    <p:sldId id="877" r:id="rId7"/>
    <p:sldId id="893" r:id="rId8"/>
    <p:sldId id="898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2" r:id="rId20"/>
    <p:sldId id="913" r:id="rId21"/>
    <p:sldId id="914" r:id="rId22"/>
    <p:sldId id="915" r:id="rId23"/>
    <p:sldId id="916" r:id="rId24"/>
    <p:sldId id="917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5" r:id="rId51"/>
    <p:sldId id="943" r:id="rId52"/>
    <p:sldId id="946" r:id="rId53"/>
    <p:sldId id="947" r:id="rId54"/>
    <p:sldId id="948" r:id="rId55"/>
    <p:sldId id="950" r:id="rId56"/>
    <p:sldId id="944" r:id="rId57"/>
    <p:sldId id="949" r:id="rId58"/>
    <p:sldId id="951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EA1D-3560-4E95-A89B-9B106DFD8E0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E5E9-D194-4CBB-923E-2795FD1F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9AC7-1F6F-247C-2F4D-408DCE3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2827-45AD-B9B0-1B2D-3085DD6F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6231-7E4C-992B-CAB7-E894CA03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44CC-36AB-766A-EF3A-569F1C9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BD72-751A-AFF8-67BA-829716C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A4BD-2531-55C4-73F2-81649E3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823DA-8476-F33F-3B54-D409E74A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1FEB-B6D3-4FAC-E8F4-E8F4DEE9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5EE5-6446-7930-AC23-E5CFAD2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8DF4-7499-1589-C62E-9FD8961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28AB-160D-26A1-2AF9-65FFD7E73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3AF8-9BC3-FAA3-47FB-6580657D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F858-BC66-C3A7-7613-840ABE91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99BB-26BA-83E9-152F-B4C8B5C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1A21-8644-09BC-F2C3-2A7A47F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D216-E66E-CCE0-CDB5-0686A8BA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35E6-0E37-C33F-B9B1-21FF9013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572A-46F2-7125-5E01-06C5C2C0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E4DA-FAE3-F0F8-8E55-6B3F974E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07A4-5BBA-88EE-5586-A718DAB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C75-3F01-313C-2A3F-9F672DA1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D48C-A54A-873A-3591-827AB2FB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6800-66FA-5752-8C20-1B82BA40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A84F-985F-D129-BA54-C9DFCE4D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7868-2321-A15D-6ECC-26B28814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02D9-A32A-5B40-500B-4DCDA8B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8B8-3BAF-1E9D-0768-2A4FD38A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3441-22DF-1120-96F6-7DDF7C46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2B93-852B-42DB-918B-287427E8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E969-584A-F5E9-4174-C211146A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4231-4EA7-EAEF-B428-BD99FE9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1520-718F-5D24-5F26-58AB1FFA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4109-21ED-557B-A6E9-FF2D00A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E661-5FBC-2811-A8EC-1935E6A8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A5C4-58D7-5338-099A-0B3980DC9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EEA84-381C-FDA8-4EDF-FD3FFEE35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4DFE-B53E-038F-665C-33796758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38CA-5A02-92FD-FB44-ED2D2FE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283B7-B631-7505-BF62-41706C3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3B8-1C79-B430-A7E0-4517409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8161E-36CC-35F3-BEC3-E4D2B4C0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A1BB-1DD3-26DF-2691-B4FD48F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DE75-3874-8222-58A2-3BE880B0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1331-6B6D-4058-A7AD-FDFE28A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EABB-C956-F755-84BC-1C1594A1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CECD-EFC1-05E5-FC06-312CC55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C86-B538-DBEB-421E-35FBDE8A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617D-967E-78EE-6243-47433D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1BDC-9398-FB44-47E2-5293804F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D0BA2-2B7B-5C24-EAF0-06DFA1F3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1DC-8B18-4445-DEB8-A140EDD6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165-D0A1-003C-FCA4-B69B520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5473-5C98-953F-17B2-FCCEFCA1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DFE3-600B-8EDB-8E52-625A96EFA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C2AD-91AE-110F-9686-35F4674B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6119-1EA7-AAFE-9D43-9662CCE3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947A-953B-87AB-F37F-2C90850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3D07-74EE-C634-2623-18B7467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194B7-831E-4900-490C-A8227963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A2DC-8CA6-44CF-EE70-66C2DF26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9EA-84D9-8C78-4F2E-7A3A94F9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2EA-8C1F-1AF1-1D8D-EC01DD283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A129-59D9-5A7B-49BA-CE26C2F65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3968820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never </a:t>
                </a:r>
                <a:r>
                  <a:rPr lang="en-US" sz="2800" dirty="0"/>
                  <a:t>overestimates the true frequency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majority, it must be deleted at some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 stream will have consumed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preserving majority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2893</Words>
  <Application>Microsoft Office PowerPoint</Application>
  <PresentationFormat>Widescreen</PresentationFormat>
  <Paragraphs>895</Paragraphs>
  <Slides>58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The Streaming Model</vt:lpstr>
      <vt:lpstr>Last Time: Reservoir Sampling</vt:lpstr>
      <vt:lpstr>Last Time: Reservoir Sampling</vt:lpstr>
      <vt:lpstr>Last Time: Frequent Items</vt:lpstr>
      <vt:lpstr>Last Time: Majority</vt:lpstr>
      <vt:lpstr>Last Time: 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12</cp:revision>
  <dcterms:created xsi:type="dcterms:W3CDTF">2023-09-11T23:14:02Z</dcterms:created>
  <dcterms:modified xsi:type="dcterms:W3CDTF">2023-09-13T20:37:33Z</dcterms:modified>
</cp:coreProperties>
</file>